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6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393768"/>
    <a:srgbClr val="FF7C80"/>
    <a:srgbClr val="222A35"/>
    <a:srgbClr val="573977"/>
    <a:srgbClr val="72DFD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2BC9F6-F0F5-B84A-B1B7-FE84A2F27325}" v="10" dt="2018-11-19T09:29:21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21" autoAdjust="0"/>
    <p:restoredTop sz="94660"/>
  </p:normalViewPr>
  <p:slideViewPr>
    <p:cSldViewPr snapToGrid="0">
      <p:cViewPr varScale="1">
        <p:scale>
          <a:sx n="82" d="100"/>
          <a:sy n="82" d="100"/>
        </p:scale>
        <p:origin x="3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EF2BC9F6-F0F5-B84A-B1B7-FE84A2F27325}"/>
    <pc:docChg chg="modSld">
      <pc:chgData name="Axel Maille" userId="065ad68c099279a8" providerId="LiveId" clId="{EF2BC9F6-F0F5-B84A-B1B7-FE84A2F27325}" dt="2018-11-19T09:29:46.544" v="192" actId="1076"/>
      <pc:docMkLst>
        <pc:docMk/>
      </pc:docMkLst>
      <pc:sldChg chg="addSp modSp">
        <pc:chgData name="Axel Maille" userId="065ad68c099279a8" providerId="LiveId" clId="{EF2BC9F6-F0F5-B84A-B1B7-FE84A2F27325}" dt="2018-11-19T09:29:46.544" v="192" actId="1076"/>
        <pc:sldMkLst>
          <pc:docMk/>
          <pc:sldMk cId="498710488" sldId="256"/>
        </pc:sldMkLst>
        <pc:spChg chg="mod">
          <ac:chgData name="Axel Maille" userId="065ad68c099279a8" providerId="LiveId" clId="{EF2BC9F6-F0F5-B84A-B1B7-FE84A2F27325}" dt="2018-11-19T09:29:46.544" v="192" actId="1076"/>
          <ac:spMkLst>
            <pc:docMk/>
            <pc:sldMk cId="498710488" sldId="256"/>
            <ac:spMk id="6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6:18.551" v="0" actId="6549"/>
          <ac:spMkLst>
            <pc:docMk/>
            <pc:sldMk cId="498710488" sldId="256"/>
            <ac:spMk id="7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33.083" v="63"/>
          <ac:spMkLst>
            <pc:docMk/>
            <pc:sldMk cId="498710488" sldId="256"/>
            <ac:spMk id="8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6:40.712" v="1"/>
          <ac:spMkLst>
            <pc:docMk/>
            <pc:sldMk cId="498710488" sldId="256"/>
            <ac:spMk id="10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6:53.237" v="38" actId="20577"/>
          <ac:spMkLst>
            <pc:docMk/>
            <pc:sldMk cId="498710488" sldId="256"/>
            <ac:spMk id="11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16.689" v="55" actId="6549"/>
          <ac:spMkLst>
            <pc:docMk/>
            <pc:sldMk cId="498710488" sldId="256"/>
            <ac:spMk id="14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10.960" v="50"/>
          <ac:spMkLst>
            <pc:docMk/>
            <pc:sldMk cId="498710488" sldId="256"/>
            <ac:spMk id="16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18.006" v="57" actId="6549"/>
          <ac:spMkLst>
            <pc:docMk/>
            <pc:sldMk cId="498710488" sldId="256"/>
            <ac:spMk id="19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11.862" v="51"/>
          <ac:spMkLst>
            <pc:docMk/>
            <pc:sldMk cId="498710488" sldId="256"/>
            <ac:spMk id="21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19.581" v="59" actId="6549"/>
          <ac:spMkLst>
            <pc:docMk/>
            <pc:sldMk cId="498710488" sldId="256"/>
            <ac:spMk id="24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12.842" v="52"/>
          <ac:spMkLst>
            <pc:docMk/>
            <pc:sldMk cId="498710488" sldId="256"/>
            <ac:spMk id="26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21.179" v="61" actId="6549"/>
          <ac:spMkLst>
            <pc:docMk/>
            <pc:sldMk cId="498710488" sldId="256"/>
            <ac:spMk id="29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13.972" v="53"/>
          <ac:spMkLst>
            <pc:docMk/>
            <pc:sldMk cId="498710488" sldId="256"/>
            <ac:spMk id="31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27.210" v="62" actId="20577"/>
          <ac:spMkLst>
            <pc:docMk/>
            <pc:sldMk cId="498710488" sldId="256"/>
            <ac:spMk id="33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6:44.979" v="12" actId="20577"/>
          <ac:spMkLst>
            <pc:docMk/>
            <pc:sldMk cId="498710488" sldId="256"/>
            <ac:spMk id="34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51.296" v="96" actId="20577"/>
          <ac:spMkLst>
            <pc:docMk/>
            <pc:sldMk cId="498710488" sldId="256"/>
            <ac:spMk id="35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57.314" v="97" actId="6549"/>
          <ac:spMkLst>
            <pc:docMk/>
            <pc:sldMk cId="498710488" sldId="256"/>
            <ac:spMk id="37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8:01.779" v="106" actId="20577"/>
          <ac:spMkLst>
            <pc:docMk/>
            <pc:sldMk cId="498710488" sldId="256"/>
            <ac:spMk id="38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8:05.694" v="116" actId="20577"/>
          <ac:spMkLst>
            <pc:docMk/>
            <pc:sldMk cId="498710488" sldId="256"/>
            <ac:spMk id="39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8:08.744" v="117" actId="20577"/>
          <ac:spMkLst>
            <pc:docMk/>
            <pc:sldMk cId="498710488" sldId="256"/>
            <ac:spMk id="40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8:11.005" v="124" actId="20577"/>
          <ac:spMkLst>
            <pc:docMk/>
            <pc:sldMk cId="498710488" sldId="256"/>
            <ac:spMk id="41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8:14.121" v="132" actId="20577"/>
          <ac:spMkLst>
            <pc:docMk/>
            <pc:sldMk cId="498710488" sldId="256"/>
            <ac:spMk id="42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8:17.574" v="139" actId="20577"/>
          <ac:spMkLst>
            <pc:docMk/>
            <pc:sldMk cId="498710488" sldId="256"/>
            <ac:spMk id="43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8:30.298" v="140" actId="20577"/>
          <ac:spMkLst>
            <pc:docMk/>
            <pc:sldMk cId="498710488" sldId="256"/>
            <ac:spMk id="44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8:41.831" v="147" actId="20577"/>
          <ac:spMkLst>
            <pc:docMk/>
            <pc:sldMk cId="498710488" sldId="256"/>
            <ac:spMk id="45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8:44.823" v="154" actId="20577"/>
          <ac:spMkLst>
            <pc:docMk/>
            <pc:sldMk cId="498710488" sldId="256"/>
            <ac:spMk id="46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8:48.219" v="162" actId="20577"/>
          <ac:spMkLst>
            <pc:docMk/>
            <pc:sldMk cId="498710488" sldId="256"/>
            <ac:spMk id="47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8:51.414" v="170" actId="20577"/>
          <ac:spMkLst>
            <pc:docMk/>
            <pc:sldMk cId="498710488" sldId="256"/>
            <ac:spMk id="48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6:57.051" v="47" actId="20577"/>
          <ac:spMkLst>
            <pc:docMk/>
            <pc:sldMk cId="498710488" sldId="256"/>
            <ac:spMk id="86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02.549" v="48"/>
          <ac:spMkLst>
            <pc:docMk/>
            <pc:sldMk cId="498710488" sldId="256"/>
            <ac:spMk id="87" creationId="{00000000-0000-0000-0000-000000000000}"/>
          </ac:spMkLst>
        </pc:spChg>
        <pc:spChg chg="mod">
          <ac:chgData name="Axel Maille" userId="065ad68c099279a8" providerId="LiveId" clId="{EF2BC9F6-F0F5-B84A-B1B7-FE84A2F27325}" dt="2018-11-19T09:27:04.550" v="49"/>
          <ac:spMkLst>
            <pc:docMk/>
            <pc:sldMk cId="498710488" sldId="256"/>
            <ac:spMk id="89" creationId="{00000000-0000-0000-0000-000000000000}"/>
          </ac:spMkLst>
        </pc:spChg>
        <pc:picChg chg="add mod modCrop">
          <ac:chgData name="Axel Maille" userId="065ad68c099279a8" providerId="LiveId" clId="{EF2BC9F6-F0F5-B84A-B1B7-FE84A2F27325}" dt="2018-11-19T09:29:33.484" v="179" actId="1582"/>
          <ac:picMkLst>
            <pc:docMk/>
            <pc:sldMk cId="498710488" sldId="256"/>
            <ac:picMk id="3" creationId="{E3EE780D-18D7-224D-B2EF-910E3366DFE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0820" y="206274"/>
            <a:ext cx="50994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0" dirty="0">
                <a:solidFill>
                  <a:schemeClr val="bg1"/>
                </a:solidFill>
                <a:latin typeface="Lemon/Milk" panose="020B0603050302020204" pitchFamily="34" charset="0"/>
                <a:cs typeface="Lato Black" panose="020F0A02020204030203" pitchFamily="34" charset="0"/>
              </a:rPr>
              <a:t>Alix </a:t>
            </a:r>
            <a:r>
              <a:rPr lang="en-GB" sz="8000" dirty="0" err="1">
                <a:solidFill>
                  <a:schemeClr val="bg1"/>
                </a:solidFill>
                <a:latin typeface="Lemon/Milk" panose="020B0603050302020204" pitchFamily="34" charset="0"/>
                <a:cs typeface="Lato Black" panose="020F0A02020204030203" pitchFamily="34" charset="0"/>
              </a:rPr>
              <a:t>Djabadi</a:t>
            </a:r>
            <a:endParaRPr lang="en-GB" sz="8000" dirty="0">
              <a:solidFill>
                <a:schemeClr val="bg1"/>
              </a:solidFill>
              <a:latin typeface="Lemon/Milk" panose="020B0603050302020204" pitchFamily="34" charset="0"/>
              <a:cs typeface="Lato Black" panose="020F0A0202020403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906" y="1866893"/>
            <a:ext cx="7071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907" y="2211993"/>
            <a:ext cx="3672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5906" y="4271860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5907" y="4616960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30225" y="4616960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1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1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4" name="Oval 13"/>
          <p:cNvSpPr/>
          <p:nvPr/>
        </p:nvSpPr>
        <p:spPr>
          <a:xfrm>
            <a:off x="558679" y="4878570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222A35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5907" y="5961835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30225" y="5961835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1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1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9" name="Oval 18"/>
          <p:cNvSpPr/>
          <p:nvPr/>
        </p:nvSpPr>
        <p:spPr>
          <a:xfrm>
            <a:off x="558679" y="6223445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222A35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5907" y="7306710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30225" y="7306710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1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1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4" name="Oval 23"/>
          <p:cNvSpPr/>
          <p:nvPr/>
        </p:nvSpPr>
        <p:spPr>
          <a:xfrm>
            <a:off x="558679" y="7568320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222A35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5907" y="8651586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30225" y="8651586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1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1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9" name="Oval 28"/>
          <p:cNvSpPr/>
          <p:nvPr/>
        </p:nvSpPr>
        <p:spPr>
          <a:xfrm>
            <a:off x="558679" y="8913196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222A35"/>
                </a:solidFill>
              </a:rPr>
              <a:t>LOGO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5906" y="3181489"/>
            <a:ext cx="714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35907" y="3526589"/>
            <a:ext cx="3672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Lorem ipsum dolor sit amet, </a:t>
            </a:r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. Integer </a:t>
            </a:r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efficitur</a:t>
            </a:r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arcu</a:t>
            </a:r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a </a:t>
            </a:r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auctor</a:t>
            </a:r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convallis.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58145" y="1866893"/>
            <a:ext cx="1022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58145" y="2283071"/>
            <a:ext cx="28726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Tel : 0102030405</a:t>
            </a:r>
          </a:p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Mobile : 0601020304</a:t>
            </a:r>
          </a:p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Address : 12 rue de la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Réussite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Email :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mail@mail.com</a:t>
            </a:r>
            <a:endParaRPr lang="en-PH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58145" y="3186273"/>
            <a:ext cx="1302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58145" y="3618217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Professionnelles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01262" y="3918299"/>
            <a:ext cx="12330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01262" y="4232683"/>
            <a:ext cx="123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01262" y="4547067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401262" y="4861451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358145" y="5339850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Langues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01262" y="5639932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Anglais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401262" y="5954316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Allemand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01262" y="6268700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Italien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58145" y="6653768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Personnelles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01262" y="6953850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Créatif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01262" y="7268234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Sérieux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401262" y="7582618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Organisé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401262" y="7901215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Innovant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358145" y="8411371"/>
            <a:ext cx="1116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153650" y="8841121"/>
            <a:ext cx="1949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1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503158" y="8841121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153650" y="9600675"/>
            <a:ext cx="1949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1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503158" y="9600675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2014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5700493" y="3962943"/>
            <a:ext cx="1154835" cy="187937"/>
            <a:chOff x="1783276" y="3798526"/>
            <a:chExt cx="1154835" cy="187937"/>
          </a:xfrm>
          <a:solidFill>
            <a:srgbClr val="FF7C80"/>
          </a:solidFill>
        </p:grpSpPr>
        <p:sp>
          <p:nvSpPr>
            <p:cNvPr id="72" name="Oval 71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5700493" y="4280692"/>
            <a:ext cx="1154835" cy="187937"/>
            <a:chOff x="1783276" y="3798526"/>
            <a:chExt cx="1154835" cy="187937"/>
          </a:xfrm>
          <a:solidFill>
            <a:srgbClr val="FF7C80"/>
          </a:solidFill>
        </p:grpSpPr>
        <p:sp>
          <p:nvSpPr>
            <p:cNvPr id="96" name="Oval 95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700493" y="4598441"/>
            <a:ext cx="1154835" cy="187937"/>
            <a:chOff x="1783276" y="3798526"/>
            <a:chExt cx="1154835" cy="187937"/>
          </a:xfrm>
          <a:solidFill>
            <a:srgbClr val="FF7C80"/>
          </a:solidFill>
        </p:grpSpPr>
        <p:sp>
          <p:nvSpPr>
            <p:cNvPr id="102" name="Oval 101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700493" y="4916189"/>
            <a:ext cx="1154835" cy="187937"/>
            <a:chOff x="1783276" y="3798526"/>
            <a:chExt cx="1154835" cy="187937"/>
          </a:xfrm>
          <a:solidFill>
            <a:srgbClr val="FF7C80"/>
          </a:solidFill>
        </p:grpSpPr>
        <p:sp>
          <p:nvSpPr>
            <p:cNvPr id="108" name="Oval 107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5700493" y="5639932"/>
            <a:ext cx="1154835" cy="187937"/>
            <a:chOff x="1783276" y="3798526"/>
            <a:chExt cx="1154835" cy="187937"/>
          </a:xfrm>
          <a:solidFill>
            <a:srgbClr val="FF7C80"/>
          </a:solidFill>
        </p:grpSpPr>
        <p:sp>
          <p:nvSpPr>
            <p:cNvPr id="114" name="Oval 113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15" name="Oval 114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5700493" y="5957681"/>
            <a:ext cx="1154835" cy="187937"/>
            <a:chOff x="1783276" y="3798526"/>
            <a:chExt cx="1154835" cy="187937"/>
          </a:xfrm>
          <a:solidFill>
            <a:srgbClr val="FF7C80"/>
          </a:solidFill>
        </p:grpSpPr>
        <p:sp>
          <p:nvSpPr>
            <p:cNvPr id="120" name="Oval 119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700493" y="6275430"/>
            <a:ext cx="1154835" cy="187937"/>
            <a:chOff x="1783276" y="3798526"/>
            <a:chExt cx="1154835" cy="187937"/>
          </a:xfrm>
          <a:solidFill>
            <a:srgbClr val="FF7C80"/>
          </a:solidFill>
        </p:grpSpPr>
        <p:sp>
          <p:nvSpPr>
            <p:cNvPr id="126" name="Oval 125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5700493" y="6975862"/>
            <a:ext cx="1154835" cy="187937"/>
            <a:chOff x="1783276" y="3798526"/>
            <a:chExt cx="1154835" cy="187937"/>
          </a:xfrm>
          <a:solidFill>
            <a:srgbClr val="FF7C80"/>
          </a:solidFill>
        </p:grpSpPr>
        <p:sp>
          <p:nvSpPr>
            <p:cNvPr id="138" name="Oval 137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5700493" y="7293611"/>
            <a:ext cx="1154835" cy="187937"/>
            <a:chOff x="1783276" y="3798526"/>
            <a:chExt cx="1154835" cy="187937"/>
          </a:xfrm>
          <a:solidFill>
            <a:srgbClr val="FF7C80"/>
          </a:solidFill>
        </p:grpSpPr>
        <p:sp>
          <p:nvSpPr>
            <p:cNvPr id="144" name="Oval 143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5" name="Oval 144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5700493" y="7611360"/>
            <a:ext cx="1154835" cy="187937"/>
            <a:chOff x="1783276" y="3798526"/>
            <a:chExt cx="1154835" cy="187937"/>
          </a:xfrm>
          <a:solidFill>
            <a:srgbClr val="FF7C80"/>
          </a:solidFill>
        </p:grpSpPr>
        <p:sp>
          <p:nvSpPr>
            <p:cNvPr id="150" name="Oval 149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1" name="Oval 150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2" name="Oval 151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4" name="Oval 153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5700493" y="7929108"/>
            <a:ext cx="1154835" cy="187937"/>
            <a:chOff x="1783276" y="3798526"/>
            <a:chExt cx="1154835" cy="187937"/>
          </a:xfrm>
          <a:solidFill>
            <a:srgbClr val="FF7C80"/>
          </a:solidFill>
        </p:grpSpPr>
        <p:sp>
          <p:nvSpPr>
            <p:cNvPr id="156" name="Oval 155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7" name="Oval 156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8" name="Oval 157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cxnSp>
        <p:nvCxnSpPr>
          <p:cNvPr id="180" name="Straight Connector 179"/>
          <p:cNvCxnSpPr/>
          <p:nvPr/>
        </p:nvCxnSpPr>
        <p:spPr>
          <a:xfrm>
            <a:off x="0" y="1660518"/>
            <a:ext cx="7562850" cy="0"/>
          </a:xfrm>
          <a:prstGeom prst="line">
            <a:avLst/>
          </a:prstGeom>
          <a:ln w="28575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personne, mur, homme&#10;&#10;&#10;&#10;Description générée automatiquement">
            <a:extLst>
              <a:ext uri="{FF2B5EF4-FFF2-40B4-BE49-F238E27FC236}">
                <a16:creationId xmlns:a16="http://schemas.microsoft.com/office/drawing/2014/main" id="{E3EE780D-18D7-224D-B2EF-910E3366DF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548"/>
          <a:stretch/>
        </p:blipFill>
        <p:spPr>
          <a:xfrm>
            <a:off x="5365312" y="337495"/>
            <a:ext cx="1958139" cy="1949535"/>
          </a:xfrm>
          <a:prstGeom prst="ellipse">
            <a:avLst/>
          </a:prstGeom>
          <a:ln w="38100">
            <a:solidFill>
              <a:srgbClr val="33CCCC"/>
            </a:solidFill>
          </a:ln>
        </p:spPr>
      </p:pic>
    </p:spTree>
    <p:extLst>
      <p:ext uri="{BB962C8B-B14F-4D97-AF65-F5344CB8AC3E}">
        <p14:creationId xmlns:p14="http://schemas.microsoft.com/office/powerpoint/2010/main" val="49871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531247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576</Words>
  <Application>Microsoft Macintosh PowerPoint</Application>
  <PresentationFormat>Personnalisé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Lemon/Milk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13</cp:revision>
  <dcterms:created xsi:type="dcterms:W3CDTF">2017-02-16T03:54:32Z</dcterms:created>
  <dcterms:modified xsi:type="dcterms:W3CDTF">2020-11-18T15:38:06Z</dcterms:modified>
</cp:coreProperties>
</file>