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56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A35"/>
    <a:srgbClr val="33CCCC"/>
    <a:srgbClr val="72DFD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053565-345F-324E-B1C6-B9DF8B3D6F37}" v="12" dt="2018-11-19T09:25:31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52" autoAdjust="0"/>
    <p:restoredTop sz="94660"/>
  </p:normalViewPr>
  <p:slideViewPr>
    <p:cSldViewPr snapToGrid="0">
      <p:cViewPr>
        <p:scale>
          <a:sx n="110" d="100"/>
          <a:sy n="110" d="100"/>
        </p:scale>
        <p:origin x="4968" y="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0053565-345F-324E-B1C6-B9DF8B3D6F37}"/>
    <pc:docChg chg="custSel modSld">
      <pc:chgData name="Axel Maille" userId="065ad68c099279a8" providerId="LiveId" clId="{30053565-345F-324E-B1C6-B9DF8B3D6F37}" dt="2018-11-19T10:11:56.639" v="221" actId="20577"/>
      <pc:docMkLst>
        <pc:docMk/>
      </pc:docMkLst>
      <pc:sldChg chg="addSp delSp modSp">
        <pc:chgData name="Axel Maille" userId="065ad68c099279a8" providerId="LiveId" clId="{30053565-345F-324E-B1C6-B9DF8B3D6F37}" dt="2018-11-19T10:11:56.639" v="221" actId="20577"/>
        <pc:sldMkLst>
          <pc:docMk/>
          <pc:sldMk cId="498710488" sldId="256"/>
        </pc:sldMkLst>
        <pc:spChg chg="del mod">
          <ac:chgData name="Axel Maille" userId="065ad68c099279a8" providerId="LiveId" clId="{30053565-345F-324E-B1C6-B9DF8B3D6F37}" dt="2018-11-19T09:25:30.949" v="212"/>
          <ac:spMkLst>
            <pc:docMk/>
            <pc:sldMk cId="498710488" sldId="256"/>
            <ac:spMk id="6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5:05.079" v="204" actId="1076"/>
          <ac:spMkLst>
            <pc:docMk/>
            <pc:sldMk cId="498710488" sldId="256"/>
            <ac:spMk id="7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5:05.079" v="204" actId="1076"/>
          <ac:spMkLst>
            <pc:docMk/>
            <pc:sldMk cId="498710488" sldId="256"/>
            <ac:spMk id="8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9" creationId="{00000000-0000-0000-0000-000000000000}"/>
          </ac:spMkLst>
        </pc:spChg>
        <pc:spChg chg="mod">
          <ac:chgData name="Axel Maille" userId="065ad68c099279a8" providerId="LiveId" clId="{30053565-345F-324E-B1C6-B9DF8B3D6F37}" dt="2018-11-19T10:11:56.639" v="221" actId="20577"/>
          <ac:spMkLst>
            <pc:docMk/>
            <pc:sldMk cId="498710488" sldId="256"/>
            <ac:spMk id="10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4:44.875" v="202" actId="1076"/>
          <ac:spMkLst>
            <pc:docMk/>
            <pc:sldMk cId="498710488" sldId="256"/>
            <ac:spMk id="11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4:44.875" v="202" actId="1076"/>
          <ac:spMkLst>
            <pc:docMk/>
            <pc:sldMk cId="498710488" sldId="256"/>
            <ac:spMk id="14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4:44.875" v="202" actId="1076"/>
          <ac:spMkLst>
            <pc:docMk/>
            <pc:sldMk cId="498710488" sldId="256"/>
            <ac:spMk id="15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4:44.875" v="202" actId="1076"/>
          <ac:spMkLst>
            <pc:docMk/>
            <pc:sldMk cId="498710488" sldId="256"/>
            <ac:spMk id="16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4:44.875" v="202" actId="1076"/>
          <ac:spMkLst>
            <pc:docMk/>
            <pc:sldMk cId="498710488" sldId="256"/>
            <ac:spMk id="19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4:44.875" v="202" actId="1076"/>
          <ac:spMkLst>
            <pc:docMk/>
            <pc:sldMk cId="498710488" sldId="256"/>
            <ac:spMk id="20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4:44.875" v="202" actId="1076"/>
          <ac:spMkLst>
            <pc:docMk/>
            <pc:sldMk cId="498710488" sldId="256"/>
            <ac:spMk id="21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4:44.875" v="202" actId="1076"/>
          <ac:spMkLst>
            <pc:docMk/>
            <pc:sldMk cId="498710488" sldId="256"/>
            <ac:spMk id="24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4:44.875" v="202" actId="1076"/>
          <ac:spMkLst>
            <pc:docMk/>
            <pc:sldMk cId="498710488" sldId="256"/>
            <ac:spMk id="25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4:44.875" v="202" actId="1076"/>
          <ac:spMkLst>
            <pc:docMk/>
            <pc:sldMk cId="498710488" sldId="256"/>
            <ac:spMk id="26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4:44.875" v="202" actId="1076"/>
          <ac:spMkLst>
            <pc:docMk/>
            <pc:sldMk cId="498710488" sldId="256"/>
            <ac:spMk id="29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4:44.875" v="202" actId="1076"/>
          <ac:spMkLst>
            <pc:docMk/>
            <pc:sldMk cId="498710488" sldId="256"/>
            <ac:spMk id="30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4:44.875" v="202" actId="1076"/>
          <ac:spMkLst>
            <pc:docMk/>
            <pc:sldMk cId="498710488" sldId="256"/>
            <ac:spMk id="31" creationId="{00000000-0000-0000-0000-000000000000}"/>
          </ac:spMkLst>
        </pc:spChg>
        <pc:spChg chg="del mod">
          <ac:chgData name="Axel Maille" userId="065ad68c099279a8" providerId="LiveId" clId="{30053565-345F-324E-B1C6-B9DF8B3D6F37}" dt="2018-11-19T09:24:47.682" v="203" actId="478"/>
          <ac:spMkLst>
            <pc:docMk/>
            <pc:sldMk cId="498710488" sldId="256"/>
            <ac:spMk id="32" creationId="{00000000-0000-0000-0000-000000000000}"/>
          </ac:spMkLst>
        </pc:spChg>
        <pc:spChg chg="del mod">
          <ac:chgData name="Axel Maille" userId="065ad68c099279a8" providerId="LiveId" clId="{30053565-345F-324E-B1C6-B9DF8B3D6F37}" dt="2018-11-19T09:24:47.682" v="203" actId="478"/>
          <ac:spMkLst>
            <pc:docMk/>
            <pc:sldMk cId="498710488" sldId="256"/>
            <ac:spMk id="33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59.776" v="41" actId="20577"/>
          <ac:spMkLst>
            <pc:docMk/>
            <pc:sldMk cId="498710488" sldId="256"/>
            <ac:spMk id="34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2:41.534" v="79" actId="20577"/>
          <ac:spMkLst>
            <pc:docMk/>
            <pc:sldMk cId="498710488" sldId="256"/>
            <ac:spMk id="35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36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2:50.965" v="99" actId="6549"/>
          <ac:spMkLst>
            <pc:docMk/>
            <pc:sldMk cId="498710488" sldId="256"/>
            <ac:spMk id="37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2:57.735" v="116" actId="20577"/>
          <ac:spMkLst>
            <pc:docMk/>
            <pc:sldMk cId="498710488" sldId="256"/>
            <ac:spMk id="38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3:04.517" v="126" actId="20577"/>
          <ac:spMkLst>
            <pc:docMk/>
            <pc:sldMk cId="498710488" sldId="256"/>
            <ac:spMk id="39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2:44.809" v="86" actId="20577"/>
          <ac:spMkLst>
            <pc:docMk/>
            <pc:sldMk cId="498710488" sldId="256"/>
            <ac:spMk id="40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3:07.669" v="133" actId="20577"/>
          <ac:spMkLst>
            <pc:docMk/>
            <pc:sldMk cId="498710488" sldId="256"/>
            <ac:spMk id="41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3:10.976" v="141" actId="20577"/>
          <ac:spMkLst>
            <pc:docMk/>
            <pc:sldMk cId="498710488" sldId="256"/>
            <ac:spMk id="42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3:16.132" v="150" actId="20577"/>
          <ac:spMkLst>
            <pc:docMk/>
            <pc:sldMk cId="498710488" sldId="256"/>
            <ac:spMk id="43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2:48.511" v="98" actId="20577"/>
          <ac:spMkLst>
            <pc:docMk/>
            <pc:sldMk cId="498710488" sldId="256"/>
            <ac:spMk id="44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3:21.079" v="157" actId="20577"/>
          <ac:spMkLst>
            <pc:docMk/>
            <pc:sldMk cId="498710488" sldId="256"/>
            <ac:spMk id="45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3:26.040" v="167" actId="20577"/>
          <ac:spMkLst>
            <pc:docMk/>
            <pc:sldMk cId="498710488" sldId="256"/>
            <ac:spMk id="46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3:29.955" v="175" actId="20577"/>
          <ac:spMkLst>
            <pc:docMk/>
            <pc:sldMk cId="498710488" sldId="256"/>
            <ac:spMk id="47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3:33.465" v="182" actId="20577"/>
          <ac:spMkLst>
            <pc:docMk/>
            <pc:sldMk cId="498710488" sldId="256"/>
            <ac:spMk id="48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72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2:33.763" v="64" actId="20577"/>
          <ac:spMkLst>
            <pc:docMk/>
            <pc:sldMk cId="498710488" sldId="256"/>
            <ac:spMk id="86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2:28.131" v="54"/>
          <ac:spMkLst>
            <pc:docMk/>
            <pc:sldMk cId="498710488" sldId="256"/>
            <ac:spMk id="87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88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2:29.125" v="55"/>
          <ac:spMkLst>
            <pc:docMk/>
            <pc:sldMk cId="498710488" sldId="256"/>
            <ac:spMk id="89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90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91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92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93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94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96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97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98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99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00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02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03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04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05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06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08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09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10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11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12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14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15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16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17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18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20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21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22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23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24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26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27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28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29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30" creationId="{00000000-0000-0000-0000-000000000000}"/>
          </ac:spMkLst>
        </pc:spChg>
        <pc:spChg chg="add">
          <ac:chgData name="Axel Maille" userId="065ad68c099279a8" providerId="LiveId" clId="{30053565-345F-324E-B1C6-B9DF8B3D6F37}" dt="2018-11-19T09:25:31.430" v="213"/>
          <ac:spMkLst>
            <pc:docMk/>
            <pc:sldMk cId="498710488" sldId="256"/>
            <ac:spMk id="131" creationId="{B66377CD-57DC-C941-A929-AC91CDBE91AF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38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39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40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41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42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44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45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46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47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48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50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51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52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53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54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56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57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58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59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60" creationId="{00000000-0000-0000-0000-000000000000}"/>
          </ac:spMkLst>
        </pc:spChg>
        <pc:spChg chg="mod">
          <ac:chgData name="Axel Maille" userId="065ad68c099279a8" providerId="LiveId" clId="{30053565-345F-324E-B1C6-B9DF8B3D6F37}" dt="2018-11-19T09:21:25.829" v="2" actId="2711"/>
          <ac:spMkLst>
            <pc:docMk/>
            <pc:sldMk cId="498710488" sldId="256"/>
            <ac:spMk id="169" creationId="{00000000-0000-0000-0000-000000000000}"/>
          </ac:spMkLst>
        </pc:spChg>
        <pc:picChg chg="add mod modCrop">
          <ac:chgData name="Axel Maille" userId="065ad68c099279a8" providerId="LiveId" clId="{30053565-345F-324E-B1C6-B9DF8B3D6F37}" dt="2018-11-19T09:25:35.668" v="214" actId="1076"/>
          <ac:picMkLst>
            <pc:docMk/>
            <pc:sldMk cId="498710488" sldId="256"/>
            <ac:picMk id="3" creationId="{D2C18BCD-F871-9C4A-BBEA-CF42FC65EC74}"/>
          </ac:picMkLst>
        </pc:picChg>
        <pc:cxnChg chg="mod">
          <ac:chgData name="Axel Maille" userId="065ad68c099279a8" providerId="LiveId" clId="{30053565-345F-324E-B1C6-B9DF8B3D6F37}" dt="2018-11-19T09:25:05.079" v="204" actId="1076"/>
          <ac:cxnSpMkLst>
            <pc:docMk/>
            <pc:sldMk cId="498710488" sldId="256"/>
            <ac:cxnSpMk id="171" creationId="{00000000-0000-0000-0000-000000000000}"/>
          </ac:cxnSpMkLst>
        </pc:cxnChg>
        <pc:cxnChg chg="del">
          <ac:chgData name="Axel Maille" userId="065ad68c099279a8" providerId="LiveId" clId="{30053565-345F-324E-B1C6-B9DF8B3D6F37}" dt="2018-11-19T09:24:47.682" v="203" actId="478"/>
          <ac:cxnSpMkLst>
            <pc:docMk/>
            <pc:sldMk cId="498710488" sldId="256"/>
            <ac:cxnSpMk id="173" creationId="{00000000-0000-0000-0000-000000000000}"/>
          </ac:cxnSpMkLst>
        </pc:cxnChg>
        <pc:cxnChg chg="mod">
          <ac:chgData name="Axel Maille" userId="065ad68c099279a8" providerId="LiveId" clId="{30053565-345F-324E-B1C6-B9DF8B3D6F37}" dt="2018-11-19T09:24:44.875" v="202" actId="1076"/>
          <ac:cxnSpMkLst>
            <pc:docMk/>
            <pc:sldMk cId="498710488" sldId="256"/>
            <ac:cxnSpMk id="174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onfetti">
          <a:fgClr>
            <a:schemeClr val="tx2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nip Diagonal Corner Rectangle 168"/>
          <p:cNvSpPr/>
          <p:nvPr/>
        </p:nvSpPr>
        <p:spPr>
          <a:xfrm flipH="1">
            <a:off x="273693" y="297535"/>
            <a:ext cx="7015463" cy="10093569"/>
          </a:xfrm>
          <a:prstGeom prst="snip2DiagRect">
            <a:avLst>
              <a:gd name="adj1" fmla="val 0"/>
              <a:gd name="adj2" fmla="val 101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58148" y="3096592"/>
            <a:ext cx="7071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8149" y="3441692"/>
            <a:ext cx="3672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5906" y="4604094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5907" y="4949194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30225" y="4949194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cs typeface="Lato" panose="020F0502020204030203" pitchFamily="34" charset="0"/>
              </a:rPr>
              <a:t>société</a:t>
            </a:r>
            <a:endParaRPr lang="en-GB" sz="1100" b="1" dirty="0">
              <a:cs typeface="Lato" panose="020F0502020204030203" pitchFamily="34" charset="0"/>
            </a:endParaRPr>
          </a:p>
          <a:p>
            <a:r>
              <a:rPr lang="en-GB" sz="11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4" name="Oval 13"/>
          <p:cNvSpPr/>
          <p:nvPr/>
        </p:nvSpPr>
        <p:spPr>
          <a:xfrm>
            <a:off x="558679" y="5210804"/>
            <a:ext cx="846386" cy="84638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LOGO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5907" y="6294069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30225" y="6294069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cs typeface="Lato" panose="020F0502020204030203" pitchFamily="34" charset="0"/>
              </a:rPr>
              <a:t>société</a:t>
            </a:r>
            <a:endParaRPr lang="en-GB" sz="1100" b="1" dirty="0">
              <a:cs typeface="Lato" panose="020F0502020204030203" pitchFamily="34" charset="0"/>
            </a:endParaRPr>
          </a:p>
          <a:p>
            <a:r>
              <a:rPr lang="en-GB" sz="11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9" name="Oval 18"/>
          <p:cNvSpPr/>
          <p:nvPr/>
        </p:nvSpPr>
        <p:spPr>
          <a:xfrm>
            <a:off x="558679" y="6555679"/>
            <a:ext cx="846386" cy="84638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LOGO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5907" y="7638944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30225" y="7638944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cs typeface="Lato" panose="020F0502020204030203" pitchFamily="34" charset="0"/>
              </a:rPr>
              <a:t>société</a:t>
            </a:r>
            <a:endParaRPr lang="en-GB" sz="1100" b="1" dirty="0">
              <a:cs typeface="Lato" panose="020F0502020204030203" pitchFamily="34" charset="0"/>
            </a:endParaRPr>
          </a:p>
          <a:p>
            <a:r>
              <a:rPr lang="en-GB" sz="11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4" name="Oval 23"/>
          <p:cNvSpPr/>
          <p:nvPr/>
        </p:nvSpPr>
        <p:spPr>
          <a:xfrm>
            <a:off x="558679" y="7900554"/>
            <a:ext cx="846386" cy="84638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LOGO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5907" y="8983820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630225" y="8983820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cs typeface="Lato" panose="020F0502020204030203" pitchFamily="34" charset="0"/>
              </a:rPr>
              <a:t>société</a:t>
            </a:r>
            <a:endParaRPr lang="en-GB" sz="1100" b="1" dirty="0">
              <a:cs typeface="Lato" panose="020F0502020204030203" pitchFamily="34" charset="0"/>
            </a:endParaRPr>
          </a:p>
          <a:p>
            <a:r>
              <a:rPr lang="en-GB" sz="11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9" name="Oval 28"/>
          <p:cNvSpPr/>
          <p:nvPr/>
        </p:nvSpPr>
        <p:spPr>
          <a:xfrm>
            <a:off x="558679" y="9245430"/>
            <a:ext cx="846386" cy="84638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58145" y="1542426"/>
            <a:ext cx="882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58145" y="1958604"/>
            <a:ext cx="28726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Tel : 0102030405</a:t>
            </a:r>
          </a:p>
          <a:p>
            <a:r>
              <a:rPr lang="en-GB" sz="1100" dirty="0">
                <a:cs typeface="Lato" panose="020F0502020204030203" pitchFamily="34" charset="0"/>
              </a:rPr>
              <a:t>Mobile : 0601020304</a:t>
            </a:r>
          </a:p>
          <a:p>
            <a:r>
              <a:rPr lang="en-PH" sz="1100" dirty="0" err="1">
                <a:cs typeface="Lato" panose="020F0502020204030203" pitchFamily="34" charset="0"/>
              </a:rPr>
              <a:t>Adresse</a:t>
            </a:r>
            <a:r>
              <a:rPr lang="en-PH" sz="1100" dirty="0">
                <a:cs typeface="Lato" panose="020F0502020204030203" pitchFamily="34" charset="0"/>
              </a:rPr>
              <a:t> : 12 rue de la </a:t>
            </a:r>
            <a:r>
              <a:rPr lang="en-PH" sz="1100" dirty="0" err="1">
                <a:cs typeface="Lato" panose="020F0502020204030203" pitchFamily="34" charset="0"/>
              </a:rPr>
              <a:t>Réussite</a:t>
            </a:r>
            <a:r>
              <a:rPr lang="en-PH" sz="1100" dirty="0">
                <a:cs typeface="Lato" panose="020F0502020204030203" pitchFamily="34" charset="0"/>
              </a:rPr>
              <a:t> 75012 Paris</a:t>
            </a:r>
          </a:p>
          <a:p>
            <a:r>
              <a:rPr lang="en-PH" sz="1100" dirty="0">
                <a:cs typeface="Lato" panose="020F0502020204030203" pitchFamily="34" charset="0"/>
              </a:rPr>
              <a:t>Email : </a:t>
            </a:r>
            <a:r>
              <a:rPr lang="en-PH" sz="1100" dirty="0" err="1">
                <a:cs typeface="Lato" panose="020F0502020204030203" pitchFamily="34" charset="0"/>
              </a:rPr>
              <a:t>mail@mail.com</a:t>
            </a:r>
            <a:endParaRPr lang="en-PH" sz="1100" dirty="0">
              <a:cs typeface="Lato" panose="020F0502020204030203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58145" y="2861806"/>
            <a:ext cx="1302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58145" y="3293750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err="1">
                <a:cs typeface="Lato" panose="020F0502020204030203" pitchFamily="34" charset="0"/>
              </a:rPr>
              <a:t>Professionnelles</a:t>
            </a:r>
            <a:endParaRPr lang="en-GB" sz="1100" b="1" dirty="0">
              <a:cs typeface="Lato" panose="020F0502020204030203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01262" y="3593832"/>
            <a:ext cx="12330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01262" y="3908216"/>
            <a:ext cx="123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01262" y="4222600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401262" y="4536984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358145" y="5015383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err="1">
                <a:cs typeface="Lato" panose="020F0502020204030203" pitchFamily="34" charset="0"/>
              </a:rPr>
              <a:t>Langues</a:t>
            </a:r>
            <a:endParaRPr lang="en-GB" sz="1100" b="1" dirty="0">
              <a:cs typeface="Lato" panose="020F0502020204030203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01262" y="5315465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cs typeface="Lato" panose="020F0502020204030203" pitchFamily="34" charset="0"/>
              </a:rPr>
              <a:t>Anglais</a:t>
            </a:r>
            <a:endParaRPr lang="en-GB" sz="1100" dirty="0">
              <a:cs typeface="Lato" panose="020F050202020403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401262" y="5629849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cs typeface="Lato" panose="020F0502020204030203" pitchFamily="34" charset="0"/>
              </a:rPr>
              <a:t>Allemand</a:t>
            </a:r>
            <a:endParaRPr lang="en-GB" sz="1100" dirty="0">
              <a:cs typeface="Lato" panose="020F0502020204030203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01262" y="5944233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cs typeface="Lato" panose="020F0502020204030203" pitchFamily="34" charset="0"/>
              </a:rPr>
              <a:t>Italien</a:t>
            </a:r>
            <a:endParaRPr lang="en-GB" sz="1100" dirty="0">
              <a:cs typeface="Lato" panose="020F0502020204030203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358145" y="6329301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err="1">
                <a:cs typeface="Lato" panose="020F0502020204030203" pitchFamily="34" charset="0"/>
              </a:rPr>
              <a:t>Personnelles</a:t>
            </a:r>
            <a:endParaRPr lang="en-GB" sz="1100" b="1" dirty="0">
              <a:cs typeface="Lato" panose="020F050202020403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01262" y="6629383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cs typeface="Lato" panose="020F0502020204030203" pitchFamily="34" charset="0"/>
              </a:rPr>
              <a:t>Créatif</a:t>
            </a:r>
            <a:endParaRPr lang="en-GB" sz="1100" dirty="0">
              <a:cs typeface="Lato" panose="020F0502020204030203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401262" y="6943767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cs typeface="Lato" panose="020F0502020204030203" pitchFamily="34" charset="0"/>
              </a:rPr>
              <a:t>Organisé</a:t>
            </a:r>
            <a:endParaRPr lang="en-GB" sz="1100" dirty="0">
              <a:cs typeface="Lato" panose="020F0502020204030203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401262" y="7258151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cs typeface="Lato" panose="020F0502020204030203" pitchFamily="34" charset="0"/>
              </a:rPr>
              <a:t>Innovant</a:t>
            </a:r>
            <a:endParaRPr lang="en-GB" sz="1100" dirty="0">
              <a:cs typeface="Lato" panose="020F0502020204030203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401262" y="7576748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cs typeface="Lato" panose="020F0502020204030203" pitchFamily="34" charset="0"/>
              </a:rPr>
              <a:t>Sérieux</a:t>
            </a:r>
            <a:endParaRPr lang="en-GB" sz="1100" dirty="0">
              <a:cs typeface="Lato" panose="020F0502020204030203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358145" y="8086904"/>
            <a:ext cx="1116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153650" y="8516654"/>
            <a:ext cx="1949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cs typeface="Lato" panose="020F0502020204030203" pitchFamily="34" charset="0"/>
              </a:rPr>
              <a:t>Ecole/</a:t>
            </a:r>
            <a:r>
              <a:rPr lang="en-PH" sz="1100" dirty="0" err="1">
                <a:cs typeface="Lato" panose="020F0502020204030203" pitchFamily="34" charset="0"/>
              </a:rPr>
              <a:t>Université</a:t>
            </a:r>
            <a:r>
              <a:rPr lang="en-PH" sz="1100" dirty="0">
                <a:cs typeface="Lato" panose="020F0502020204030203" pitchFamily="34" charset="0"/>
              </a:rPr>
              <a:t> </a:t>
            </a:r>
            <a:r>
              <a:rPr lang="mr-IN" sz="1100" dirty="0">
                <a:cs typeface="Lato" panose="020F0502020204030203" pitchFamily="34" charset="0"/>
              </a:rPr>
              <a:t>–</a:t>
            </a:r>
            <a:r>
              <a:rPr lang="en-PH" sz="1100" dirty="0">
                <a:cs typeface="Lato" panose="020F0502020204030203" pitchFamily="34" charset="0"/>
              </a:rPr>
              <a:t> </a:t>
            </a:r>
            <a:r>
              <a:rPr lang="en-PH" sz="1100" dirty="0" err="1">
                <a:cs typeface="Lato" panose="020F0502020204030203" pitchFamily="34" charset="0"/>
              </a:rPr>
              <a:t>Diplôme</a:t>
            </a:r>
            <a:endParaRPr lang="en-PH" sz="1100" dirty="0">
              <a:cs typeface="Lato" panose="020F0502020204030203" pitchFamily="34" charset="0"/>
            </a:endParaRPr>
          </a:p>
          <a:p>
            <a:r>
              <a:rPr lang="fr-FR" sz="11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503158" y="8516654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153650" y="9276208"/>
            <a:ext cx="1949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cs typeface="Lato" panose="020F0502020204030203" pitchFamily="34" charset="0"/>
              </a:rPr>
              <a:t>Ecole/</a:t>
            </a:r>
            <a:r>
              <a:rPr lang="en-PH" sz="1100" dirty="0" err="1">
                <a:cs typeface="Lato" panose="020F0502020204030203" pitchFamily="34" charset="0"/>
              </a:rPr>
              <a:t>Université</a:t>
            </a:r>
            <a:r>
              <a:rPr lang="en-PH" sz="1100" dirty="0">
                <a:cs typeface="Lato" panose="020F0502020204030203" pitchFamily="34" charset="0"/>
              </a:rPr>
              <a:t> </a:t>
            </a:r>
            <a:r>
              <a:rPr lang="mr-IN" sz="1100" dirty="0">
                <a:cs typeface="Lato" panose="020F0502020204030203" pitchFamily="34" charset="0"/>
              </a:rPr>
              <a:t>–</a:t>
            </a:r>
            <a:r>
              <a:rPr lang="en-PH" sz="1100" dirty="0">
                <a:cs typeface="Lato" panose="020F0502020204030203" pitchFamily="34" charset="0"/>
              </a:rPr>
              <a:t> </a:t>
            </a:r>
            <a:r>
              <a:rPr lang="en-PH" sz="1100" dirty="0" err="1">
                <a:cs typeface="Lato" panose="020F0502020204030203" pitchFamily="34" charset="0"/>
              </a:rPr>
              <a:t>Diplôme</a:t>
            </a:r>
            <a:endParaRPr lang="en-PH" sz="1100" dirty="0">
              <a:cs typeface="Lato" panose="020F0502020204030203" pitchFamily="34" charset="0"/>
            </a:endParaRPr>
          </a:p>
          <a:p>
            <a:r>
              <a:rPr lang="fr-FR" sz="11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503158" y="9276208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cs typeface="Lato" panose="020F0502020204030203" pitchFamily="34" charset="0"/>
              </a:rPr>
              <a:t>2014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5700493" y="3638476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72" name="Oval 71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5700493" y="3956225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96" name="Oval 95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700493" y="4273974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02" name="Oval 101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700493" y="4591722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08" name="Oval 107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2" name="Oval 111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5700493" y="5315465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14" name="Oval 113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5" name="Oval 114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6" name="Oval 115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5700493" y="5633214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20" name="Oval 119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700493" y="5950963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26" name="Oval 125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5700493" y="6651395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38" name="Oval 137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5700493" y="6969144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44" name="Oval 143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5" name="Oval 144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8" name="Oval 147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5700493" y="7286893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50" name="Oval 149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1" name="Oval 150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2" name="Oval 151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3" name="Oval 152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4" name="Oval 153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5700493" y="7604641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56" name="Oval 155"/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7" name="Oval 156"/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8" name="Oval 157"/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9" name="Oval 158"/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cxnSp>
        <p:nvCxnSpPr>
          <p:cNvPr id="171" name="Straight Connector 170"/>
          <p:cNvCxnSpPr/>
          <p:nvPr/>
        </p:nvCxnSpPr>
        <p:spPr>
          <a:xfrm>
            <a:off x="515395" y="3391628"/>
            <a:ext cx="39031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493153" y="4911871"/>
            <a:ext cx="39031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4438093" y="3164799"/>
            <a:ext cx="39031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4438093" y="8394681"/>
            <a:ext cx="39031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4438093" y="1837462"/>
            <a:ext cx="39031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 descr="Une image contenant personne, homme, extérieur, tenant&#10;&#10;&#10;&#10;Description générée automatiquement">
            <a:extLst>
              <a:ext uri="{FF2B5EF4-FFF2-40B4-BE49-F238E27FC236}">
                <a16:creationId xmlns:a16="http://schemas.microsoft.com/office/drawing/2014/main" id="{D2C18BCD-F871-9C4A-BBEA-CF42FC65EC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723"/>
          <a:stretch/>
        </p:blipFill>
        <p:spPr>
          <a:xfrm>
            <a:off x="889098" y="679607"/>
            <a:ext cx="2524793" cy="2542621"/>
          </a:xfrm>
          <a:prstGeom prst="ellipse">
            <a:avLst/>
          </a:prstGeom>
        </p:spPr>
      </p:pic>
      <p:sp>
        <p:nvSpPr>
          <p:cNvPr id="131" name="TextBox 5">
            <a:extLst>
              <a:ext uri="{FF2B5EF4-FFF2-40B4-BE49-F238E27FC236}">
                <a16:creationId xmlns:a16="http://schemas.microsoft.com/office/drawing/2014/main" id="{B66377CD-57DC-C941-A929-AC91CDBE91AF}"/>
              </a:ext>
            </a:extLst>
          </p:cNvPr>
          <p:cNvSpPr txBox="1"/>
          <p:nvPr/>
        </p:nvSpPr>
        <p:spPr>
          <a:xfrm>
            <a:off x="3348848" y="507832"/>
            <a:ext cx="37369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dirty="0" err="1">
                <a:cs typeface="Lato Black" panose="020F0A02020204030203" pitchFamily="34" charset="0"/>
              </a:rPr>
              <a:t>Phong</a:t>
            </a:r>
            <a:r>
              <a:rPr lang="en-GB" sz="5400" dirty="0">
                <a:cs typeface="Lato Black" panose="020F0A02020204030203" pitchFamily="34" charset="0"/>
              </a:rPr>
              <a:t> GERIL</a:t>
            </a:r>
          </a:p>
        </p:txBody>
      </p:sp>
    </p:spTree>
    <p:extLst>
      <p:ext uri="{BB962C8B-B14F-4D97-AF65-F5344CB8AC3E}">
        <p14:creationId xmlns:p14="http://schemas.microsoft.com/office/powerpoint/2010/main" val="49871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648500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558</Words>
  <Application>Microsoft Macintosh PowerPoint</Application>
  <PresentationFormat>Personnalisé</PresentationFormat>
  <Paragraphs>89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Lato Black</vt:lpstr>
      <vt:lpstr>Wingdings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12</cp:revision>
  <dcterms:created xsi:type="dcterms:W3CDTF">2017-02-16T03:54:32Z</dcterms:created>
  <dcterms:modified xsi:type="dcterms:W3CDTF">2024-05-22T15:57:07Z</dcterms:modified>
</cp:coreProperties>
</file>