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A35"/>
    <a:srgbClr val="33CCCC"/>
    <a:srgbClr val="72DFD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D89D05-68BA-D948-A655-90E3170BC99D}" v="32" dt="2018-11-16T10:50:49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62" autoAdjust="0"/>
    <p:restoredTop sz="94660"/>
  </p:normalViewPr>
  <p:slideViewPr>
    <p:cSldViewPr snapToGrid="0">
      <p:cViewPr varScale="1">
        <p:scale>
          <a:sx n="79" d="100"/>
          <a:sy n="79" d="100"/>
        </p:scale>
        <p:origin x="392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ED89D05-68BA-D948-A655-90E3170BC99D}"/>
    <pc:docChg chg="modSld">
      <pc:chgData name="Axel Maille" userId="065ad68c099279a8" providerId="LiveId" clId="{BED89D05-68BA-D948-A655-90E3170BC99D}" dt="2018-11-16T10:50:49.835" v="302" actId="207"/>
      <pc:docMkLst>
        <pc:docMk/>
      </pc:docMkLst>
      <pc:sldChg chg="addSp modSp">
        <pc:chgData name="Axel Maille" userId="065ad68c099279a8" providerId="LiveId" clId="{BED89D05-68BA-D948-A655-90E3170BC99D}" dt="2018-11-16T10:50:49.835" v="302" actId="207"/>
        <pc:sldMkLst>
          <pc:docMk/>
          <pc:sldMk cId="498710488" sldId="256"/>
        </pc:sldMkLst>
        <pc:spChg chg="mod">
          <ac:chgData name="Axel Maille" userId="065ad68c099279a8" providerId="LiveId" clId="{BED89D05-68BA-D948-A655-90E3170BC99D}" dt="2018-11-16T10:50:28.734" v="294" actId="207"/>
          <ac:spMkLst>
            <pc:docMk/>
            <pc:sldMk cId="498710488" sldId="256"/>
            <ac:spMk id="6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52.823" v="277" actId="207"/>
          <ac:spMkLst>
            <pc:docMk/>
            <pc:sldMk cId="498710488" sldId="256"/>
            <ac:spMk id="7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8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48.872" v="275" actId="207"/>
          <ac:spMkLst>
            <pc:docMk/>
            <pc:sldMk cId="498710488" sldId="256"/>
            <ac:spMk id="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8:43.218" v="125" actId="20577"/>
          <ac:spMkLst>
            <pc:docMk/>
            <pc:sldMk cId="498710488" sldId="256"/>
            <ac:spMk id="10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55.174" v="279" actId="207"/>
          <ac:spMkLst>
            <pc:docMk/>
            <pc:sldMk cId="498710488" sldId="256"/>
            <ac:spMk id="11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2:11.108" v="286" actId="6549"/>
          <ac:spMkLst>
            <pc:docMk/>
            <pc:sldMk cId="498710488" sldId="256"/>
            <ac:spMk id="14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15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16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2:12.750" v="289" actId="6549"/>
          <ac:spMkLst>
            <pc:docMk/>
            <pc:sldMk cId="498710488" sldId="256"/>
            <ac:spMk id="19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20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21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2:14.867" v="291" actId="6549"/>
          <ac:spMkLst>
            <pc:docMk/>
            <pc:sldMk cId="498710488" sldId="256"/>
            <ac:spMk id="24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25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26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2:17.113" v="293" actId="6549"/>
          <ac:spMkLst>
            <pc:docMk/>
            <pc:sldMk cId="498710488" sldId="256"/>
            <ac:spMk id="29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30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31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54.039" v="278" actId="207"/>
          <ac:spMkLst>
            <pc:docMk/>
            <pc:sldMk cId="498710488" sldId="256"/>
            <ac:spMk id="32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33.433" v="247" actId="1076"/>
          <ac:spMkLst>
            <pc:docMk/>
            <pc:sldMk cId="498710488" sldId="256"/>
            <ac:spMk id="33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51.170" v="276" actId="207"/>
          <ac:spMkLst>
            <pc:docMk/>
            <pc:sldMk cId="498710488" sldId="256"/>
            <ac:spMk id="34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2:03.354" v="283" actId="207"/>
          <ac:spMkLst>
            <pc:docMk/>
            <pc:sldMk cId="498710488" sldId="256"/>
            <ac:spMk id="35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3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38.221" v="171" actId="6549"/>
          <ac:spMkLst>
            <pc:docMk/>
            <pc:sldMk cId="498710488" sldId="256"/>
            <ac:spMk id="37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41.649" v="180" actId="20577"/>
          <ac:spMkLst>
            <pc:docMk/>
            <pc:sldMk cId="498710488" sldId="256"/>
            <ac:spMk id="3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45.453" v="190" actId="20577"/>
          <ac:spMkLst>
            <pc:docMk/>
            <pc:sldMk cId="498710488" sldId="256"/>
            <ac:spMk id="39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2:02.059" v="282" actId="207"/>
          <ac:spMkLst>
            <pc:docMk/>
            <pc:sldMk cId="498710488" sldId="256"/>
            <ac:spMk id="4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48.761" v="197" actId="20577"/>
          <ac:spMkLst>
            <pc:docMk/>
            <pc:sldMk cId="498710488" sldId="256"/>
            <ac:spMk id="41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51.944" v="205" actId="20577"/>
          <ac:spMkLst>
            <pc:docMk/>
            <pc:sldMk cId="498710488" sldId="256"/>
            <ac:spMk id="42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54.960" v="212" actId="20577"/>
          <ac:spMkLst>
            <pc:docMk/>
            <pc:sldMk cId="498710488" sldId="256"/>
            <ac:spMk id="43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58.623" v="281" actId="207"/>
          <ac:spMkLst>
            <pc:docMk/>
            <pc:sldMk cId="498710488" sldId="256"/>
            <ac:spMk id="44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01.575" v="219" actId="20577"/>
          <ac:spMkLst>
            <pc:docMk/>
            <pc:sldMk cId="498710488" sldId="256"/>
            <ac:spMk id="45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05.895" v="226" actId="20577"/>
          <ac:spMkLst>
            <pc:docMk/>
            <pc:sldMk cId="498710488" sldId="256"/>
            <ac:spMk id="46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09.484" v="234" actId="20577"/>
          <ac:spMkLst>
            <pc:docMk/>
            <pc:sldMk cId="498710488" sldId="256"/>
            <ac:spMk id="47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0:12.994" v="242" actId="20577"/>
          <ac:spMkLst>
            <pc:docMk/>
            <pc:sldMk cId="498710488" sldId="256"/>
            <ac:spMk id="4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72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01:57.121" v="280" actId="207"/>
          <ac:spMkLst>
            <pc:docMk/>
            <pc:sldMk cId="498710488" sldId="256"/>
            <ac:spMk id="8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30.431" v="169"/>
          <ac:spMkLst>
            <pc:docMk/>
            <pc:sldMk cId="498710488" sldId="256"/>
            <ac:spMk id="87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8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9:31.480" v="170"/>
          <ac:spMkLst>
            <pc:docMk/>
            <pc:sldMk cId="498710488" sldId="256"/>
            <ac:spMk id="8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1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2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3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4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7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9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2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3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4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5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0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1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11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12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14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15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16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50:48.208" v="301" actId="207"/>
          <ac:spMkLst>
            <pc:docMk/>
            <pc:sldMk cId="498710488" sldId="256"/>
            <ac:spMk id="117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50:49.835" v="302" actId="207"/>
          <ac:spMkLst>
            <pc:docMk/>
            <pc:sldMk cId="498710488" sldId="256"/>
            <ac:spMk id="118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50:41.530" v="298" actId="207"/>
          <ac:spMkLst>
            <pc:docMk/>
            <pc:sldMk cId="498710488" sldId="256"/>
            <ac:spMk id="120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50:41.036" v="297" actId="207"/>
          <ac:spMkLst>
            <pc:docMk/>
            <pc:sldMk cId="498710488" sldId="256"/>
            <ac:spMk id="121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50:40.529" v="296" actId="207"/>
          <ac:spMkLst>
            <pc:docMk/>
            <pc:sldMk cId="498710488" sldId="256"/>
            <ac:spMk id="122" creationId="{00000000-0000-0000-0000-000000000000}"/>
          </ac:spMkLst>
        </pc:spChg>
        <pc:spChg chg="mod">
          <ac:chgData name="Axel Maille" userId="065ad68c099279a8" providerId="LiveId" clId="{BED89D05-68BA-D948-A655-90E3170BC99D}" dt="2018-11-16T10:50:38.133" v="295" actId="207"/>
          <ac:spMkLst>
            <pc:docMk/>
            <pc:sldMk cId="498710488" sldId="256"/>
            <ac:spMk id="123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24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2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27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2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2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3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3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3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1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2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4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5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7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4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1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2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3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4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6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7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8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59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60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63" creationId="{00000000-0000-0000-0000-000000000000}"/>
          </ac:spMkLst>
        </pc:spChg>
        <pc:spChg chg="mod">
          <ac:chgData name="Axel Maille" userId="065ad68c099279a8" providerId="LiveId" clId="{BED89D05-68BA-D948-A655-90E3170BC99D}" dt="2018-11-16T09:56:48.708" v="0" actId="2711"/>
          <ac:spMkLst>
            <pc:docMk/>
            <pc:sldMk cId="498710488" sldId="256"/>
            <ac:spMk id="164" creationId="{00000000-0000-0000-0000-000000000000}"/>
          </ac:spMkLst>
        </pc:spChg>
        <pc:grpChg chg="mod">
          <ac:chgData name="Axel Maille" userId="065ad68c099279a8" providerId="LiveId" clId="{BED89D05-68BA-D948-A655-90E3170BC99D}" dt="2018-11-16T10:50:43.679" v="300" actId="207"/>
          <ac:grpSpMkLst>
            <pc:docMk/>
            <pc:sldMk cId="498710488" sldId="256"/>
            <ac:grpSpMk id="113" creationId="{00000000-0000-0000-0000-000000000000}"/>
          </ac:grpSpMkLst>
        </pc:grpChg>
        <pc:grpChg chg="mod">
          <ac:chgData name="Axel Maille" userId="065ad68c099279a8" providerId="LiveId" clId="{BED89D05-68BA-D948-A655-90E3170BC99D}" dt="2018-11-16T10:50:42.139" v="299" actId="207"/>
          <ac:grpSpMkLst>
            <pc:docMk/>
            <pc:sldMk cId="498710488" sldId="256"/>
            <ac:grpSpMk id="125" creationId="{00000000-0000-0000-0000-000000000000}"/>
          </ac:grpSpMkLst>
        </pc:grpChg>
        <pc:picChg chg="add mod modCrop">
          <ac:chgData name="Axel Maille" userId="065ad68c099279a8" providerId="LiveId" clId="{BED89D05-68BA-D948-A655-90E3170BC99D}" dt="2018-11-16T10:01:35.724" v="274" actId="208"/>
          <ac:picMkLst>
            <pc:docMk/>
            <pc:sldMk cId="498710488" sldId="256"/>
            <ac:picMk id="3" creationId="{A43E7F51-0B33-0544-B4CA-AD3D6B47B31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AE3157-CF91-DDBF-3019-66461340BA6C}"/>
              </a:ext>
            </a:extLst>
          </p:cNvPr>
          <p:cNvSpPr/>
          <p:nvPr/>
        </p:nvSpPr>
        <p:spPr>
          <a:xfrm>
            <a:off x="0" y="334108"/>
            <a:ext cx="7562850" cy="756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53E068C0-E8DD-0F26-442B-BBE81C209426}"/>
              </a:ext>
            </a:extLst>
          </p:cNvPr>
          <p:cNvSpPr txBox="1"/>
          <p:nvPr/>
        </p:nvSpPr>
        <p:spPr>
          <a:xfrm>
            <a:off x="3418998" y="304484"/>
            <a:ext cx="39324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err="1">
                <a:solidFill>
                  <a:srgbClr val="002060"/>
                </a:solidFill>
                <a:cs typeface="Lato Black" panose="020F0A02020204030203" pitchFamily="34" charset="0"/>
              </a:rPr>
              <a:t>Djibril</a:t>
            </a:r>
            <a:r>
              <a:rPr lang="en-GB" sz="4800" dirty="0">
                <a:solidFill>
                  <a:srgbClr val="33CCCC"/>
                </a:solidFill>
                <a:cs typeface="Lato Black" panose="020F0A02020204030203" pitchFamily="34" charset="0"/>
              </a:rPr>
              <a:t> LEMANS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097B6CDD-A4F7-9600-9A63-95A6EDA2DE0D}"/>
              </a:ext>
            </a:extLst>
          </p:cNvPr>
          <p:cNvSpPr txBox="1"/>
          <p:nvPr/>
        </p:nvSpPr>
        <p:spPr>
          <a:xfrm>
            <a:off x="246492" y="2022015"/>
            <a:ext cx="7071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099B8155-6728-8302-75D4-59500805B908}"/>
              </a:ext>
            </a:extLst>
          </p:cNvPr>
          <p:cNvSpPr txBox="1"/>
          <p:nvPr/>
        </p:nvSpPr>
        <p:spPr>
          <a:xfrm>
            <a:off x="246493" y="2367115"/>
            <a:ext cx="3672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id="{81E73F94-A23C-F4D6-8370-588D33C04881}"/>
              </a:ext>
            </a:extLst>
          </p:cNvPr>
          <p:cNvSpPr txBox="1"/>
          <p:nvPr/>
        </p:nvSpPr>
        <p:spPr>
          <a:xfrm>
            <a:off x="246492" y="4426982"/>
            <a:ext cx="2524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7" name="TextBox 14">
            <a:extLst>
              <a:ext uri="{FF2B5EF4-FFF2-40B4-BE49-F238E27FC236}">
                <a16:creationId xmlns:a16="http://schemas.microsoft.com/office/drawing/2014/main" id="{A01D0FAC-7CD8-CD29-1387-7F437C16FEA8}"/>
              </a:ext>
            </a:extLst>
          </p:cNvPr>
          <p:cNvSpPr txBox="1"/>
          <p:nvPr/>
        </p:nvSpPr>
        <p:spPr>
          <a:xfrm>
            <a:off x="246493" y="4772082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8" name="TextBox 15">
            <a:extLst>
              <a:ext uri="{FF2B5EF4-FFF2-40B4-BE49-F238E27FC236}">
                <a16:creationId xmlns:a16="http://schemas.microsoft.com/office/drawing/2014/main" id="{8BE29A3C-4A19-C170-9AC5-A16C36E091F6}"/>
              </a:ext>
            </a:extLst>
          </p:cNvPr>
          <p:cNvSpPr txBox="1"/>
          <p:nvPr/>
        </p:nvSpPr>
        <p:spPr>
          <a:xfrm>
            <a:off x="1440811" y="4772082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2E588ABB-AF7D-6B1B-3EEB-2BFFBF15B7F6}"/>
              </a:ext>
            </a:extLst>
          </p:cNvPr>
          <p:cNvSpPr/>
          <p:nvPr/>
        </p:nvSpPr>
        <p:spPr>
          <a:xfrm>
            <a:off x="369265" y="5033692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33CCCC"/>
                </a:solidFill>
              </a:rPr>
              <a:t>LOGO</a:t>
            </a:r>
          </a:p>
        </p:txBody>
      </p:sp>
      <p:sp>
        <p:nvSpPr>
          <p:cNvPr id="23" name="TextBox 19">
            <a:extLst>
              <a:ext uri="{FF2B5EF4-FFF2-40B4-BE49-F238E27FC236}">
                <a16:creationId xmlns:a16="http://schemas.microsoft.com/office/drawing/2014/main" id="{9A621FF0-C133-97FB-E7EA-FD9264B91E8C}"/>
              </a:ext>
            </a:extLst>
          </p:cNvPr>
          <p:cNvSpPr txBox="1"/>
          <p:nvPr/>
        </p:nvSpPr>
        <p:spPr>
          <a:xfrm>
            <a:off x="246493" y="6116957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76A3A871-76F0-4C2C-A5B6-EA205036DA38}"/>
              </a:ext>
            </a:extLst>
          </p:cNvPr>
          <p:cNvSpPr txBox="1"/>
          <p:nvPr/>
        </p:nvSpPr>
        <p:spPr>
          <a:xfrm>
            <a:off x="1440811" y="6116957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28" name="Oval 18">
            <a:extLst>
              <a:ext uri="{FF2B5EF4-FFF2-40B4-BE49-F238E27FC236}">
                <a16:creationId xmlns:a16="http://schemas.microsoft.com/office/drawing/2014/main" id="{E6C0958F-576F-405A-9AE0-E9024F75B17E}"/>
              </a:ext>
            </a:extLst>
          </p:cNvPr>
          <p:cNvSpPr/>
          <p:nvPr/>
        </p:nvSpPr>
        <p:spPr>
          <a:xfrm>
            <a:off x="369265" y="6378567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33CCCC"/>
                </a:solidFill>
              </a:rPr>
              <a:t>LOGO</a:t>
            </a:r>
          </a:p>
        </p:txBody>
      </p:sp>
      <p:sp>
        <p:nvSpPr>
          <p:cNvPr id="49" name="TextBox 24">
            <a:extLst>
              <a:ext uri="{FF2B5EF4-FFF2-40B4-BE49-F238E27FC236}">
                <a16:creationId xmlns:a16="http://schemas.microsoft.com/office/drawing/2014/main" id="{2EAB0FDE-A2D3-EFE8-992F-B0F1CB8070A0}"/>
              </a:ext>
            </a:extLst>
          </p:cNvPr>
          <p:cNvSpPr txBox="1"/>
          <p:nvPr/>
        </p:nvSpPr>
        <p:spPr>
          <a:xfrm>
            <a:off x="246493" y="7461832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50" name="TextBox 25">
            <a:extLst>
              <a:ext uri="{FF2B5EF4-FFF2-40B4-BE49-F238E27FC236}">
                <a16:creationId xmlns:a16="http://schemas.microsoft.com/office/drawing/2014/main" id="{0F72D55A-08BB-05CD-BD72-90E0F5357932}"/>
              </a:ext>
            </a:extLst>
          </p:cNvPr>
          <p:cNvSpPr txBox="1"/>
          <p:nvPr/>
        </p:nvSpPr>
        <p:spPr>
          <a:xfrm>
            <a:off x="1440811" y="7461832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51" name="Oval 23">
            <a:extLst>
              <a:ext uri="{FF2B5EF4-FFF2-40B4-BE49-F238E27FC236}">
                <a16:creationId xmlns:a16="http://schemas.microsoft.com/office/drawing/2014/main" id="{005D64F7-39EC-F363-4815-F22356B20B3D}"/>
              </a:ext>
            </a:extLst>
          </p:cNvPr>
          <p:cNvSpPr/>
          <p:nvPr/>
        </p:nvSpPr>
        <p:spPr>
          <a:xfrm>
            <a:off x="369265" y="7723442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33CCCC"/>
                </a:solidFill>
              </a:rPr>
              <a:t>LOGO</a:t>
            </a:r>
          </a:p>
        </p:txBody>
      </p:sp>
      <p:sp>
        <p:nvSpPr>
          <p:cNvPr id="52" name="TextBox 29">
            <a:extLst>
              <a:ext uri="{FF2B5EF4-FFF2-40B4-BE49-F238E27FC236}">
                <a16:creationId xmlns:a16="http://schemas.microsoft.com/office/drawing/2014/main" id="{95B8FFC7-0D30-5703-DBE6-B2F3DCD85F5D}"/>
              </a:ext>
            </a:extLst>
          </p:cNvPr>
          <p:cNvSpPr txBox="1"/>
          <p:nvPr/>
        </p:nvSpPr>
        <p:spPr>
          <a:xfrm>
            <a:off x="246493" y="8806708"/>
            <a:ext cx="1029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53" name="TextBox 30">
            <a:extLst>
              <a:ext uri="{FF2B5EF4-FFF2-40B4-BE49-F238E27FC236}">
                <a16:creationId xmlns:a16="http://schemas.microsoft.com/office/drawing/2014/main" id="{C0B1BFEC-C15E-F793-F489-83B236CE0A7A}"/>
              </a:ext>
            </a:extLst>
          </p:cNvPr>
          <p:cNvSpPr txBox="1"/>
          <p:nvPr/>
        </p:nvSpPr>
        <p:spPr>
          <a:xfrm>
            <a:off x="1440811" y="8806708"/>
            <a:ext cx="2478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Nom de la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société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100" i="1" dirty="0">
                <a:solidFill>
                  <a:schemeClr val="bg1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54" name="Oval 28">
            <a:extLst>
              <a:ext uri="{FF2B5EF4-FFF2-40B4-BE49-F238E27FC236}">
                <a16:creationId xmlns:a16="http://schemas.microsoft.com/office/drawing/2014/main" id="{956EBD54-74A7-63D8-3E5F-DB0F8E8ECB66}"/>
              </a:ext>
            </a:extLst>
          </p:cNvPr>
          <p:cNvSpPr/>
          <p:nvPr/>
        </p:nvSpPr>
        <p:spPr>
          <a:xfrm>
            <a:off x="369265" y="9068318"/>
            <a:ext cx="846386" cy="84638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rgbClr val="33CCCC"/>
                </a:solidFill>
              </a:rPr>
              <a:t>LOGO</a:t>
            </a:r>
          </a:p>
        </p:txBody>
      </p:sp>
      <p:sp>
        <p:nvSpPr>
          <p:cNvPr id="55" name="TextBox 31">
            <a:extLst>
              <a:ext uri="{FF2B5EF4-FFF2-40B4-BE49-F238E27FC236}">
                <a16:creationId xmlns:a16="http://schemas.microsoft.com/office/drawing/2014/main" id="{847405D5-433C-F2B7-9F56-6D199EABF4C1}"/>
              </a:ext>
            </a:extLst>
          </p:cNvPr>
          <p:cNvSpPr txBox="1"/>
          <p:nvPr/>
        </p:nvSpPr>
        <p:spPr>
          <a:xfrm>
            <a:off x="246492" y="3213521"/>
            <a:ext cx="638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56" name="TextBox 32">
            <a:extLst>
              <a:ext uri="{FF2B5EF4-FFF2-40B4-BE49-F238E27FC236}">
                <a16:creationId xmlns:a16="http://schemas.microsoft.com/office/drawing/2014/main" id="{325B9283-1992-3019-B497-F644594E44F5}"/>
              </a:ext>
            </a:extLst>
          </p:cNvPr>
          <p:cNvSpPr txBox="1"/>
          <p:nvPr/>
        </p:nvSpPr>
        <p:spPr>
          <a:xfrm>
            <a:off x="228690" y="3559449"/>
            <a:ext cx="36724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Lorem ipsum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sit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convallis. Lorem ipsum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sit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D17D3A54-2EAF-D780-7407-2A444EA28A87}"/>
              </a:ext>
            </a:extLst>
          </p:cNvPr>
          <p:cNvSpPr txBox="1"/>
          <p:nvPr/>
        </p:nvSpPr>
        <p:spPr>
          <a:xfrm>
            <a:off x="4502308" y="1348992"/>
            <a:ext cx="882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58" name="TextBox 9">
            <a:extLst>
              <a:ext uri="{FF2B5EF4-FFF2-40B4-BE49-F238E27FC236}">
                <a16:creationId xmlns:a16="http://schemas.microsoft.com/office/drawing/2014/main" id="{FA741B51-68B3-1FB5-FD34-6FFCF4DDE07E}"/>
              </a:ext>
            </a:extLst>
          </p:cNvPr>
          <p:cNvSpPr txBox="1"/>
          <p:nvPr/>
        </p:nvSpPr>
        <p:spPr>
          <a:xfrm>
            <a:off x="4502308" y="1765170"/>
            <a:ext cx="2872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Tel : 0102030405</a:t>
            </a:r>
          </a:p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Mobile : 0601020304</a:t>
            </a:r>
          </a:p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59" name="TextBox 33">
            <a:extLst>
              <a:ext uri="{FF2B5EF4-FFF2-40B4-BE49-F238E27FC236}">
                <a16:creationId xmlns:a16="http://schemas.microsoft.com/office/drawing/2014/main" id="{F4A35F84-1765-1EC9-41FC-E46A7B6A86D1}"/>
              </a:ext>
            </a:extLst>
          </p:cNvPr>
          <p:cNvSpPr txBox="1"/>
          <p:nvPr/>
        </p:nvSpPr>
        <p:spPr>
          <a:xfrm>
            <a:off x="4502308" y="2713670"/>
            <a:ext cx="1302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60" name="TextBox 34">
            <a:extLst>
              <a:ext uri="{FF2B5EF4-FFF2-40B4-BE49-F238E27FC236}">
                <a16:creationId xmlns:a16="http://schemas.microsoft.com/office/drawing/2014/main" id="{1CC2D3D0-05B2-CB95-44E1-8E64D4C56454}"/>
              </a:ext>
            </a:extLst>
          </p:cNvPr>
          <p:cNvSpPr txBox="1"/>
          <p:nvPr/>
        </p:nvSpPr>
        <p:spPr>
          <a:xfrm>
            <a:off x="4502308" y="3100316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rgbClr val="002060"/>
                </a:solidFill>
                <a:cs typeface="Lato" panose="020F0502020204030203" pitchFamily="34" charset="0"/>
              </a:rPr>
              <a:t>Professionnelles</a:t>
            </a:r>
            <a:endParaRPr lang="en-GB" sz="1100" dirty="0">
              <a:solidFill>
                <a:srgbClr val="002060"/>
              </a:solidFill>
              <a:cs typeface="Lato" panose="020F0502020204030203" pitchFamily="34" charset="0"/>
            </a:endParaRPr>
          </a:p>
        </p:txBody>
      </p:sp>
      <p:sp>
        <p:nvSpPr>
          <p:cNvPr id="61" name="TextBox 35">
            <a:extLst>
              <a:ext uri="{FF2B5EF4-FFF2-40B4-BE49-F238E27FC236}">
                <a16:creationId xmlns:a16="http://schemas.microsoft.com/office/drawing/2014/main" id="{10CB864A-F28C-E1B6-4AB3-A94CB741FD0D}"/>
              </a:ext>
            </a:extLst>
          </p:cNvPr>
          <p:cNvSpPr txBox="1"/>
          <p:nvPr/>
        </p:nvSpPr>
        <p:spPr>
          <a:xfrm>
            <a:off x="4545425" y="3400398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62" name="TextBox 36">
            <a:extLst>
              <a:ext uri="{FF2B5EF4-FFF2-40B4-BE49-F238E27FC236}">
                <a16:creationId xmlns:a16="http://schemas.microsoft.com/office/drawing/2014/main" id="{F260D219-09D5-FFDA-5DC6-72750AB8D9B3}"/>
              </a:ext>
            </a:extLst>
          </p:cNvPr>
          <p:cNvSpPr txBox="1"/>
          <p:nvPr/>
        </p:nvSpPr>
        <p:spPr>
          <a:xfrm>
            <a:off x="4545425" y="3714782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63" name="TextBox 37">
            <a:extLst>
              <a:ext uri="{FF2B5EF4-FFF2-40B4-BE49-F238E27FC236}">
                <a16:creationId xmlns:a16="http://schemas.microsoft.com/office/drawing/2014/main" id="{D5CE8B15-3D70-101F-266A-8565C503003A}"/>
              </a:ext>
            </a:extLst>
          </p:cNvPr>
          <p:cNvSpPr txBox="1"/>
          <p:nvPr/>
        </p:nvSpPr>
        <p:spPr>
          <a:xfrm>
            <a:off x="4545425" y="4029166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64" name="TextBox 38">
            <a:extLst>
              <a:ext uri="{FF2B5EF4-FFF2-40B4-BE49-F238E27FC236}">
                <a16:creationId xmlns:a16="http://schemas.microsoft.com/office/drawing/2014/main" id="{902BB02B-A5B2-DF7D-8005-73E54E80CC49}"/>
              </a:ext>
            </a:extLst>
          </p:cNvPr>
          <p:cNvSpPr txBox="1"/>
          <p:nvPr/>
        </p:nvSpPr>
        <p:spPr>
          <a:xfrm>
            <a:off x="4545425" y="434355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65" name="TextBox 39">
            <a:extLst>
              <a:ext uri="{FF2B5EF4-FFF2-40B4-BE49-F238E27FC236}">
                <a16:creationId xmlns:a16="http://schemas.microsoft.com/office/drawing/2014/main" id="{9795FED0-DFE9-0E06-478E-3AD6385CCAFB}"/>
              </a:ext>
            </a:extLst>
          </p:cNvPr>
          <p:cNvSpPr txBox="1"/>
          <p:nvPr/>
        </p:nvSpPr>
        <p:spPr>
          <a:xfrm>
            <a:off x="4502308" y="4821949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rgbClr val="002060"/>
                </a:solidFill>
                <a:cs typeface="Lato" panose="020F0502020204030203" pitchFamily="34" charset="0"/>
              </a:rPr>
              <a:t>Langues</a:t>
            </a:r>
            <a:endParaRPr lang="en-GB" sz="1100" dirty="0">
              <a:solidFill>
                <a:srgbClr val="002060"/>
              </a:solidFill>
              <a:cs typeface="Lato" panose="020F0502020204030203" pitchFamily="34" charset="0"/>
            </a:endParaRPr>
          </a:p>
        </p:txBody>
      </p:sp>
      <p:sp>
        <p:nvSpPr>
          <p:cNvPr id="66" name="TextBox 40">
            <a:extLst>
              <a:ext uri="{FF2B5EF4-FFF2-40B4-BE49-F238E27FC236}">
                <a16:creationId xmlns:a16="http://schemas.microsoft.com/office/drawing/2014/main" id="{8A9CA212-C37D-823B-FD7D-ED7EF0BDFF52}"/>
              </a:ext>
            </a:extLst>
          </p:cNvPr>
          <p:cNvSpPr txBox="1"/>
          <p:nvPr/>
        </p:nvSpPr>
        <p:spPr>
          <a:xfrm>
            <a:off x="4545425" y="5122031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7" name="TextBox 41">
            <a:extLst>
              <a:ext uri="{FF2B5EF4-FFF2-40B4-BE49-F238E27FC236}">
                <a16:creationId xmlns:a16="http://schemas.microsoft.com/office/drawing/2014/main" id="{9AC20147-109D-9118-18EA-85DF416D8F0E}"/>
              </a:ext>
            </a:extLst>
          </p:cNvPr>
          <p:cNvSpPr txBox="1"/>
          <p:nvPr/>
        </p:nvSpPr>
        <p:spPr>
          <a:xfrm>
            <a:off x="4545425" y="543641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8" name="TextBox 42">
            <a:extLst>
              <a:ext uri="{FF2B5EF4-FFF2-40B4-BE49-F238E27FC236}">
                <a16:creationId xmlns:a16="http://schemas.microsoft.com/office/drawing/2014/main" id="{AEF82F3C-1DAC-79A4-CC56-3D48642A1D70}"/>
              </a:ext>
            </a:extLst>
          </p:cNvPr>
          <p:cNvSpPr txBox="1"/>
          <p:nvPr/>
        </p:nvSpPr>
        <p:spPr>
          <a:xfrm>
            <a:off x="4545425" y="575079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9" name="TextBox 43">
            <a:extLst>
              <a:ext uri="{FF2B5EF4-FFF2-40B4-BE49-F238E27FC236}">
                <a16:creationId xmlns:a16="http://schemas.microsoft.com/office/drawing/2014/main" id="{38847218-11BD-FCDB-57EC-374DFD85CB84}"/>
              </a:ext>
            </a:extLst>
          </p:cNvPr>
          <p:cNvSpPr txBox="1"/>
          <p:nvPr/>
        </p:nvSpPr>
        <p:spPr>
          <a:xfrm>
            <a:off x="4502308" y="6135867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rgbClr val="002060"/>
                </a:solidFill>
                <a:cs typeface="Lato" panose="020F0502020204030203" pitchFamily="34" charset="0"/>
              </a:rPr>
              <a:t>Personnelles</a:t>
            </a:r>
            <a:endParaRPr lang="en-GB" sz="1100" dirty="0">
              <a:solidFill>
                <a:srgbClr val="002060"/>
              </a:solidFill>
              <a:cs typeface="Lato" panose="020F0502020204030203" pitchFamily="34" charset="0"/>
            </a:endParaRPr>
          </a:p>
        </p:txBody>
      </p:sp>
      <p:sp>
        <p:nvSpPr>
          <p:cNvPr id="70" name="TextBox 44">
            <a:extLst>
              <a:ext uri="{FF2B5EF4-FFF2-40B4-BE49-F238E27FC236}">
                <a16:creationId xmlns:a16="http://schemas.microsoft.com/office/drawing/2014/main" id="{EAA6AC13-64A9-D9D5-D275-22D065A0F26E}"/>
              </a:ext>
            </a:extLst>
          </p:cNvPr>
          <p:cNvSpPr txBox="1"/>
          <p:nvPr/>
        </p:nvSpPr>
        <p:spPr>
          <a:xfrm>
            <a:off x="4545425" y="643594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71" name="TextBox 45">
            <a:extLst>
              <a:ext uri="{FF2B5EF4-FFF2-40B4-BE49-F238E27FC236}">
                <a16:creationId xmlns:a16="http://schemas.microsoft.com/office/drawing/2014/main" id="{D16914A1-26BB-2EB1-6A58-28AC09B60AD1}"/>
              </a:ext>
            </a:extLst>
          </p:cNvPr>
          <p:cNvSpPr txBox="1"/>
          <p:nvPr/>
        </p:nvSpPr>
        <p:spPr>
          <a:xfrm>
            <a:off x="4545425" y="675033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74" name="TextBox 46">
            <a:extLst>
              <a:ext uri="{FF2B5EF4-FFF2-40B4-BE49-F238E27FC236}">
                <a16:creationId xmlns:a16="http://schemas.microsoft.com/office/drawing/2014/main" id="{A6558DB4-459A-DF8C-B825-68638A7422D3}"/>
              </a:ext>
            </a:extLst>
          </p:cNvPr>
          <p:cNvSpPr txBox="1"/>
          <p:nvPr/>
        </p:nvSpPr>
        <p:spPr>
          <a:xfrm>
            <a:off x="4545425" y="706471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75" name="TextBox 47">
            <a:extLst>
              <a:ext uri="{FF2B5EF4-FFF2-40B4-BE49-F238E27FC236}">
                <a16:creationId xmlns:a16="http://schemas.microsoft.com/office/drawing/2014/main" id="{DA9F361E-49CE-C04A-6BB0-B7E5F802F387}"/>
              </a:ext>
            </a:extLst>
          </p:cNvPr>
          <p:cNvSpPr txBox="1"/>
          <p:nvPr/>
        </p:nvSpPr>
        <p:spPr>
          <a:xfrm>
            <a:off x="4545425" y="7383314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ORganisé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76" name="TextBox 85">
            <a:extLst>
              <a:ext uri="{FF2B5EF4-FFF2-40B4-BE49-F238E27FC236}">
                <a16:creationId xmlns:a16="http://schemas.microsoft.com/office/drawing/2014/main" id="{323ADE5C-BF87-1E4A-450B-D6BA1F560D90}"/>
              </a:ext>
            </a:extLst>
          </p:cNvPr>
          <p:cNvSpPr txBox="1"/>
          <p:nvPr/>
        </p:nvSpPr>
        <p:spPr>
          <a:xfrm>
            <a:off x="4502308" y="7893470"/>
            <a:ext cx="1116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2060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77" name="TextBox 86">
            <a:extLst>
              <a:ext uri="{FF2B5EF4-FFF2-40B4-BE49-F238E27FC236}">
                <a16:creationId xmlns:a16="http://schemas.microsoft.com/office/drawing/2014/main" id="{3FF4F443-525D-A656-9DA7-4077B69E584E}"/>
              </a:ext>
            </a:extLst>
          </p:cNvPr>
          <p:cNvSpPr txBox="1"/>
          <p:nvPr/>
        </p:nvSpPr>
        <p:spPr>
          <a:xfrm>
            <a:off x="5297813" y="8220993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78" name="TextBox 87">
            <a:extLst>
              <a:ext uri="{FF2B5EF4-FFF2-40B4-BE49-F238E27FC236}">
                <a16:creationId xmlns:a16="http://schemas.microsoft.com/office/drawing/2014/main" id="{2FB178BC-B711-C5AC-FEA4-7F20CD7982C0}"/>
              </a:ext>
            </a:extLst>
          </p:cNvPr>
          <p:cNvSpPr txBox="1"/>
          <p:nvPr/>
        </p:nvSpPr>
        <p:spPr>
          <a:xfrm>
            <a:off x="4647321" y="8220993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79" name="TextBox 88">
            <a:extLst>
              <a:ext uri="{FF2B5EF4-FFF2-40B4-BE49-F238E27FC236}">
                <a16:creationId xmlns:a16="http://schemas.microsoft.com/office/drawing/2014/main" id="{53887719-C1AE-9519-F386-899B1D59F2CC}"/>
              </a:ext>
            </a:extLst>
          </p:cNvPr>
          <p:cNvSpPr txBox="1"/>
          <p:nvPr/>
        </p:nvSpPr>
        <p:spPr>
          <a:xfrm>
            <a:off x="5297813" y="8980547"/>
            <a:ext cx="19499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80" name="TextBox 89">
            <a:extLst>
              <a:ext uri="{FF2B5EF4-FFF2-40B4-BE49-F238E27FC236}">
                <a16:creationId xmlns:a16="http://schemas.microsoft.com/office/drawing/2014/main" id="{8FEF9188-23CE-0F83-5E16-03FCDC546612}"/>
              </a:ext>
            </a:extLst>
          </p:cNvPr>
          <p:cNvSpPr txBox="1"/>
          <p:nvPr/>
        </p:nvSpPr>
        <p:spPr>
          <a:xfrm>
            <a:off x="4647321" y="8980547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grpSp>
        <p:nvGrpSpPr>
          <p:cNvPr id="81" name="Group 72">
            <a:extLst>
              <a:ext uri="{FF2B5EF4-FFF2-40B4-BE49-F238E27FC236}">
                <a16:creationId xmlns:a16="http://schemas.microsoft.com/office/drawing/2014/main" id="{A4208978-A339-C07F-4626-10AA66CE13C9}"/>
              </a:ext>
            </a:extLst>
          </p:cNvPr>
          <p:cNvGrpSpPr/>
          <p:nvPr/>
        </p:nvGrpSpPr>
        <p:grpSpPr>
          <a:xfrm>
            <a:off x="5844656" y="3445042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82" name="Oval 71">
              <a:extLst>
                <a:ext uri="{FF2B5EF4-FFF2-40B4-BE49-F238E27FC236}">
                  <a16:creationId xmlns:a16="http://schemas.microsoft.com/office/drawing/2014/main" id="{C5778339-8647-3C56-FF3B-00CDC57EB08B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83" name="Oval 90">
              <a:extLst>
                <a:ext uri="{FF2B5EF4-FFF2-40B4-BE49-F238E27FC236}">
                  <a16:creationId xmlns:a16="http://schemas.microsoft.com/office/drawing/2014/main" id="{CBA35AF4-7130-1060-9BE1-FD5F9532ECFD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84" name="Oval 91">
              <a:extLst>
                <a:ext uri="{FF2B5EF4-FFF2-40B4-BE49-F238E27FC236}">
                  <a16:creationId xmlns:a16="http://schemas.microsoft.com/office/drawing/2014/main" id="{F790AC40-ADF3-2EE1-825E-64EF76974F82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85" name="Oval 92">
              <a:extLst>
                <a:ext uri="{FF2B5EF4-FFF2-40B4-BE49-F238E27FC236}">
                  <a16:creationId xmlns:a16="http://schemas.microsoft.com/office/drawing/2014/main" id="{18B8272A-C89E-4E7E-0046-5FCDD4B27286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1" name="Oval 93">
              <a:extLst>
                <a:ext uri="{FF2B5EF4-FFF2-40B4-BE49-F238E27FC236}">
                  <a16:creationId xmlns:a16="http://schemas.microsoft.com/office/drawing/2014/main" id="{25966E54-D7A6-B2C7-1418-9C929CEC06D6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32" name="Group 94">
            <a:extLst>
              <a:ext uri="{FF2B5EF4-FFF2-40B4-BE49-F238E27FC236}">
                <a16:creationId xmlns:a16="http://schemas.microsoft.com/office/drawing/2014/main" id="{C9C61B64-F5C4-FAAD-A1D2-11EB016530CA}"/>
              </a:ext>
            </a:extLst>
          </p:cNvPr>
          <p:cNvGrpSpPr/>
          <p:nvPr/>
        </p:nvGrpSpPr>
        <p:grpSpPr>
          <a:xfrm>
            <a:off x="5844656" y="3762791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33" name="Oval 95">
              <a:extLst>
                <a:ext uri="{FF2B5EF4-FFF2-40B4-BE49-F238E27FC236}">
                  <a16:creationId xmlns:a16="http://schemas.microsoft.com/office/drawing/2014/main" id="{6BB27E13-F564-412B-876D-8ACDD19116D2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4" name="Oval 96">
              <a:extLst>
                <a:ext uri="{FF2B5EF4-FFF2-40B4-BE49-F238E27FC236}">
                  <a16:creationId xmlns:a16="http://schemas.microsoft.com/office/drawing/2014/main" id="{BCF10869-7052-6685-3215-C9645FDD10E6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5" name="Oval 97">
              <a:extLst>
                <a:ext uri="{FF2B5EF4-FFF2-40B4-BE49-F238E27FC236}">
                  <a16:creationId xmlns:a16="http://schemas.microsoft.com/office/drawing/2014/main" id="{68036FD7-5C21-F263-2381-DF40C0EE7E5E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6" name="Oval 98">
              <a:extLst>
                <a:ext uri="{FF2B5EF4-FFF2-40B4-BE49-F238E27FC236}">
                  <a16:creationId xmlns:a16="http://schemas.microsoft.com/office/drawing/2014/main" id="{7F4E75C9-4000-06C2-9653-65DCA2F41028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1" name="Oval 99">
              <a:extLst>
                <a:ext uri="{FF2B5EF4-FFF2-40B4-BE49-F238E27FC236}">
                  <a16:creationId xmlns:a16="http://schemas.microsoft.com/office/drawing/2014/main" id="{76B739EE-5F49-01A6-8551-900091841B7C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62" name="Group 100">
            <a:extLst>
              <a:ext uri="{FF2B5EF4-FFF2-40B4-BE49-F238E27FC236}">
                <a16:creationId xmlns:a16="http://schemas.microsoft.com/office/drawing/2014/main" id="{02F50419-9F44-9718-8CAB-3B80BE8DA9DD}"/>
              </a:ext>
            </a:extLst>
          </p:cNvPr>
          <p:cNvGrpSpPr/>
          <p:nvPr/>
        </p:nvGrpSpPr>
        <p:grpSpPr>
          <a:xfrm>
            <a:off x="5844656" y="4080540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65" name="Oval 101">
              <a:extLst>
                <a:ext uri="{FF2B5EF4-FFF2-40B4-BE49-F238E27FC236}">
                  <a16:creationId xmlns:a16="http://schemas.microsoft.com/office/drawing/2014/main" id="{4C4D1F9C-2E7D-BA09-E04C-E003F75511F5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6" name="Oval 102">
              <a:extLst>
                <a:ext uri="{FF2B5EF4-FFF2-40B4-BE49-F238E27FC236}">
                  <a16:creationId xmlns:a16="http://schemas.microsoft.com/office/drawing/2014/main" id="{2DA6102D-2396-1778-D3FB-7A30A2C0A4C6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7" name="Oval 103">
              <a:extLst>
                <a:ext uri="{FF2B5EF4-FFF2-40B4-BE49-F238E27FC236}">
                  <a16:creationId xmlns:a16="http://schemas.microsoft.com/office/drawing/2014/main" id="{5D56C9C3-566F-4C39-080F-13A3EA2337A3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69" name="Oval 104">
              <a:extLst>
                <a:ext uri="{FF2B5EF4-FFF2-40B4-BE49-F238E27FC236}">
                  <a16:creationId xmlns:a16="http://schemas.microsoft.com/office/drawing/2014/main" id="{D1139B2E-C3FB-FF0A-DFD0-FDFF673A3160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0" name="Oval 105">
              <a:extLst>
                <a:ext uri="{FF2B5EF4-FFF2-40B4-BE49-F238E27FC236}">
                  <a16:creationId xmlns:a16="http://schemas.microsoft.com/office/drawing/2014/main" id="{F390A3B5-E082-5DE9-D5E3-DC3D2B2AEF83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71" name="Group 106">
            <a:extLst>
              <a:ext uri="{FF2B5EF4-FFF2-40B4-BE49-F238E27FC236}">
                <a16:creationId xmlns:a16="http://schemas.microsoft.com/office/drawing/2014/main" id="{0D193413-C14E-A70A-5B0D-ABCC50FF0774}"/>
              </a:ext>
            </a:extLst>
          </p:cNvPr>
          <p:cNvGrpSpPr/>
          <p:nvPr/>
        </p:nvGrpSpPr>
        <p:grpSpPr>
          <a:xfrm>
            <a:off x="5844656" y="4398288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72" name="Oval 107">
              <a:extLst>
                <a:ext uri="{FF2B5EF4-FFF2-40B4-BE49-F238E27FC236}">
                  <a16:creationId xmlns:a16="http://schemas.microsoft.com/office/drawing/2014/main" id="{600089CB-B98D-A284-9D98-92AC00E17FAC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3" name="Oval 108">
              <a:extLst>
                <a:ext uri="{FF2B5EF4-FFF2-40B4-BE49-F238E27FC236}">
                  <a16:creationId xmlns:a16="http://schemas.microsoft.com/office/drawing/2014/main" id="{BC73CA32-BE4D-F89A-CB9E-6D93C6728941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4" name="Oval 109">
              <a:extLst>
                <a:ext uri="{FF2B5EF4-FFF2-40B4-BE49-F238E27FC236}">
                  <a16:creationId xmlns:a16="http://schemas.microsoft.com/office/drawing/2014/main" id="{A8E9F96E-3F0C-4C7C-DF10-9DE6EE56E181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5" name="Oval 110">
              <a:extLst>
                <a:ext uri="{FF2B5EF4-FFF2-40B4-BE49-F238E27FC236}">
                  <a16:creationId xmlns:a16="http://schemas.microsoft.com/office/drawing/2014/main" id="{A30E1D4D-5D29-E1BA-6917-5E7C404C84BF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6" name="Oval 111">
              <a:extLst>
                <a:ext uri="{FF2B5EF4-FFF2-40B4-BE49-F238E27FC236}">
                  <a16:creationId xmlns:a16="http://schemas.microsoft.com/office/drawing/2014/main" id="{32065D61-6CF1-301C-F156-4E5A0A9EE3C1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77" name="Group 112">
            <a:extLst>
              <a:ext uri="{FF2B5EF4-FFF2-40B4-BE49-F238E27FC236}">
                <a16:creationId xmlns:a16="http://schemas.microsoft.com/office/drawing/2014/main" id="{F0E0401A-8EE7-041A-76E9-F9030E353DAF}"/>
              </a:ext>
            </a:extLst>
          </p:cNvPr>
          <p:cNvGrpSpPr/>
          <p:nvPr/>
        </p:nvGrpSpPr>
        <p:grpSpPr>
          <a:xfrm>
            <a:off x="5844656" y="5122031"/>
            <a:ext cx="1154835" cy="187937"/>
            <a:chOff x="1783276" y="3798526"/>
            <a:chExt cx="1154835" cy="187937"/>
          </a:xfrm>
          <a:solidFill>
            <a:srgbClr val="222A35"/>
          </a:solidFill>
        </p:grpSpPr>
        <p:sp>
          <p:nvSpPr>
            <p:cNvPr id="178" name="Oval 113">
              <a:extLst>
                <a:ext uri="{FF2B5EF4-FFF2-40B4-BE49-F238E27FC236}">
                  <a16:creationId xmlns:a16="http://schemas.microsoft.com/office/drawing/2014/main" id="{2FBD8656-C9A3-2680-CFC7-5105C6667AFB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9" name="Oval 114">
              <a:extLst>
                <a:ext uri="{FF2B5EF4-FFF2-40B4-BE49-F238E27FC236}">
                  <a16:creationId xmlns:a16="http://schemas.microsoft.com/office/drawing/2014/main" id="{F5CBA830-1C8E-E374-8F27-C205D560D421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0" name="Oval 115">
              <a:extLst>
                <a:ext uri="{FF2B5EF4-FFF2-40B4-BE49-F238E27FC236}">
                  <a16:creationId xmlns:a16="http://schemas.microsoft.com/office/drawing/2014/main" id="{D9C5600E-2BC6-20E7-7E05-DD24388EF77D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1" name="Oval 116">
              <a:extLst>
                <a:ext uri="{FF2B5EF4-FFF2-40B4-BE49-F238E27FC236}">
                  <a16:creationId xmlns:a16="http://schemas.microsoft.com/office/drawing/2014/main" id="{D6120DE7-E7E9-5542-E1B4-EABFB7418736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2" name="Oval 117">
              <a:extLst>
                <a:ext uri="{FF2B5EF4-FFF2-40B4-BE49-F238E27FC236}">
                  <a16:creationId xmlns:a16="http://schemas.microsoft.com/office/drawing/2014/main" id="{273BABEC-3A8A-1592-6C6D-022873348738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83" name="Group 118">
            <a:extLst>
              <a:ext uri="{FF2B5EF4-FFF2-40B4-BE49-F238E27FC236}">
                <a16:creationId xmlns:a16="http://schemas.microsoft.com/office/drawing/2014/main" id="{3C8B4D9F-8453-A4A0-12FE-700EC3EDA576}"/>
              </a:ext>
            </a:extLst>
          </p:cNvPr>
          <p:cNvGrpSpPr/>
          <p:nvPr/>
        </p:nvGrpSpPr>
        <p:grpSpPr>
          <a:xfrm>
            <a:off x="5844656" y="5439780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84" name="Oval 119">
              <a:extLst>
                <a:ext uri="{FF2B5EF4-FFF2-40B4-BE49-F238E27FC236}">
                  <a16:creationId xmlns:a16="http://schemas.microsoft.com/office/drawing/2014/main" id="{B639AD88-2422-4CFB-DA93-7B26C1BDEAEA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solidFill>
              <a:srgbClr val="222A3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5" name="Oval 120">
              <a:extLst>
                <a:ext uri="{FF2B5EF4-FFF2-40B4-BE49-F238E27FC236}">
                  <a16:creationId xmlns:a16="http://schemas.microsoft.com/office/drawing/2014/main" id="{69001617-4C42-74DF-C6EB-F77561E96572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solidFill>
              <a:srgbClr val="222A3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6" name="Oval 121">
              <a:extLst>
                <a:ext uri="{FF2B5EF4-FFF2-40B4-BE49-F238E27FC236}">
                  <a16:creationId xmlns:a16="http://schemas.microsoft.com/office/drawing/2014/main" id="{7E8D3EF8-EF93-CDC7-0117-F3F646E4FD67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solidFill>
              <a:srgbClr val="222A3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7" name="Oval 122">
              <a:extLst>
                <a:ext uri="{FF2B5EF4-FFF2-40B4-BE49-F238E27FC236}">
                  <a16:creationId xmlns:a16="http://schemas.microsoft.com/office/drawing/2014/main" id="{A80DD2C6-A9EC-DDB0-B171-9F0055AB4863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solidFill>
              <a:srgbClr val="222A3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88" name="Oval 123">
              <a:extLst>
                <a:ext uri="{FF2B5EF4-FFF2-40B4-BE49-F238E27FC236}">
                  <a16:creationId xmlns:a16="http://schemas.microsoft.com/office/drawing/2014/main" id="{DE777023-551F-196A-4285-6097D12F06A9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89" name="Group 124">
            <a:extLst>
              <a:ext uri="{FF2B5EF4-FFF2-40B4-BE49-F238E27FC236}">
                <a16:creationId xmlns:a16="http://schemas.microsoft.com/office/drawing/2014/main" id="{C9D9784E-E7B8-6810-D8F3-B3F7C45ABCBF}"/>
              </a:ext>
            </a:extLst>
          </p:cNvPr>
          <p:cNvGrpSpPr/>
          <p:nvPr/>
        </p:nvGrpSpPr>
        <p:grpSpPr>
          <a:xfrm>
            <a:off x="5844656" y="5757529"/>
            <a:ext cx="1154835" cy="187937"/>
            <a:chOff x="1783276" y="3798526"/>
            <a:chExt cx="1154835" cy="187937"/>
          </a:xfrm>
          <a:solidFill>
            <a:srgbClr val="222A35"/>
          </a:solidFill>
        </p:grpSpPr>
        <p:sp>
          <p:nvSpPr>
            <p:cNvPr id="190" name="Oval 125">
              <a:extLst>
                <a:ext uri="{FF2B5EF4-FFF2-40B4-BE49-F238E27FC236}">
                  <a16:creationId xmlns:a16="http://schemas.microsoft.com/office/drawing/2014/main" id="{82A9586D-A58E-08E1-EAF6-AA806FD7C402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1" name="Oval 126">
              <a:extLst>
                <a:ext uri="{FF2B5EF4-FFF2-40B4-BE49-F238E27FC236}">
                  <a16:creationId xmlns:a16="http://schemas.microsoft.com/office/drawing/2014/main" id="{6E873CE7-90DD-EF22-5099-05B0F48C38A0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2" name="Oval 127">
              <a:extLst>
                <a:ext uri="{FF2B5EF4-FFF2-40B4-BE49-F238E27FC236}">
                  <a16:creationId xmlns:a16="http://schemas.microsoft.com/office/drawing/2014/main" id="{83122702-579C-356D-6682-66EF41A0AD5D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3" name="Oval 128">
              <a:extLst>
                <a:ext uri="{FF2B5EF4-FFF2-40B4-BE49-F238E27FC236}">
                  <a16:creationId xmlns:a16="http://schemas.microsoft.com/office/drawing/2014/main" id="{24D46D55-8936-5D54-B712-9A31C710C9A4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4" name="Oval 129">
              <a:extLst>
                <a:ext uri="{FF2B5EF4-FFF2-40B4-BE49-F238E27FC236}">
                  <a16:creationId xmlns:a16="http://schemas.microsoft.com/office/drawing/2014/main" id="{CB3CEC1B-B306-B23D-FF4C-CAA06673127A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195" name="Group 136">
            <a:extLst>
              <a:ext uri="{FF2B5EF4-FFF2-40B4-BE49-F238E27FC236}">
                <a16:creationId xmlns:a16="http://schemas.microsoft.com/office/drawing/2014/main" id="{8985CF4E-1D6B-A646-9A33-CD9360251E60}"/>
              </a:ext>
            </a:extLst>
          </p:cNvPr>
          <p:cNvGrpSpPr/>
          <p:nvPr/>
        </p:nvGrpSpPr>
        <p:grpSpPr>
          <a:xfrm>
            <a:off x="5844656" y="6457961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196" name="Oval 137">
              <a:extLst>
                <a:ext uri="{FF2B5EF4-FFF2-40B4-BE49-F238E27FC236}">
                  <a16:creationId xmlns:a16="http://schemas.microsoft.com/office/drawing/2014/main" id="{D7A0D031-3419-6571-D7D3-EB6B47C93123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7" name="Oval 138">
              <a:extLst>
                <a:ext uri="{FF2B5EF4-FFF2-40B4-BE49-F238E27FC236}">
                  <a16:creationId xmlns:a16="http://schemas.microsoft.com/office/drawing/2014/main" id="{571A8798-AB9F-25A4-97E9-4967E8AE8FD5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8" name="Oval 139">
              <a:extLst>
                <a:ext uri="{FF2B5EF4-FFF2-40B4-BE49-F238E27FC236}">
                  <a16:creationId xmlns:a16="http://schemas.microsoft.com/office/drawing/2014/main" id="{EF1D03FE-5DB8-DA03-C579-E5A73350A608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9" name="Oval 140">
              <a:extLst>
                <a:ext uri="{FF2B5EF4-FFF2-40B4-BE49-F238E27FC236}">
                  <a16:creationId xmlns:a16="http://schemas.microsoft.com/office/drawing/2014/main" id="{45831E22-A748-0106-39FD-3FF273E63BA2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00" name="Oval 141">
              <a:extLst>
                <a:ext uri="{FF2B5EF4-FFF2-40B4-BE49-F238E27FC236}">
                  <a16:creationId xmlns:a16="http://schemas.microsoft.com/office/drawing/2014/main" id="{BEF5EAAE-3E75-BA28-5494-25B41844EF95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01" name="Group 142">
            <a:extLst>
              <a:ext uri="{FF2B5EF4-FFF2-40B4-BE49-F238E27FC236}">
                <a16:creationId xmlns:a16="http://schemas.microsoft.com/office/drawing/2014/main" id="{6BAFDEAE-FF5F-3915-7FAF-D4FA73200514}"/>
              </a:ext>
            </a:extLst>
          </p:cNvPr>
          <p:cNvGrpSpPr/>
          <p:nvPr/>
        </p:nvGrpSpPr>
        <p:grpSpPr>
          <a:xfrm>
            <a:off x="5844656" y="6775710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202" name="Oval 143">
              <a:extLst>
                <a:ext uri="{FF2B5EF4-FFF2-40B4-BE49-F238E27FC236}">
                  <a16:creationId xmlns:a16="http://schemas.microsoft.com/office/drawing/2014/main" id="{9BF10571-5961-F65A-2D41-36AD924E94E6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03" name="Oval 144">
              <a:extLst>
                <a:ext uri="{FF2B5EF4-FFF2-40B4-BE49-F238E27FC236}">
                  <a16:creationId xmlns:a16="http://schemas.microsoft.com/office/drawing/2014/main" id="{9D65EDD9-3E1A-4CA3-CEC8-6D88E0ECBDC4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04" name="Oval 145">
              <a:extLst>
                <a:ext uri="{FF2B5EF4-FFF2-40B4-BE49-F238E27FC236}">
                  <a16:creationId xmlns:a16="http://schemas.microsoft.com/office/drawing/2014/main" id="{FDB7C461-3F8C-8969-A7C0-7B997DD753C7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05" name="Oval 146">
              <a:extLst>
                <a:ext uri="{FF2B5EF4-FFF2-40B4-BE49-F238E27FC236}">
                  <a16:creationId xmlns:a16="http://schemas.microsoft.com/office/drawing/2014/main" id="{9D03D6FE-EE24-3B92-5DE9-67E4CEC54A7F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06" name="Oval 147">
              <a:extLst>
                <a:ext uri="{FF2B5EF4-FFF2-40B4-BE49-F238E27FC236}">
                  <a16:creationId xmlns:a16="http://schemas.microsoft.com/office/drawing/2014/main" id="{BE41E001-05F6-A78A-AA2A-5DCFA4B587E9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07" name="Group 148">
            <a:extLst>
              <a:ext uri="{FF2B5EF4-FFF2-40B4-BE49-F238E27FC236}">
                <a16:creationId xmlns:a16="http://schemas.microsoft.com/office/drawing/2014/main" id="{17BBF85A-ABC5-EE62-CA59-5692566F2C94}"/>
              </a:ext>
            </a:extLst>
          </p:cNvPr>
          <p:cNvGrpSpPr/>
          <p:nvPr/>
        </p:nvGrpSpPr>
        <p:grpSpPr>
          <a:xfrm>
            <a:off x="5844656" y="7093459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208" name="Oval 149">
              <a:extLst>
                <a:ext uri="{FF2B5EF4-FFF2-40B4-BE49-F238E27FC236}">
                  <a16:creationId xmlns:a16="http://schemas.microsoft.com/office/drawing/2014/main" id="{4756BF42-FE2A-C981-6741-7574089C0DDB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09" name="Oval 150">
              <a:extLst>
                <a:ext uri="{FF2B5EF4-FFF2-40B4-BE49-F238E27FC236}">
                  <a16:creationId xmlns:a16="http://schemas.microsoft.com/office/drawing/2014/main" id="{C69A8278-0009-FED9-5E71-F897DA3764D9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0" name="Oval 151">
              <a:extLst>
                <a:ext uri="{FF2B5EF4-FFF2-40B4-BE49-F238E27FC236}">
                  <a16:creationId xmlns:a16="http://schemas.microsoft.com/office/drawing/2014/main" id="{89434FE3-CAC8-00E7-6FA2-62D451F11ECF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1" name="Oval 152">
              <a:extLst>
                <a:ext uri="{FF2B5EF4-FFF2-40B4-BE49-F238E27FC236}">
                  <a16:creationId xmlns:a16="http://schemas.microsoft.com/office/drawing/2014/main" id="{8F5911C6-E77F-340C-BD94-847D7049C8E5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2" name="Oval 153">
              <a:extLst>
                <a:ext uri="{FF2B5EF4-FFF2-40B4-BE49-F238E27FC236}">
                  <a16:creationId xmlns:a16="http://schemas.microsoft.com/office/drawing/2014/main" id="{689EEB56-F353-E40E-EADF-B760D249FE3E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13" name="Group 154">
            <a:extLst>
              <a:ext uri="{FF2B5EF4-FFF2-40B4-BE49-F238E27FC236}">
                <a16:creationId xmlns:a16="http://schemas.microsoft.com/office/drawing/2014/main" id="{44C61E02-F852-F9B1-3237-E77CB4B201A4}"/>
              </a:ext>
            </a:extLst>
          </p:cNvPr>
          <p:cNvGrpSpPr/>
          <p:nvPr/>
        </p:nvGrpSpPr>
        <p:grpSpPr>
          <a:xfrm>
            <a:off x="5844656" y="7411207"/>
            <a:ext cx="1154835" cy="187937"/>
            <a:chOff x="1783276" y="3798526"/>
            <a:chExt cx="1154835" cy="187937"/>
          </a:xfrm>
          <a:solidFill>
            <a:schemeClr val="bg1">
              <a:lumMod val="85000"/>
            </a:schemeClr>
          </a:solidFill>
        </p:grpSpPr>
        <p:sp>
          <p:nvSpPr>
            <p:cNvPr id="214" name="Oval 155">
              <a:extLst>
                <a:ext uri="{FF2B5EF4-FFF2-40B4-BE49-F238E27FC236}">
                  <a16:creationId xmlns:a16="http://schemas.microsoft.com/office/drawing/2014/main" id="{6F5F4C52-B796-76B0-0549-5CC42C221B7C}"/>
                </a:ext>
              </a:extLst>
            </p:cNvPr>
            <p:cNvSpPr/>
            <p:nvPr/>
          </p:nvSpPr>
          <p:spPr>
            <a:xfrm>
              <a:off x="1783276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5" name="Oval 156">
              <a:extLst>
                <a:ext uri="{FF2B5EF4-FFF2-40B4-BE49-F238E27FC236}">
                  <a16:creationId xmlns:a16="http://schemas.microsoft.com/office/drawing/2014/main" id="{A18A8703-5D52-96D6-9B84-7C4160B1762E}"/>
                </a:ext>
              </a:extLst>
            </p:cNvPr>
            <p:cNvSpPr/>
            <p:nvPr/>
          </p:nvSpPr>
          <p:spPr>
            <a:xfrm>
              <a:off x="2025000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6" name="Oval 157">
              <a:extLst>
                <a:ext uri="{FF2B5EF4-FFF2-40B4-BE49-F238E27FC236}">
                  <a16:creationId xmlns:a16="http://schemas.microsoft.com/office/drawing/2014/main" id="{1E2003E3-7925-E5EE-77AC-A48CDAFBB5BE}"/>
                </a:ext>
              </a:extLst>
            </p:cNvPr>
            <p:cNvSpPr/>
            <p:nvPr/>
          </p:nvSpPr>
          <p:spPr>
            <a:xfrm>
              <a:off x="226672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7" name="Oval 158">
              <a:extLst>
                <a:ext uri="{FF2B5EF4-FFF2-40B4-BE49-F238E27FC236}">
                  <a16:creationId xmlns:a16="http://schemas.microsoft.com/office/drawing/2014/main" id="{405412F1-2C8E-B475-4C54-7FC2222376C9}"/>
                </a:ext>
              </a:extLst>
            </p:cNvPr>
            <p:cNvSpPr/>
            <p:nvPr/>
          </p:nvSpPr>
          <p:spPr>
            <a:xfrm>
              <a:off x="2508448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18" name="Oval 159">
              <a:extLst>
                <a:ext uri="{FF2B5EF4-FFF2-40B4-BE49-F238E27FC236}">
                  <a16:creationId xmlns:a16="http://schemas.microsoft.com/office/drawing/2014/main" id="{2F139100-990C-5157-1652-7665FB8BADE0}"/>
                </a:ext>
              </a:extLst>
            </p:cNvPr>
            <p:cNvSpPr/>
            <p:nvPr/>
          </p:nvSpPr>
          <p:spPr>
            <a:xfrm>
              <a:off x="2750174" y="3798526"/>
              <a:ext cx="187937" cy="187937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219" name="Rectangle 218">
            <a:extLst>
              <a:ext uri="{FF2B5EF4-FFF2-40B4-BE49-F238E27FC236}">
                <a16:creationId xmlns:a16="http://schemas.microsoft.com/office/drawing/2014/main" id="{7D878478-A52C-F374-CBB6-18F5D798057E}"/>
              </a:ext>
            </a:extLst>
          </p:cNvPr>
          <p:cNvSpPr/>
          <p:nvPr/>
        </p:nvSpPr>
        <p:spPr>
          <a:xfrm>
            <a:off x="0" y="10192293"/>
            <a:ext cx="7562850" cy="2514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0" name="Straight Connector 167">
            <a:extLst>
              <a:ext uri="{FF2B5EF4-FFF2-40B4-BE49-F238E27FC236}">
                <a16:creationId xmlns:a16="http://schemas.microsoft.com/office/drawing/2014/main" id="{52B48AD2-2401-B023-72BC-B31B4E89DEA2}"/>
              </a:ext>
            </a:extLst>
          </p:cNvPr>
          <p:cNvCxnSpPr/>
          <p:nvPr/>
        </p:nvCxnSpPr>
        <p:spPr>
          <a:xfrm>
            <a:off x="4167554" y="1348992"/>
            <a:ext cx="0" cy="849839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1" name="Image 220" descr="Une image contenant personne, mur, cravate, homme&#10;&#10;&#10;&#10;Description générée automatiquement">
            <a:extLst>
              <a:ext uri="{FF2B5EF4-FFF2-40B4-BE49-F238E27FC236}">
                <a16:creationId xmlns:a16="http://schemas.microsoft.com/office/drawing/2014/main" id="{BA565102-911B-2982-F637-D6076A3AAF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4" r="17637"/>
          <a:stretch/>
        </p:blipFill>
        <p:spPr>
          <a:xfrm>
            <a:off x="936620" y="136319"/>
            <a:ext cx="2027830" cy="2061702"/>
          </a:xfrm>
          <a:prstGeom prst="ellipse">
            <a:avLst/>
          </a:prstGeom>
          <a:ln w="38100">
            <a:solidFill>
              <a:srgbClr val="33CCCC"/>
            </a:solidFill>
          </a:ln>
        </p:spPr>
      </p:pic>
    </p:spTree>
    <p:extLst>
      <p:ext uri="{BB962C8B-B14F-4D97-AF65-F5344CB8AC3E}">
        <p14:creationId xmlns:p14="http://schemas.microsoft.com/office/powerpoint/2010/main" val="49871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70760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593</Words>
  <Application>Microsoft Macintosh PowerPoint</Application>
  <PresentationFormat>Personnalisé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10</cp:revision>
  <dcterms:created xsi:type="dcterms:W3CDTF">2017-02-16T03:54:32Z</dcterms:created>
  <dcterms:modified xsi:type="dcterms:W3CDTF">2022-08-03T16:50:15Z</dcterms:modified>
</cp:coreProperties>
</file>