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A35"/>
    <a:srgbClr val="33CCCC"/>
    <a:srgbClr val="72DFD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A9D8AD-2690-0242-9699-00AAF7551E03}" v="19" dt="2018-11-16T09:54:31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660"/>
  </p:normalViewPr>
  <p:slideViewPr>
    <p:cSldViewPr snapToGrid="0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6A9D8AD-2690-0242-9699-00AAF7551E03}"/>
    <pc:docChg chg="modSld">
      <pc:chgData name="Axel Maille" userId="065ad68c099279a8" providerId="LiveId" clId="{86A9D8AD-2690-0242-9699-00AAF7551E03}" dt="2018-11-16T09:55:11.550" v="240" actId="113"/>
      <pc:docMkLst>
        <pc:docMk/>
      </pc:docMkLst>
      <pc:sldChg chg="addSp delSp modSp">
        <pc:chgData name="Axel Maille" userId="065ad68c099279a8" providerId="LiveId" clId="{86A9D8AD-2690-0242-9699-00AAF7551E03}" dt="2018-11-16T09:55:11.550" v="240" actId="113"/>
        <pc:sldMkLst>
          <pc:docMk/>
          <pc:sldMk cId="498710488" sldId="256"/>
        </pc:sldMkLst>
        <pc:spChg chg="add mod">
          <ac:chgData name="Axel Maille" userId="065ad68c099279a8" providerId="LiveId" clId="{86A9D8AD-2690-0242-9699-00AAF7551E03}" dt="2018-11-16T09:54:35.101" v="235" actId="2085"/>
          <ac:spMkLst>
            <pc:docMk/>
            <pc:sldMk cId="498710488" sldId="256"/>
            <ac:spMk id="2" creationId="{61E64227-7350-E841-9D32-6EAAC0CD7655}"/>
          </ac:spMkLst>
        </pc:spChg>
        <pc:spChg chg="del mod">
          <ac:chgData name="Axel Maille" userId="065ad68c099279a8" providerId="LiveId" clId="{86A9D8AD-2690-0242-9699-00AAF7551E03}" dt="2018-11-16T09:54:09.289" v="230"/>
          <ac:spMkLst>
            <pc:docMk/>
            <pc:sldMk cId="498710488" sldId="256"/>
            <ac:spMk id="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7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3:29.284" v="221" actId="207"/>
          <ac:spMkLst>
            <pc:docMk/>
            <pc:sldMk cId="498710488" sldId="256"/>
            <ac:spMk id="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1:22.350" v="135" actId="20577"/>
          <ac:spMkLst>
            <pc:docMk/>
            <pc:sldMk cId="498710488" sldId="256"/>
            <ac:spMk id="1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1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3:07.002" v="215" actId="207"/>
          <ac:spMkLst>
            <pc:docMk/>
            <pc:sldMk cId="498710488" sldId="256"/>
            <ac:spMk id="1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2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3:09.267" v="216"/>
          <ac:spMkLst>
            <pc:docMk/>
            <pc:sldMk cId="498710488" sldId="256"/>
            <ac:spMk id="21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2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25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3:10.420" v="217"/>
          <ac:spMkLst>
            <pc:docMk/>
            <pc:sldMk cId="498710488" sldId="256"/>
            <ac:spMk id="2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2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3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3:11.795" v="218"/>
          <ac:spMkLst>
            <pc:docMk/>
            <pc:sldMk cId="498710488" sldId="256"/>
            <ac:spMk id="31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32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3:19.645" v="219" actId="6549"/>
          <ac:spMkLst>
            <pc:docMk/>
            <pc:sldMk cId="498710488" sldId="256"/>
            <ac:spMk id="33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3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5:07.541" v="238" actId="113"/>
          <ac:spMkLst>
            <pc:docMk/>
            <pc:sldMk cId="498710488" sldId="256"/>
            <ac:spMk id="35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3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1:44.245" v="170" actId="6549"/>
          <ac:spMkLst>
            <pc:docMk/>
            <pc:sldMk cId="498710488" sldId="256"/>
            <ac:spMk id="37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1:48.117" v="179" actId="20577"/>
          <ac:spMkLst>
            <pc:docMk/>
            <pc:sldMk cId="498710488" sldId="256"/>
            <ac:spMk id="3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1:52.151" v="189" actId="20577"/>
          <ac:spMkLst>
            <pc:docMk/>
            <pc:sldMk cId="498710488" sldId="256"/>
            <ac:spMk id="3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5:09.816" v="239" actId="113"/>
          <ac:spMkLst>
            <pc:docMk/>
            <pc:sldMk cId="498710488" sldId="256"/>
            <ac:spMk id="4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1:55.380" v="196" actId="20577"/>
          <ac:spMkLst>
            <pc:docMk/>
            <pc:sldMk cId="498710488" sldId="256"/>
            <ac:spMk id="41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1:59.310" v="204" actId="20577"/>
          <ac:spMkLst>
            <pc:docMk/>
            <pc:sldMk cId="498710488" sldId="256"/>
            <ac:spMk id="42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2:02.321" v="211" actId="20577"/>
          <ac:spMkLst>
            <pc:docMk/>
            <pc:sldMk cId="498710488" sldId="256"/>
            <ac:spMk id="43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5:11.550" v="240" actId="113"/>
          <ac:spMkLst>
            <pc:docMk/>
            <pc:sldMk cId="498710488" sldId="256"/>
            <ac:spMk id="4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45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4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47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4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72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8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3:42.226" v="224" actId="207"/>
          <ac:spMkLst>
            <pc:docMk/>
            <pc:sldMk cId="498710488" sldId="256"/>
            <ac:spMk id="87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8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3:45.443" v="226" actId="207"/>
          <ac:spMkLst>
            <pc:docMk/>
            <pc:sldMk cId="498710488" sldId="256"/>
            <ac:spMk id="8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1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2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3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7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9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0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02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03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0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05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0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0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0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1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11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12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1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15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1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17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1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2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21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22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23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2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2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27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2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2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30" creationId="{00000000-0000-0000-0000-000000000000}"/>
          </ac:spMkLst>
        </pc:spChg>
        <pc:spChg chg="add mod">
          <ac:chgData name="Axel Maille" userId="065ad68c099279a8" providerId="LiveId" clId="{86A9D8AD-2690-0242-9699-00AAF7551E03}" dt="2018-11-16T09:54:38.481" v="236" actId="1076"/>
          <ac:spMkLst>
            <pc:docMk/>
            <pc:sldMk cId="498710488" sldId="256"/>
            <ac:spMk id="131" creationId="{70AA2792-3C8C-6F40-97B7-4CE58AA94A3F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3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3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4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41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42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4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45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4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47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4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0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1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2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3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4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6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7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8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59" creationId="{00000000-0000-0000-0000-000000000000}"/>
          </ac:spMkLst>
        </pc:spChg>
        <pc:spChg chg="mod">
          <ac:chgData name="Axel Maille" userId="065ad68c099279a8" providerId="LiveId" clId="{86A9D8AD-2690-0242-9699-00AAF7551E03}" dt="2018-11-16T09:50:58.266" v="76" actId="2711"/>
          <ac:spMkLst>
            <pc:docMk/>
            <pc:sldMk cId="498710488" sldId="256"/>
            <ac:spMk id="16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 userDrawn="1"/>
        </p:nvCxnSpPr>
        <p:spPr>
          <a:xfrm flipH="1" flipV="1">
            <a:off x="1295281" y="6172200"/>
            <a:ext cx="2514600" cy="451643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9658350"/>
            <a:ext cx="1980374" cy="10302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57656" y="1"/>
            <a:ext cx="2505194" cy="23934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1560313" y="6172200"/>
            <a:ext cx="5885856" cy="4516438"/>
            <a:chOff x="1560313" y="6172200"/>
            <a:chExt cx="5885856" cy="4516438"/>
          </a:xfrm>
        </p:grpSpPr>
        <p:cxnSp>
          <p:nvCxnSpPr>
            <p:cNvPr id="15" name="Straight Connector 14"/>
            <p:cNvCxnSpPr/>
            <p:nvPr userDrawn="1"/>
          </p:nvCxnSpPr>
          <p:spPr>
            <a:xfrm flipH="1" flipV="1">
              <a:off x="3375602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 flipV="1">
              <a:off x="3894256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H="1" flipV="1">
              <a:off x="4412910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H="1" flipV="1">
              <a:off x="4931569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flipH="1" flipV="1">
              <a:off x="1819640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H="1" flipV="1">
              <a:off x="2338294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H="1" flipV="1">
              <a:off x="2856948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H="1" flipV="1">
              <a:off x="4672237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H="1" flipV="1">
              <a:off x="4153583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 flipV="1">
              <a:off x="3634929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H="1" flipV="1">
              <a:off x="3116275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H="1" flipV="1">
              <a:off x="2597621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H="1" flipV="1">
              <a:off x="2078967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H="1" flipV="1">
              <a:off x="1560313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 userDrawn="1"/>
        </p:nvGrpSpPr>
        <p:grpSpPr>
          <a:xfrm>
            <a:off x="0" y="-10050"/>
            <a:ext cx="5885856" cy="4516438"/>
            <a:chOff x="1560313" y="6172200"/>
            <a:chExt cx="5885856" cy="4516438"/>
          </a:xfrm>
        </p:grpSpPr>
        <p:cxnSp>
          <p:nvCxnSpPr>
            <p:cNvPr id="32" name="Straight Connector 31"/>
            <p:cNvCxnSpPr/>
            <p:nvPr userDrawn="1"/>
          </p:nvCxnSpPr>
          <p:spPr>
            <a:xfrm flipH="1" flipV="1">
              <a:off x="3375602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 flipH="1" flipV="1">
              <a:off x="3894256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flipH="1" flipV="1">
              <a:off x="4412910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 flipH="1" flipV="1">
              <a:off x="4931569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flipH="1" flipV="1">
              <a:off x="1819640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 flipH="1" flipV="1">
              <a:off x="2338294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 flipH="1" flipV="1">
              <a:off x="2856948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 flipH="1" flipV="1">
              <a:off x="4672237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 flipH="1" flipV="1">
              <a:off x="4153583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 flipH="1" flipV="1">
              <a:off x="3634929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 flipH="1" flipV="1">
              <a:off x="3116275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 flipV="1">
              <a:off x="2597621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flipH="1" flipV="1">
              <a:off x="2078967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 flipH="1" flipV="1">
              <a:off x="1560313" y="6172200"/>
              <a:ext cx="2514600" cy="451643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 userDrawn="1"/>
        </p:nvSpPr>
        <p:spPr>
          <a:xfrm>
            <a:off x="435987" y="444700"/>
            <a:ext cx="6803707" cy="99254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323157" y="318514"/>
            <a:ext cx="6803707" cy="99254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18927" y="1613985"/>
            <a:ext cx="7071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18928" y="1959085"/>
            <a:ext cx="3672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0928" y="1613985"/>
            <a:ext cx="882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0928" y="2030163"/>
            <a:ext cx="2872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Tel : 0102030405</a:t>
            </a:r>
          </a:p>
          <a:p>
            <a:r>
              <a:rPr lang="en-GB" sz="1100" dirty="0">
                <a:cs typeface="Lato" panose="020F0502020204030203" pitchFamily="34" charset="0"/>
              </a:rPr>
              <a:t>Mobile : 0601020304</a:t>
            </a:r>
          </a:p>
          <a:p>
            <a:r>
              <a:rPr lang="en-PH" sz="1100" dirty="0">
                <a:cs typeface="Lato" panose="020F0502020204030203" pitchFamily="34" charset="0"/>
              </a:rPr>
              <a:t>Address : 12 rue de la </a:t>
            </a:r>
            <a:r>
              <a:rPr lang="en-PH" sz="1100" dirty="0" err="1">
                <a:cs typeface="Lato" panose="020F0502020204030203" pitchFamily="34" charset="0"/>
              </a:rPr>
              <a:t>Réussite</a:t>
            </a:r>
            <a:r>
              <a:rPr lang="en-PH" sz="1100" dirty="0">
                <a:cs typeface="Lato" panose="020F0502020204030203" pitchFamily="34" charset="0"/>
              </a:rPr>
              <a:t> 75012 Paris</a:t>
            </a:r>
          </a:p>
          <a:p>
            <a:r>
              <a:rPr lang="en-PH" sz="1100" dirty="0"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18927" y="4018952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18928" y="4364052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13246" y="4364052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cs typeface="Lato" panose="020F0502020204030203" pitchFamily="34" charset="0"/>
              </a:rPr>
              <a:t>société</a:t>
            </a:r>
            <a:endParaRPr lang="en-GB" sz="1100" b="1" dirty="0">
              <a:cs typeface="Lato" panose="020F0502020204030203" pitchFamily="34" charset="0"/>
            </a:endParaRPr>
          </a:p>
          <a:p>
            <a:r>
              <a:rPr lang="en-GB" sz="11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4" name="Oval 13"/>
          <p:cNvSpPr/>
          <p:nvPr/>
        </p:nvSpPr>
        <p:spPr>
          <a:xfrm>
            <a:off x="3441700" y="4625662"/>
            <a:ext cx="846386" cy="846386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18928" y="5708927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13246" y="5708927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cs typeface="Lato" panose="020F0502020204030203" pitchFamily="34" charset="0"/>
              </a:rPr>
              <a:t>société</a:t>
            </a:r>
            <a:endParaRPr lang="en-GB" sz="1100" b="1" dirty="0">
              <a:cs typeface="Lato" panose="020F0502020204030203" pitchFamily="34" charset="0"/>
            </a:endParaRPr>
          </a:p>
          <a:p>
            <a:r>
              <a:rPr lang="en-GB" sz="11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9" name="Oval 18"/>
          <p:cNvSpPr/>
          <p:nvPr/>
        </p:nvSpPr>
        <p:spPr>
          <a:xfrm>
            <a:off x="3441700" y="5970537"/>
            <a:ext cx="846386" cy="846386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18928" y="7053802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13246" y="7053802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cs typeface="Lato" panose="020F0502020204030203" pitchFamily="34" charset="0"/>
              </a:rPr>
              <a:t>société</a:t>
            </a:r>
            <a:endParaRPr lang="en-GB" sz="1100" b="1" dirty="0">
              <a:cs typeface="Lato" panose="020F0502020204030203" pitchFamily="34" charset="0"/>
            </a:endParaRPr>
          </a:p>
          <a:p>
            <a:r>
              <a:rPr lang="en-GB" sz="11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4" name="Oval 23"/>
          <p:cNvSpPr/>
          <p:nvPr/>
        </p:nvSpPr>
        <p:spPr>
          <a:xfrm>
            <a:off x="3441700" y="7315412"/>
            <a:ext cx="846386" cy="846386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18928" y="8398678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13246" y="8398678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cs typeface="Lato" panose="020F0502020204030203" pitchFamily="34" charset="0"/>
              </a:rPr>
              <a:t>société</a:t>
            </a:r>
            <a:endParaRPr lang="en-GB" sz="1100" b="1" dirty="0">
              <a:cs typeface="Lato" panose="020F0502020204030203" pitchFamily="34" charset="0"/>
            </a:endParaRPr>
          </a:p>
          <a:p>
            <a:r>
              <a:rPr lang="en-GB" sz="11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9" name="Oval 28"/>
          <p:cNvSpPr/>
          <p:nvPr/>
        </p:nvSpPr>
        <p:spPr>
          <a:xfrm>
            <a:off x="3441700" y="8660288"/>
            <a:ext cx="846386" cy="846386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318927" y="2928581"/>
            <a:ext cx="638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18928" y="3273681"/>
            <a:ext cx="3672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Lorem ipsum dolor sit amet, </a:t>
            </a:r>
            <a:r>
              <a:rPr lang="en-GB" sz="1100" dirty="0" err="1">
                <a:cs typeface="Lato" panose="020F0502020204030203" pitchFamily="34" charset="0"/>
              </a:rPr>
              <a:t>consectetur</a:t>
            </a:r>
            <a:r>
              <a:rPr lang="en-GB" sz="1100" dirty="0">
                <a:cs typeface="Lato" panose="020F0502020204030203" pitchFamily="34" charset="0"/>
              </a:rPr>
              <a:t> </a:t>
            </a:r>
            <a:r>
              <a:rPr lang="en-GB" sz="1100" dirty="0" err="1">
                <a:cs typeface="Lato" panose="020F0502020204030203" pitchFamily="34" charset="0"/>
              </a:rPr>
              <a:t>adipiscing</a:t>
            </a:r>
            <a:r>
              <a:rPr lang="en-GB" sz="1100" dirty="0">
                <a:cs typeface="Lato" panose="020F0502020204030203" pitchFamily="34" charset="0"/>
              </a:rPr>
              <a:t> </a:t>
            </a:r>
            <a:r>
              <a:rPr lang="en-GB" sz="1100" dirty="0" err="1">
                <a:cs typeface="Lato" panose="020F0502020204030203" pitchFamily="34" charset="0"/>
              </a:rPr>
              <a:t>elit</a:t>
            </a:r>
            <a:r>
              <a:rPr lang="en-GB" sz="1100" dirty="0">
                <a:cs typeface="Lato" panose="020F0502020204030203" pitchFamily="34" charset="0"/>
              </a:rPr>
              <a:t>. Integer </a:t>
            </a:r>
            <a:r>
              <a:rPr lang="en-GB" sz="1100" dirty="0" err="1">
                <a:cs typeface="Lato" panose="020F0502020204030203" pitchFamily="34" charset="0"/>
              </a:rPr>
              <a:t>efficitur</a:t>
            </a:r>
            <a:r>
              <a:rPr lang="en-GB" sz="1100" dirty="0">
                <a:cs typeface="Lato" panose="020F0502020204030203" pitchFamily="34" charset="0"/>
              </a:rPr>
              <a:t> </a:t>
            </a:r>
            <a:r>
              <a:rPr lang="en-GB" sz="1100" dirty="0" err="1">
                <a:cs typeface="Lato" panose="020F0502020204030203" pitchFamily="34" charset="0"/>
              </a:rPr>
              <a:t>arcu</a:t>
            </a:r>
            <a:r>
              <a:rPr lang="en-GB" sz="1100" dirty="0">
                <a:cs typeface="Lato" panose="020F0502020204030203" pitchFamily="34" charset="0"/>
              </a:rPr>
              <a:t> a </a:t>
            </a:r>
            <a:r>
              <a:rPr lang="en-GB" sz="1100" dirty="0" err="1">
                <a:cs typeface="Lato" panose="020F0502020204030203" pitchFamily="34" charset="0"/>
              </a:rPr>
              <a:t>auctor</a:t>
            </a:r>
            <a:r>
              <a:rPr lang="en-GB" sz="1100" dirty="0"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0928" y="2978663"/>
            <a:ext cx="1302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0928" y="3365309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cs typeface="Lato" panose="020F0502020204030203" pitchFamily="34" charset="0"/>
              </a:rPr>
              <a:t>Professionnelles</a:t>
            </a:r>
            <a:endParaRPr lang="en-GB" sz="1100" b="1" dirty="0">
              <a:cs typeface="Lato" panose="020F050202020403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4045" y="3665391"/>
            <a:ext cx="1233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84045" y="3979775"/>
            <a:ext cx="123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4045" y="4294159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4045" y="4608543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0928" y="5086942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cs typeface="Lato" panose="020F0502020204030203" pitchFamily="34" charset="0"/>
              </a:rPr>
              <a:t>Langues</a:t>
            </a:r>
            <a:endParaRPr lang="en-GB" sz="1100" b="1" dirty="0">
              <a:cs typeface="Lato" panose="020F0502020204030203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4045" y="5387024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Anglais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4045" y="5701408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Français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4045" y="6015792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Italien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0928" y="6400860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cs typeface="Lato" panose="020F0502020204030203" pitchFamily="34" charset="0"/>
              </a:rPr>
              <a:t>Personnelles</a:t>
            </a:r>
            <a:endParaRPr lang="en-GB" sz="1100" b="1" dirty="0">
              <a:cs typeface="Lato" panose="020F050202020403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4045" y="6700942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Creative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4045" y="7015326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Hardworking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4045" y="732971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Innovative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4045" y="7648307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Hobbies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40928" y="8158463"/>
            <a:ext cx="1116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236433" y="8485986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Ecole/</a:t>
            </a:r>
            <a:r>
              <a:rPr lang="en-PH" sz="1100" dirty="0" err="1">
                <a:cs typeface="Lato" panose="020F0502020204030203" pitchFamily="34" charset="0"/>
              </a:rPr>
              <a:t>Université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mr-IN" sz="1100" dirty="0">
                <a:cs typeface="Lato" panose="020F0502020204030203" pitchFamily="34" charset="0"/>
              </a:rPr>
              <a:t>–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en-PH" sz="1100" dirty="0" err="1">
                <a:cs typeface="Lato" panose="020F0502020204030203" pitchFamily="34" charset="0"/>
              </a:rPr>
              <a:t>Diplôme</a:t>
            </a:r>
            <a:endParaRPr lang="en-PH" sz="1100" dirty="0">
              <a:cs typeface="Lato" panose="020F0502020204030203" pitchFamily="34" charset="0"/>
            </a:endParaRPr>
          </a:p>
          <a:p>
            <a:r>
              <a:rPr lang="fr-FR" sz="11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85941" y="8485986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236433" y="9245540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Ecole/</a:t>
            </a:r>
            <a:r>
              <a:rPr lang="en-PH" sz="1100" dirty="0" err="1">
                <a:cs typeface="Lato" panose="020F0502020204030203" pitchFamily="34" charset="0"/>
              </a:rPr>
              <a:t>Université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mr-IN" sz="1100" dirty="0">
                <a:cs typeface="Lato" panose="020F0502020204030203" pitchFamily="34" charset="0"/>
              </a:rPr>
              <a:t>–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en-PH" sz="1100" dirty="0" err="1">
                <a:cs typeface="Lato" panose="020F0502020204030203" pitchFamily="34" charset="0"/>
              </a:rPr>
              <a:t>Diplôme</a:t>
            </a:r>
            <a:endParaRPr lang="en-PH" sz="1100" dirty="0">
              <a:cs typeface="Lato" panose="020F0502020204030203" pitchFamily="34" charset="0"/>
            </a:endParaRPr>
          </a:p>
          <a:p>
            <a:r>
              <a:rPr lang="fr-FR" sz="11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85941" y="9245540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2014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1783276" y="3710035"/>
            <a:ext cx="1154835" cy="187937"/>
            <a:chOff x="1783276" y="3798526"/>
            <a:chExt cx="1154835" cy="187937"/>
          </a:xfrm>
        </p:grpSpPr>
        <p:sp>
          <p:nvSpPr>
            <p:cNvPr id="72" name="Oval 71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Oval 90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Oval 91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Oval 92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93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783276" y="4027784"/>
            <a:ext cx="1154835" cy="187937"/>
            <a:chOff x="1783276" y="3798526"/>
            <a:chExt cx="1154835" cy="187937"/>
          </a:xfrm>
        </p:grpSpPr>
        <p:sp>
          <p:nvSpPr>
            <p:cNvPr id="96" name="Oval 95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Oval 96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Oval 97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Oval 98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Oval 99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783276" y="4345533"/>
            <a:ext cx="1154835" cy="187937"/>
            <a:chOff x="1783276" y="3798526"/>
            <a:chExt cx="1154835" cy="187937"/>
          </a:xfrm>
        </p:grpSpPr>
        <p:sp>
          <p:nvSpPr>
            <p:cNvPr id="102" name="Oval 101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Oval 102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Oval 103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Oval 104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Oval 105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783276" y="4663281"/>
            <a:ext cx="1154835" cy="187937"/>
            <a:chOff x="1783276" y="3798526"/>
            <a:chExt cx="1154835" cy="187937"/>
          </a:xfrm>
        </p:grpSpPr>
        <p:sp>
          <p:nvSpPr>
            <p:cNvPr id="108" name="Oval 107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Oval 108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Oval 109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Oval 110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Oval 111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783276" y="5387024"/>
            <a:ext cx="1154835" cy="187937"/>
            <a:chOff x="1783276" y="3798526"/>
            <a:chExt cx="1154835" cy="187937"/>
          </a:xfrm>
        </p:grpSpPr>
        <p:sp>
          <p:nvSpPr>
            <p:cNvPr id="114" name="Oval 113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Oval 114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Oval 115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Oval 116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Oval 117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1783276" y="5704773"/>
            <a:ext cx="1154835" cy="187937"/>
            <a:chOff x="1783276" y="3798526"/>
            <a:chExt cx="1154835" cy="187937"/>
          </a:xfrm>
        </p:grpSpPr>
        <p:sp>
          <p:nvSpPr>
            <p:cNvPr id="120" name="Oval 119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Oval 120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Oval 121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Oval 122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Oval 123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1783276" y="6022522"/>
            <a:ext cx="1154835" cy="187937"/>
            <a:chOff x="1783276" y="3798526"/>
            <a:chExt cx="1154835" cy="187937"/>
          </a:xfrm>
        </p:grpSpPr>
        <p:sp>
          <p:nvSpPr>
            <p:cNvPr id="126" name="Oval 125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Oval 126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Oval 127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Oval 128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Oval 129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783276" y="6722954"/>
            <a:ext cx="1154835" cy="187937"/>
            <a:chOff x="1783276" y="3798526"/>
            <a:chExt cx="1154835" cy="187937"/>
          </a:xfrm>
        </p:grpSpPr>
        <p:sp>
          <p:nvSpPr>
            <p:cNvPr id="138" name="Oval 137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9" name="Oval 138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Oval 139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Oval 140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Oval 141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1783276" y="7040703"/>
            <a:ext cx="1154835" cy="187937"/>
            <a:chOff x="1783276" y="3798526"/>
            <a:chExt cx="1154835" cy="187937"/>
          </a:xfrm>
        </p:grpSpPr>
        <p:sp>
          <p:nvSpPr>
            <p:cNvPr id="144" name="Oval 143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Oval 144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Oval 145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Oval 146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Oval 147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1783276" y="7358452"/>
            <a:ext cx="1154835" cy="187937"/>
            <a:chOff x="1783276" y="3798526"/>
            <a:chExt cx="1154835" cy="187937"/>
          </a:xfrm>
        </p:grpSpPr>
        <p:sp>
          <p:nvSpPr>
            <p:cNvPr id="150" name="Oval 149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1" name="Oval 150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Oval 151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Oval 152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Oval 153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1783276" y="7676200"/>
            <a:ext cx="1154835" cy="187937"/>
            <a:chOff x="1783276" y="3798526"/>
            <a:chExt cx="1154835" cy="187937"/>
          </a:xfrm>
        </p:grpSpPr>
        <p:sp>
          <p:nvSpPr>
            <p:cNvPr id="156" name="Oval 155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Oval 156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Oval 157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Oval 158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0" name="Oval 159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222A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61E64227-7350-E841-9D32-6EAAC0CD7655}"/>
              </a:ext>
            </a:extLst>
          </p:cNvPr>
          <p:cNvSpPr/>
          <p:nvPr/>
        </p:nvSpPr>
        <p:spPr>
          <a:xfrm>
            <a:off x="484045" y="499062"/>
            <a:ext cx="6266551" cy="1015663"/>
          </a:xfrm>
          <a:prstGeom prst="rect">
            <a:avLst/>
          </a:prstGeom>
          <a:solidFill>
            <a:schemeClr val="bg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1" name="TextBox 5">
            <a:extLst>
              <a:ext uri="{FF2B5EF4-FFF2-40B4-BE49-F238E27FC236}">
                <a16:creationId xmlns:a16="http://schemas.microsoft.com/office/drawing/2014/main" id="{70AA2792-3C8C-6F40-97B7-4CE58AA94A3F}"/>
              </a:ext>
            </a:extLst>
          </p:cNvPr>
          <p:cNvSpPr txBox="1"/>
          <p:nvPr/>
        </p:nvSpPr>
        <p:spPr>
          <a:xfrm>
            <a:off x="1323862" y="476881"/>
            <a:ext cx="47669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>
                <a:cs typeface="Lato Black" panose="020F0A02020204030203" pitchFamily="34" charset="0"/>
              </a:rPr>
              <a:t>Vincent NDIOF</a:t>
            </a:r>
          </a:p>
        </p:txBody>
      </p:sp>
    </p:spTree>
    <p:extLst>
      <p:ext uri="{BB962C8B-B14F-4D97-AF65-F5344CB8AC3E}">
        <p14:creationId xmlns:p14="http://schemas.microsoft.com/office/powerpoint/2010/main" val="49871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027197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575</Words>
  <Application>Microsoft Macintosh PowerPoint</Application>
  <PresentationFormat>Personnalisé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8</cp:revision>
  <dcterms:created xsi:type="dcterms:W3CDTF">2017-02-16T03:54:32Z</dcterms:created>
  <dcterms:modified xsi:type="dcterms:W3CDTF">2020-11-18T15:42:09Z</dcterms:modified>
</cp:coreProperties>
</file>