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6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A35"/>
    <a:srgbClr val="33CCCC"/>
    <a:srgbClr val="72DFD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AFAEA-6ACD-DC4D-A307-DE620141977C}" v="15" dt="2018-11-16T09:48:38.7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3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28AFAEA-6ACD-DC4D-A307-DE620141977C}"/>
    <pc:docChg chg="undo modSld">
      <pc:chgData name="Axel Maille" userId="065ad68c099279a8" providerId="LiveId" clId="{B28AFAEA-6ACD-DC4D-A307-DE620141977C}" dt="2018-11-16T09:49:06.940" v="335" actId="14100"/>
      <pc:docMkLst>
        <pc:docMk/>
      </pc:docMkLst>
      <pc:sldChg chg="addSp modSp">
        <pc:chgData name="Axel Maille" userId="065ad68c099279a8" providerId="LiveId" clId="{B28AFAEA-6ACD-DC4D-A307-DE620141977C}" dt="2018-11-16T09:49:06.940" v="335" actId="14100"/>
        <pc:sldMkLst>
          <pc:docMk/>
          <pc:sldMk cId="498710488" sldId="256"/>
        </pc:sldMkLst>
        <pc:spChg chg="mod">
          <ac:chgData name="Axel Maille" userId="065ad68c099279a8" providerId="LiveId" clId="{B28AFAEA-6ACD-DC4D-A307-DE620141977C}" dt="2018-11-16T09:48:14.056" v="322" actId="14100"/>
          <ac:spMkLst>
            <pc:docMk/>
            <pc:sldMk cId="498710488" sldId="256"/>
            <ac:spMk id="2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7:47.944" v="320" actId="1076"/>
          <ac:spMkLst>
            <pc:docMk/>
            <pc:sldMk cId="498710488" sldId="256"/>
            <ac:spMk id="6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2:05.968" v="33" actId="6549"/>
          <ac:spMkLst>
            <pc:docMk/>
            <pc:sldMk cId="498710488" sldId="256"/>
            <ac:spMk id="7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3:51.458" v="157" actId="20577"/>
          <ac:spMkLst>
            <pc:docMk/>
            <pc:sldMk cId="498710488" sldId="256"/>
            <ac:spMk id="8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3:37.069" v="152" actId="20577"/>
          <ac:spMkLst>
            <pc:docMk/>
            <pc:sldMk cId="498710488" sldId="256"/>
            <ac:spMk id="10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2:21.824" v="69" actId="20577"/>
          <ac:spMkLst>
            <pc:docMk/>
            <pc:sldMk cId="498710488" sldId="256"/>
            <ac:spMk id="11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2:32.461" v="80" actId="6549"/>
          <ac:spMkLst>
            <pc:docMk/>
            <pc:sldMk cId="498710488" sldId="256"/>
            <ac:spMk id="14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6:12.808" v="304" actId="207"/>
          <ac:spMkLst>
            <pc:docMk/>
            <pc:sldMk cId="498710488" sldId="256"/>
            <ac:spMk id="16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2:33.658" v="82" actId="6549"/>
          <ac:spMkLst>
            <pc:docMk/>
            <pc:sldMk cId="498710488" sldId="256"/>
            <ac:spMk id="19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6:14.296" v="305"/>
          <ac:spMkLst>
            <pc:docMk/>
            <pc:sldMk cId="498710488" sldId="256"/>
            <ac:spMk id="21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2:36.657" v="84" actId="6549"/>
          <ac:spMkLst>
            <pc:docMk/>
            <pc:sldMk cId="498710488" sldId="256"/>
            <ac:spMk id="24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6:15.396" v="306"/>
          <ac:spMkLst>
            <pc:docMk/>
            <pc:sldMk cId="498710488" sldId="256"/>
            <ac:spMk id="26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2:42.326" v="87" actId="20577"/>
          <ac:spMkLst>
            <pc:docMk/>
            <pc:sldMk cId="498710488" sldId="256"/>
            <ac:spMk id="29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6:16.822" v="307"/>
          <ac:spMkLst>
            <pc:docMk/>
            <pc:sldMk cId="498710488" sldId="256"/>
            <ac:spMk id="31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4:12.832" v="163" actId="1076"/>
          <ac:spMkLst>
            <pc:docMk/>
            <pc:sldMk cId="498710488" sldId="256"/>
            <ac:spMk id="32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4:12.832" v="163" actId="1076"/>
          <ac:spMkLst>
            <pc:docMk/>
            <pc:sldMk cId="498710488" sldId="256"/>
            <ac:spMk id="33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2:13.413" v="44" actId="20577"/>
          <ac:spMkLst>
            <pc:docMk/>
            <pc:sldMk cId="498710488" sldId="256"/>
            <ac:spMk id="34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4:20.325" v="179" actId="20577"/>
          <ac:spMkLst>
            <pc:docMk/>
            <pc:sldMk cId="498710488" sldId="256"/>
            <ac:spMk id="35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4:55.697" v="215" actId="6549"/>
          <ac:spMkLst>
            <pc:docMk/>
            <pc:sldMk cId="498710488" sldId="256"/>
            <ac:spMk id="37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5:00.050" v="224" actId="20577"/>
          <ac:spMkLst>
            <pc:docMk/>
            <pc:sldMk cId="498710488" sldId="256"/>
            <ac:spMk id="38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5:06.281" v="234" actId="20577"/>
          <ac:spMkLst>
            <pc:docMk/>
            <pc:sldMk cId="498710488" sldId="256"/>
            <ac:spMk id="39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4:24.027" v="186" actId="20577"/>
          <ac:spMkLst>
            <pc:docMk/>
            <pc:sldMk cId="498710488" sldId="256"/>
            <ac:spMk id="40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5:09.825" v="241" actId="20577"/>
          <ac:spMkLst>
            <pc:docMk/>
            <pc:sldMk cId="498710488" sldId="256"/>
            <ac:spMk id="41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5:13.110" v="249" actId="20577"/>
          <ac:spMkLst>
            <pc:docMk/>
            <pc:sldMk cId="498710488" sldId="256"/>
            <ac:spMk id="42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5:16.048" v="257" actId="20577"/>
          <ac:spMkLst>
            <pc:docMk/>
            <pc:sldMk cId="498710488" sldId="256"/>
            <ac:spMk id="43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4:32.397" v="211" actId="20577"/>
          <ac:spMkLst>
            <pc:docMk/>
            <pc:sldMk cId="498710488" sldId="256"/>
            <ac:spMk id="44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5:36.859" v="265" actId="20577"/>
          <ac:spMkLst>
            <pc:docMk/>
            <pc:sldMk cId="498710488" sldId="256"/>
            <ac:spMk id="45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5:54.590" v="302" actId="20577"/>
          <ac:spMkLst>
            <pc:docMk/>
            <pc:sldMk cId="498710488" sldId="256"/>
            <ac:spMk id="46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5:43.655" v="283" actId="20577"/>
          <ac:spMkLst>
            <pc:docMk/>
            <pc:sldMk cId="498710488" sldId="256"/>
            <ac:spMk id="47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5:49.820" v="293" actId="20577"/>
          <ac:spMkLst>
            <pc:docMk/>
            <pc:sldMk cId="498710488" sldId="256"/>
            <ac:spMk id="48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2:28.037" v="78" actId="20577"/>
          <ac:spMkLst>
            <pc:docMk/>
            <pc:sldMk cId="498710488" sldId="256"/>
            <ac:spMk id="86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4:42.490" v="212"/>
          <ac:spMkLst>
            <pc:docMk/>
            <pc:sldMk cId="498710488" sldId="256"/>
            <ac:spMk id="87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4:51.397" v="214" actId="1076"/>
          <ac:spMkLst>
            <pc:docMk/>
            <pc:sldMk cId="498710488" sldId="256"/>
            <ac:spMk id="89" creationId="{00000000-0000-0000-0000-000000000000}"/>
          </ac:spMkLst>
        </pc:spChg>
        <pc:spChg chg="mod">
          <ac:chgData name="Axel Maille" userId="065ad68c099279a8" providerId="LiveId" clId="{B28AFAEA-6ACD-DC4D-A307-DE620141977C}" dt="2018-11-16T09:44:51.397" v="214" actId="1076"/>
          <ac:spMkLst>
            <pc:docMk/>
            <pc:sldMk cId="498710488" sldId="256"/>
            <ac:spMk id="90" creationId="{00000000-0000-0000-0000-000000000000}"/>
          </ac:spMkLst>
        </pc:spChg>
        <pc:grpChg chg="mod">
          <ac:chgData name="Axel Maille" userId="065ad68c099279a8" providerId="LiveId" clId="{B28AFAEA-6ACD-DC4D-A307-DE620141977C}" dt="2018-11-16T09:46:08.969" v="303"/>
          <ac:grpSpMkLst>
            <pc:docMk/>
            <pc:sldMk cId="498710488" sldId="256"/>
            <ac:grpSpMk id="13" creationId="{00000000-0000-0000-0000-000000000000}"/>
          </ac:grpSpMkLst>
        </pc:grpChg>
        <pc:picChg chg="add mod modCrop">
          <ac:chgData name="Axel Maille" userId="065ad68c099279a8" providerId="LiveId" clId="{B28AFAEA-6ACD-DC4D-A307-DE620141977C}" dt="2018-11-16T09:49:06.940" v="335" actId="14100"/>
          <ac:picMkLst>
            <pc:docMk/>
            <pc:sldMk cId="498710488" sldId="256"/>
            <ac:picMk id="5" creationId="{C5CB1DF5-FC0B-2E4D-8646-C66027F1B4C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153747" cy="10688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3153747" y="0"/>
            <a:ext cx="4409103" cy="10688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153747" cy="2032000"/>
          </a:xfrm>
          <a:prstGeom prst="rect">
            <a:avLst/>
          </a:prstGeom>
          <a:pattFill prst="pct5">
            <a:fgClr>
              <a:schemeClr val="bg1"/>
            </a:fgClr>
            <a:bgClr>
              <a:srgbClr val="222A35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3153747" y="0"/>
            <a:ext cx="4409103" cy="2032000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1424" y="129832"/>
            <a:ext cx="3260767" cy="1723792"/>
          </a:xfrm>
          <a:prstGeom prst="rect">
            <a:avLst/>
          </a:prstGeom>
          <a:solidFill>
            <a:srgbClr val="72DFDC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/>
          </a:p>
        </p:txBody>
      </p:sp>
      <p:sp>
        <p:nvSpPr>
          <p:cNvPr id="6" name="TextBox 5"/>
          <p:cNvSpPr txBox="1"/>
          <p:nvPr/>
        </p:nvSpPr>
        <p:spPr>
          <a:xfrm>
            <a:off x="3563471" y="164181"/>
            <a:ext cx="34787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err="1">
                <a:latin typeface="Lato Black" panose="020F0A02020204030203" pitchFamily="34" charset="0"/>
                <a:cs typeface="Lato Black" panose="020F0A02020204030203" pitchFamily="34" charset="0"/>
              </a:rPr>
              <a:t>Kadiatou</a:t>
            </a:r>
            <a:r>
              <a:rPr lang="en-GB" sz="5400" dirty="0">
                <a:latin typeface="Lato Black" panose="020F0A02020204030203" pitchFamily="34" charset="0"/>
                <a:cs typeface="Lato Black" panose="020F0A02020204030203" pitchFamily="34" charset="0"/>
              </a:rPr>
              <a:t> LEGRAND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18927" y="2152556"/>
            <a:ext cx="7071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18928" y="2497656"/>
            <a:ext cx="40895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9550" y="2152556"/>
            <a:ext cx="1022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9550" y="2497656"/>
            <a:ext cx="2872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Tel : 0102030405</a:t>
            </a:r>
          </a:p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Mobile : 0601023004</a:t>
            </a:r>
          </a:p>
          <a:p>
            <a:r>
              <a:rPr lang="en-PH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Adresse</a:t>
            </a:r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: 12 rue de la </a:t>
            </a:r>
            <a:r>
              <a:rPr lang="en-PH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Réussite</a:t>
            </a:r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75012 Paris</a:t>
            </a:r>
          </a:p>
          <a:p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Email : mail@mail.com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18927" y="4557523"/>
            <a:ext cx="2425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EXPERIENCE POFESSIONNELLE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318928" y="4902623"/>
            <a:ext cx="4089578" cy="1107996"/>
            <a:chOff x="3318928" y="3690328"/>
            <a:chExt cx="4089578" cy="1107996"/>
          </a:xfrm>
        </p:grpSpPr>
        <p:sp>
          <p:nvSpPr>
            <p:cNvPr id="15" name="TextBox 14"/>
            <p:cNvSpPr txBox="1"/>
            <p:nvPr/>
          </p:nvSpPr>
          <p:spPr>
            <a:xfrm>
              <a:off x="3318928" y="3690328"/>
              <a:ext cx="1029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13246" y="3690328"/>
              <a:ext cx="289526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>
                  <a:cs typeface="Lato" panose="020F0502020204030203" pitchFamily="34" charset="0"/>
                </a:rPr>
                <a:t>Nom de la </a:t>
              </a:r>
              <a:r>
                <a:rPr lang="en-GB" sz="1100" b="1" dirty="0" err="1">
                  <a:cs typeface="Lato" panose="020F0502020204030203" pitchFamily="34" charset="0"/>
                </a:rPr>
                <a:t>société</a:t>
              </a:r>
              <a:endParaRPr lang="en-GB" sz="1100" b="1" dirty="0">
                <a:cs typeface="Lato" panose="020F0502020204030203" pitchFamily="34" charset="0"/>
              </a:endParaRPr>
            </a:p>
            <a:p>
              <a:r>
                <a:rPr lang="en-GB" sz="1100" i="1" dirty="0"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100" dirty="0"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4" name="Oval 13"/>
          <p:cNvSpPr/>
          <p:nvPr/>
        </p:nvSpPr>
        <p:spPr>
          <a:xfrm>
            <a:off x="3441700" y="5164233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LOGO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318928" y="6247498"/>
            <a:ext cx="4089578" cy="1107996"/>
            <a:chOff x="3318928" y="3690328"/>
            <a:chExt cx="4089578" cy="1107996"/>
          </a:xfrm>
        </p:grpSpPr>
        <p:sp>
          <p:nvSpPr>
            <p:cNvPr id="20" name="TextBox 19"/>
            <p:cNvSpPr txBox="1"/>
            <p:nvPr/>
          </p:nvSpPr>
          <p:spPr>
            <a:xfrm>
              <a:off x="3318928" y="3690328"/>
              <a:ext cx="1029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13246" y="3690328"/>
              <a:ext cx="289526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>
                  <a:cs typeface="Lato" panose="020F0502020204030203" pitchFamily="34" charset="0"/>
                </a:rPr>
                <a:t>Nom de la </a:t>
              </a:r>
              <a:r>
                <a:rPr lang="en-GB" sz="1100" b="1" dirty="0" err="1">
                  <a:cs typeface="Lato" panose="020F0502020204030203" pitchFamily="34" charset="0"/>
                </a:rPr>
                <a:t>société</a:t>
              </a:r>
              <a:endParaRPr lang="en-GB" sz="1100" b="1" dirty="0">
                <a:cs typeface="Lato" panose="020F0502020204030203" pitchFamily="34" charset="0"/>
              </a:endParaRPr>
            </a:p>
            <a:p>
              <a:r>
                <a:rPr lang="en-GB" sz="1100" i="1" dirty="0"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100" dirty="0"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9" name="Oval 18"/>
          <p:cNvSpPr/>
          <p:nvPr/>
        </p:nvSpPr>
        <p:spPr>
          <a:xfrm>
            <a:off x="3441700" y="6509108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LOGO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318928" y="7592373"/>
            <a:ext cx="4089578" cy="1107996"/>
            <a:chOff x="3318928" y="3690328"/>
            <a:chExt cx="4089578" cy="1107996"/>
          </a:xfrm>
        </p:grpSpPr>
        <p:sp>
          <p:nvSpPr>
            <p:cNvPr id="25" name="TextBox 24"/>
            <p:cNvSpPr txBox="1"/>
            <p:nvPr/>
          </p:nvSpPr>
          <p:spPr>
            <a:xfrm>
              <a:off x="3318928" y="3690328"/>
              <a:ext cx="1029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13246" y="3690328"/>
              <a:ext cx="289526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>
                  <a:cs typeface="Lato" panose="020F0502020204030203" pitchFamily="34" charset="0"/>
                </a:rPr>
                <a:t>Nom de la </a:t>
              </a:r>
              <a:r>
                <a:rPr lang="en-GB" sz="1100" b="1" dirty="0" err="1">
                  <a:cs typeface="Lato" panose="020F0502020204030203" pitchFamily="34" charset="0"/>
                </a:rPr>
                <a:t>société</a:t>
              </a:r>
              <a:endParaRPr lang="en-GB" sz="1100" b="1" dirty="0">
                <a:cs typeface="Lato" panose="020F0502020204030203" pitchFamily="34" charset="0"/>
              </a:endParaRPr>
            </a:p>
            <a:p>
              <a:r>
                <a:rPr lang="en-GB" sz="1100" i="1" dirty="0"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100" dirty="0"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24" name="Oval 23"/>
          <p:cNvSpPr/>
          <p:nvPr/>
        </p:nvSpPr>
        <p:spPr>
          <a:xfrm>
            <a:off x="3441700" y="7853983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LOGO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3318928" y="8937249"/>
            <a:ext cx="4089578" cy="1107996"/>
            <a:chOff x="3318928" y="3690328"/>
            <a:chExt cx="4089578" cy="1107996"/>
          </a:xfrm>
        </p:grpSpPr>
        <p:sp>
          <p:nvSpPr>
            <p:cNvPr id="30" name="TextBox 29"/>
            <p:cNvSpPr txBox="1"/>
            <p:nvPr/>
          </p:nvSpPr>
          <p:spPr>
            <a:xfrm>
              <a:off x="3318928" y="3690328"/>
              <a:ext cx="1029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Lato" panose="020F0502020204030203" pitchFamily="34" charset="0"/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13246" y="3690328"/>
              <a:ext cx="289526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>
                  <a:cs typeface="Lato" panose="020F0502020204030203" pitchFamily="34" charset="0"/>
                </a:rPr>
                <a:t>Nom de la </a:t>
              </a:r>
              <a:r>
                <a:rPr lang="en-GB" sz="1100" b="1" dirty="0" err="1">
                  <a:cs typeface="Lato" panose="020F0502020204030203" pitchFamily="34" charset="0"/>
                </a:rPr>
                <a:t>société</a:t>
              </a:r>
              <a:endParaRPr lang="en-GB" sz="1100" b="1" dirty="0">
                <a:cs typeface="Lato" panose="020F0502020204030203" pitchFamily="34" charset="0"/>
              </a:endParaRPr>
            </a:p>
            <a:p>
              <a:r>
                <a:rPr lang="en-GB" sz="1100" i="1" dirty="0"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100" dirty="0"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3441700" y="9198859"/>
            <a:ext cx="846386" cy="846386"/>
          </a:xfrm>
          <a:prstGeom prst="ellipse">
            <a:avLst/>
          </a:prstGeom>
          <a:solidFill>
            <a:srgbClr val="33CC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311938" y="3235821"/>
            <a:ext cx="714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311939" y="3580921"/>
            <a:ext cx="4089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. Integer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efficitur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arcu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a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auctor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convallis. Lorem ipsum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. Integer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efficitur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arcu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a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auctor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convallis.</a:t>
            </a:r>
          </a:p>
          <a:p>
            <a:endParaRPr lang="en-GB" sz="11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9550" y="3467152"/>
            <a:ext cx="1302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9550" y="3812252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Professionnelles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2667" y="4112334"/>
            <a:ext cx="12330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52667" y="4426718"/>
            <a:ext cx="123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2667" y="4741102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2667" y="5055486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9550" y="5533885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Langues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52667" y="5833967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Anglais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2667" y="6148351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Français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2667" y="6462735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Allemand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9550" y="6847803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Personnelles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2667" y="7147885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Créative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2667" y="7462269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ORganisée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2667" y="7776653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Innovante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2667" y="8095250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Sérieuse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32443" y="4180185"/>
            <a:ext cx="1451774" cy="4108383"/>
            <a:chOff x="380828" y="3684885"/>
            <a:chExt cx="1451774" cy="4108383"/>
          </a:xfrm>
        </p:grpSpPr>
        <p:grpSp>
          <p:nvGrpSpPr>
            <p:cNvPr id="51" name="Group 50"/>
            <p:cNvGrpSpPr/>
            <p:nvPr/>
          </p:nvGrpSpPr>
          <p:grpSpPr>
            <a:xfrm>
              <a:off x="380828" y="3684885"/>
              <a:ext cx="1451774" cy="152909"/>
              <a:chOff x="1508453" y="3924725"/>
              <a:chExt cx="1451774" cy="152909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508453" y="3924725"/>
                <a:ext cx="796017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380828" y="3993015"/>
              <a:ext cx="1451774" cy="152909"/>
              <a:chOff x="1508453" y="3924725"/>
              <a:chExt cx="1451774" cy="152909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508453" y="3924725"/>
                <a:ext cx="1188656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380828" y="4301145"/>
              <a:ext cx="1451774" cy="152909"/>
              <a:chOff x="1508453" y="3924725"/>
              <a:chExt cx="1451774" cy="152909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508453" y="3924725"/>
                <a:ext cx="428297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80828" y="4609274"/>
              <a:ext cx="1451774" cy="152909"/>
              <a:chOff x="1508453" y="3924725"/>
              <a:chExt cx="1451774" cy="152909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508453" y="3924725"/>
                <a:ext cx="1107747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380828" y="5361286"/>
              <a:ext cx="1451774" cy="152909"/>
              <a:chOff x="1508453" y="3924725"/>
              <a:chExt cx="1451774" cy="152909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508453" y="3924725"/>
                <a:ext cx="796017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380828" y="5669416"/>
              <a:ext cx="1451774" cy="152909"/>
              <a:chOff x="1508453" y="3924725"/>
              <a:chExt cx="1451774" cy="152909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1508453" y="3924725"/>
                <a:ext cx="1188656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380828" y="5977546"/>
              <a:ext cx="1451774" cy="152909"/>
              <a:chOff x="1508453" y="3924725"/>
              <a:chExt cx="1451774" cy="152909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1508453" y="3924725"/>
                <a:ext cx="428297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380828" y="6715970"/>
              <a:ext cx="1451774" cy="152909"/>
              <a:chOff x="1508453" y="3924725"/>
              <a:chExt cx="1451774" cy="152909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508453" y="3924725"/>
                <a:ext cx="796017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380828" y="7024100"/>
              <a:ext cx="1451774" cy="152909"/>
              <a:chOff x="1508453" y="3924725"/>
              <a:chExt cx="1451774" cy="152909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1508453" y="3924725"/>
                <a:ext cx="1188656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380828" y="7332230"/>
              <a:ext cx="1451774" cy="152909"/>
              <a:chOff x="1508453" y="3924725"/>
              <a:chExt cx="1451774" cy="152909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1508453" y="3924725"/>
                <a:ext cx="428297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380828" y="7640359"/>
              <a:ext cx="1451774" cy="152909"/>
              <a:chOff x="1508453" y="3924725"/>
              <a:chExt cx="1451774" cy="152909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1508453" y="3924725"/>
                <a:ext cx="1451774" cy="152909"/>
              </a:xfrm>
              <a:prstGeom prst="rect">
                <a:avLst/>
              </a:prstGeom>
              <a:noFill/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508453" y="3924725"/>
                <a:ext cx="1107747" cy="152909"/>
              </a:xfrm>
              <a:prstGeom prst="rect">
                <a:avLst/>
              </a:prstGeom>
              <a:solidFill>
                <a:srgbClr val="33CCCC"/>
              </a:solidFill>
              <a:ln>
                <a:solidFill>
                  <a:srgbClr val="33CCCC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86" name="TextBox 85"/>
          <p:cNvSpPr txBox="1"/>
          <p:nvPr/>
        </p:nvSpPr>
        <p:spPr>
          <a:xfrm>
            <a:off x="209550" y="8629472"/>
            <a:ext cx="1116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3CCCC"/>
                </a:solidFill>
                <a:latin typeface="Lato" panose="020F0502020204030203" pitchFamily="34" charset="0"/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005055" y="8956995"/>
            <a:ext cx="1949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1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54563" y="8956995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005055" y="9785644"/>
            <a:ext cx="1949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1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54563" y="9785644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</a:p>
        </p:txBody>
      </p:sp>
      <p:pic>
        <p:nvPicPr>
          <p:cNvPr id="5" name="Image 4" descr="Une image contenant personne, femme, fenêtre, habits&#10;&#10;&#10;&#10;Description générée automatiquement">
            <a:extLst>
              <a:ext uri="{FF2B5EF4-FFF2-40B4-BE49-F238E27FC236}">
                <a16:creationId xmlns:a16="http://schemas.microsoft.com/office/drawing/2014/main" id="{C5CB1DF5-FC0B-2E4D-8646-C66027F1B4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07" r="5365"/>
          <a:stretch/>
        </p:blipFill>
        <p:spPr>
          <a:xfrm>
            <a:off x="632476" y="164272"/>
            <a:ext cx="2007713" cy="2035687"/>
          </a:xfrm>
          <a:prstGeom prst="ellipse">
            <a:avLst/>
          </a:prstGeom>
          <a:ln w="285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49871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387440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593</Words>
  <Application>Microsoft Macintosh PowerPoint</Application>
  <PresentationFormat>Personnalisé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Lato Black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7</cp:revision>
  <dcterms:created xsi:type="dcterms:W3CDTF">2017-02-16T03:54:32Z</dcterms:created>
  <dcterms:modified xsi:type="dcterms:W3CDTF">2020-11-18T15:42:12Z</dcterms:modified>
</cp:coreProperties>
</file>