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62" r:id="rId2"/>
    <p:sldId id="259" r:id="rId3"/>
  </p:sldIdLst>
  <p:sldSz cx="7562850" cy="106886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BBAD0"/>
    <a:srgbClr val="33CCFF"/>
    <a:srgbClr val="C85F64"/>
    <a:srgbClr val="FBD43E"/>
    <a:srgbClr val="282924"/>
    <a:srgbClr val="013839"/>
    <a:srgbClr val="037679"/>
    <a:srgbClr val="F89520"/>
    <a:srgbClr val="00AB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21FE0D-9E1C-4749-A571-3CB35A7CA0AD}" v="49" dt="2018-11-16T09:40:01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39" autoAdjust="0"/>
    <p:restoredTop sz="95324" autoAdjust="0"/>
  </p:normalViewPr>
  <p:slideViewPr>
    <p:cSldViewPr snapToGrid="0">
      <p:cViewPr varScale="1">
        <p:scale>
          <a:sx n="79" d="100"/>
          <a:sy n="79" d="100"/>
        </p:scale>
        <p:origin x="390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xel Maille" userId="065ad68c099279a8" providerId="LiveId" clId="{0D21FE0D-9E1C-4749-A571-3CB35A7CA0AD}"/>
    <pc:docChg chg="custSel modSld">
      <pc:chgData name="Axel Maille" userId="065ad68c099279a8" providerId="LiveId" clId="{0D21FE0D-9E1C-4749-A571-3CB35A7CA0AD}" dt="2018-11-16T09:39:57.410" v="324" actId="207"/>
      <pc:docMkLst>
        <pc:docMk/>
      </pc:docMkLst>
      <pc:sldChg chg="addSp delSp modSp">
        <pc:chgData name="Axel Maille" userId="065ad68c099279a8" providerId="LiveId" clId="{0D21FE0D-9E1C-4749-A571-3CB35A7CA0AD}" dt="2018-11-16T09:39:57.410" v="324" actId="207"/>
        <pc:sldMkLst>
          <pc:docMk/>
          <pc:sldMk cId="3635773026" sldId="262"/>
        </pc:sldMkLst>
        <pc:spChg chg="add del mod">
          <ac:chgData name="Axel Maille" userId="065ad68c099279a8" providerId="LiveId" clId="{0D21FE0D-9E1C-4749-A571-3CB35A7CA0AD}" dt="2018-11-15T17:09:44.507" v="300" actId="207"/>
          <ac:spMkLst>
            <pc:docMk/>
            <pc:sldMk cId="3635773026" sldId="262"/>
            <ac:spMk id="2" creationId="{2B382F50-7CD0-0842-8EFA-C4CE1221DE7F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4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5" creationId="{00000000-0000-0000-0000-000000000000}"/>
          </ac:spMkLst>
        </pc:spChg>
        <pc:spChg chg="mod">
          <ac:chgData name="Axel Maille" userId="065ad68c099279a8" providerId="LiveId" clId="{0D21FE0D-9E1C-4749-A571-3CB35A7CA0AD}" dt="2018-11-16T09:39:33.709" v="315" actId="207"/>
          <ac:spMkLst>
            <pc:docMk/>
            <pc:sldMk cId="3635773026" sldId="262"/>
            <ac:spMk id="7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30.064" v="83" actId="14100"/>
          <ac:spMkLst>
            <pc:docMk/>
            <pc:sldMk cId="3635773026" sldId="262"/>
            <ac:spMk id="8" creationId="{00000000-0000-0000-0000-000000000000}"/>
          </ac:spMkLst>
        </pc:spChg>
        <pc:spChg chg="mod">
          <ac:chgData name="Axel Maille" userId="065ad68c099279a8" providerId="LiveId" clId="{0D21FE0D-9E1C-4749-A571-3CB35A7CA0AD}" dt="2018-11-16T09:39:36.141" v="316" actId="207"/>
          <ac:spMkLst>
            <pc:docMk/>
            <pc:sldMk cId="3635773026" sldId="262"/>
            <ac:spMk id="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0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5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7" creationId="{00000000-0000-0000-0000-000000000000}"/>
          </ac:spMkLst>
        </pc:spChg>
        <pc:spChg chg="mod">
          <ac:chgData name="Axel Maille" userId="065ad68c099279a8" providerId="LiveId" clId="{0D21FE0D-9E1C-4749-A571-3CB35A7CA0AD}" dt="2018-11-16T09:39:47.956" v="322" actId="207"/>
          <ac:spMkLst>
            <pc:docMk/>
            <pc:sldMk cId="3635773026" sldId="262"/>
            <ac:spMk id="18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7:24.918" v="150" actId="1076"/>
          <ac:spMkLst>
            <pc:docMk/>
            <pc:sldMk cId="3635773026" sldId="262"/>
            <ac:spMk id="1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0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1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8:10.097" v="222" actId="6549"/>
          <ac:spMkLst>
            <pc:docMk/>
            <pc:sldMk cId="3635773026" sldId="262"/>
            <ac:spMk id="22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8:14.846" v="231" actId="20577"/>
          <ac:spMkLst>
            <pc:docMk/>
            <pc:sldMk cId="3635773026" sldId="262"/>
            <ac:spMk id="23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8:19.059" v="241" actId="20577"/>
          <ac:spMkLst>
            <pc:docMk/>
            <pc:sldMk cId="3635773026" sldId="262"/>
            <ac:spMk id="24" creationId="{00000000-0000-0000-0000-000000000000}"/>
          </ac:spMkLst>
        </pc:spChg>
        <pc:spChg chg="mod">
          <ac:chgData name="Axel Maille" userId="065ad68c099279a8" providerId="LiveId" clId="{0D21FE0D-9E1C-4749-A571-3CB35A7CA0AD}" dt="2018-11-16T09:39:43.635" v="320" actId="207"/>
          <ac:spMkLst>
            <pc:docMk/>
            <pc:sldMk cId="3635773026" sldId="262"/>
            <ac:spMk id="25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8:22.696" v="248" actId="20577"/>
          <ac:spMkLst>
            <pc:docMk/>
            <pc:sldMk cId="3635773026" sldId="262"/>
            <ac:spMk id="2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8:25.992" v="256" actId="20577"/>
          <ac:spMkLst>
            <pc:docMk/>
            <pc:sldMk cId="3635773026" sldId="262"/>
            <ac:spMk id="27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8:29.163" v="264" actId="20577"/>
          <ac:spMkLst>
            <pc:docMk/>
            <pc:sldMk cId="3635773026" sldId="262"/>
            <ac:spMk id="28" creationId="{00000000-0000-0000-0000-000000000000}"/>
          </ac:spMkLst>
        </pc:spChg>
        <pc:spChg chg="mod">
          <ac:chgData name="Axel Maille" userId="065ad68c099279a8" providerId="LiveId" clId="{0D21FE0D-9E1C-4749-A571-3CB35A7CA0AD}" dt="2018-11-16T09:39:45.789" v="321" actId="207"/>
          <ac:spMkLst>
            <pc:docMk/>
            <pc:sldMk cId="3635773026" sldId="262"/>
            <ac:spMk id="2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7:49.846" v="195" actId="20577"/>
          <ac:spMkLst>
            <pc:docMk/>
            <pc:sldMk cId="3635773026" sldId="262"/>
            <ac:spMk id="30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7:53.300" v="203" actId="20577"/>
          <ac:spMkLst>
            <pc:docMk/>
            <pc:sldMk cId="3635773026" sldId="262"/>
            <ac:spMk id="31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8:06.394" v="221" actId="20577"/>
          <ac:spMkLst>
            <pc:docMk/>
            <pc:sldMk cId="3635773026" sldId="262"/>
            <ac:spMk id="32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8:33.697" v="266" actId="20577"/>
          <ac:spMkLst>
            <pc:docMk/>
            <pc:sldMk cId="3635773026" sldId="262"/>
            <ac:spMk id="33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10:15.626" v="304" actId="207"/>
          <ac:spMkLst>
            <pc:docMk/>
            <pc:sldMk cId="3635773026" sldId="262"/>
            <ac:spMk id="39" creationId="{00000000-0000-0000-0000-000000000000}"/>
          </ac:spMkLst>
        </pc:spChg>
        <pc:spChg chg="mod">
          <ac:chgData name="Axel Maille" userId="065ad68c099279a8" providerId="LiveId" clId="{0D21FE0D-9E1C-4749-A571-3CB35A7CA0AD}" dt="2018-11-16T09:39:41.974" v="319" actId="207"/>
          <ac:spMkLst>
            <pc:docMk/>
            <pc:sldMk cId="3635773026" sldId="262"/>
            <ac:spMk id="5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6:02.956" v="115" actId="20577"/>
          <ac:spMkLst>
            <pc:docMk/>
            <pc:sldMk cId="3635773026" sldId="262"/>
            <ac:spMk id="57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58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6:25.129" v="123" actId="207"/>
          <ac:spMkLst>
            <pc:docMk/>
            <pc:sldMk cId="3635773026" sldId="262"/>
            <ac:spMk id="5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6:08.483" v="116" actId="6549"/>
          <ac:spMkLst>
            <pc:docMk/>
            <pc:sldMk cId="3635773026" sldId="262"/>
            <ac:spMk id="60" creationId="{00000000-0000-0000-0000-000000000000}"/>
          </ac:spMkLst>
        </pc:spChg>
        <pc:spChg chg="mod">
          <ac:chgData name="Axel Maille" userId="065ad68c099279a8" providerId="LiveId" clId="{0D21FE0D-9E1C-4749-A571-3CB35A7CA0AD}" dt="2018-11-16T09:39:37.823" v="317" actId="207"/>
          <ac:spMkLst>
            <pc:docMk/>
            <pc:sldMk cId="3635773026" sldId="262"/>
            <ac:spMk id="61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45.996" v="88" actId="14100"/>
          <ac:spMkLst>
            <pc:docMk/>
            <pc:sldMk cId="3635773026" sldId="262"/>
            <ac:spMk id="62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63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50.213" v="89"/>
          <ac:spMkLst>
            <pc:docMk/>
            <pc:sldMk cId="3635773026" sldId="262"/>
            <ac:spMk id="64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65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1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17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18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1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2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34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3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37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38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6:32.428" v="125" actId="255"/>
          <ac:spMkLst>
            <pc:docMk/>
            <pc:sldMk cId="3635773026" sldId="262"/>
            <ac:spMk id="13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6:10.226" v="117" actId="6549"/>
          <ac:spMkLst>
            <pc:docMk/>
            <pc:sldMk cId="3635773026" sldId="262"/>
            <ac:spMk id="140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41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42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6:44.062" v="128" actId="255"/>
          <ac:spMkLst>
            <pc:docMk/>
            <pc:sldMk cId="3635773026" sldId="262"/>
            <ac:spMk id="143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6:11.632" v="118" actId="6549"/>
          <ac:spMkLst>
            <pc:docMk/>
            <pc:sldMk cId="3635773026" sldId="262"/>
            <ac:spMk id="144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45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4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6:49.331" v="130" actId="255"/>
          <ac:spMkLst>
            <pc:docMk/>
            <pc:sldMk cId="3635773026" sldId="262"/>
            <ac:spMk id="147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6:13.308" v="119" actId="6549"/>
          <ac:spMkLst>
            <pc:docMk/>
            <pc:sldMk cId="3635773026" sldId="262"/>
            <ac:spMk id="148" creationId="{00000000-0000-0000-0000-000000000000}"/>
          </ac:spMkLst>
        </pc:spChg>
        <pc:spChg chg="mod">
          <ac:chgData name="Axel Maille" userId="065ad68c099279a8" providerId="LiveId" clId="{0D21FE0D-9E1C-4749-A571-3CB35A7CA0AD}" dt="2018-11-16T09:39:40.766" v="318" actId="207"/>
          <ac:spMkLst>
            <pc:docMk/>
            <pc:sldMk cId="3635773026" sldId="262"/>
            <ac:spMk id="150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51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52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53" creationId="{00000000-0000-0000-0000-000000000000}"/>
          </ac:spMkLst>
        </pc:spChg>
        <pc:spChg chg="add mod">
          <ac:chgData name="Axel Maille" userId="065ad68c099279a8" providerId="LiveId" clId="{0D21FE0D-9E1C-4749-A571-3CB35A7CA0AD}" dt="2018-11-15T17:09:51.198" v="301" actId="313"/>
          <ac:spMkLst>
            <pc:docMk/>
            <pc:sldMk cId="3635773026" sldId="262"/>
            <ac:spMk id="175" creationId="{1A786CBA-55F8-E947-9E62-1D18D659B44A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9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97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9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00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01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2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28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2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30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31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33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34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35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3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38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3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40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41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43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44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45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4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47" creationId="{00000000-0000-0000-0000-000000000000}"/>
          </ac:spMkLst>
        </pc:spChg>
        <pc:spChg chg="del mod">
          <ac:chgData name="Axel Maille" userId="065ad68c099279a8" providerId="LiveId" clId="{0D21FE0D-9E1C-4749-A571-3CB35A7CA0AD}" dt="2018-11-15T17:09:17.932" v="292"/>
          <ac:spMkLst>
            <pc:docMk/>
            <pc:sldMk cId="3635773026" sldId="262"/>
            <ac:spMk id="24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5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60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61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62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63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64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65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6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67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68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6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70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71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72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73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74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75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7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77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78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7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80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81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82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83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84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85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8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87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88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8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90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91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10:17.872" v="305" actId="207"/>
          <ac:spMkLst>
            <pc:docMk/>
            <pc:sldMk cId="3635773026" sldId="262"/>
            <ac:spMk id="294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10:18.990" v="306" actId="207"/>
          <ac:spMkLst>
            <pc:docMk/>
            <pc:sldMk cId="3635773026" sldId="262"/>
            <ac:spMk id="297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10:19.866" v="307" actId="207"/>
          <ac:spMkLst>
            <pc:docMk/>
            <pc:sldMk cId="3635773026" sldId="262"/>
            <ac:spMk id="300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10:20.981" v="308" actId="207"/>
          <ac:spMkLst>
            <pc:docMk/>
            <pc:sldMk cId="3635773026" sldId="262"/>
            <ac:spMk id="303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10:22.110" v="309" actId="207"/>
          <ac:spMkLst>
            <pc:docMk/>
            <pc:sldMk cId="3635773026" sldId="262"/>
            <ac:spMk id="30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10:22.793" v="310" actId="207"/>
          <ac:spMkLst>
            <pc:docMk/>
            <pc:sldMk cId="3635773026" sldId="262"/>
            <ac:spMk id="30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10:24.039" v="311" actId="207"/>
          <ac:spMkLst>
            <pc:docMk/>
            <pc:sldMk cId="3635773026" sldId="262"/>
            <ac:spMk id="315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10:24.943" v="312" actId="207"/>
          <ac:spMkLst>
            <pc:docMk/>
            <pc:sldMk cId="3635773026" sldId="262"/>
            <ac:spMk id="318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10:26.217" v="313" actId="207"/>
          <ac:spMkLst>
            <pc:docMk/>
            <pc:sldMk cId="3635773026" sldId="262"/>
            <ac:spMk id="324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10:27.038" v="314" actId="207"/>
          <ac:spMkLst>
            <pc:docMk/>
            <pc:sldMk cId="3635773026" sldId="262"/>
            <ac:spMk id="327" creationId="{00000000-0000-0000-0000-000000000000}"/>
          </ac:spMkLst>
        </pc:spChg>
        <pc:grpChg chg="add del mod">
          <ac:chgData name="Axel Maille" userId="065ad68c099279a8" providerId="LiveId" clId="{0D21FE0D-9E1C-4749-A571-3CB35A7CA0AD}" dt="2018-11-16T09:39:57.410" v="324" actId="207"/>
          <ac:grpSpMkLst>
            <pc:docMk/>
            <pc:sldMk cId="3635773026" sldId="262"/>
            <ac:grpSpMk id="42" creationId="{00000000-0000-0000-0000-000000000000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5A0C0-DB6A-48AE-A70D-902ED21F20AC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E62D0-BBB8-4548-9060-0AFEB704332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641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3DFDC-F2B9-4F30-BDAA-BC05729E134E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6800" y="1143000"/>
            <a:ext cx="218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2E116-EA87-488E-9C06-182B3B0258C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96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1749275"/>
            <a:ext cx="6428423" cy="3721230"/>
          </a:xfrm>
        </p:spPr>
        <p:txBody>
          <a:bodyPr anchor="b"/>
          <a:lstStyle>
            <a:lvl1pPr algn="ctr">
              <a:defRPr sz="496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356" y="5614010"/>
            <a:ext cx="5672138" cy="2580613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150" indent="0" algn="ctr">
              <a:buNone/>
              <a:defRPr sz="1654"/>
            </a:lvl2pPr>
            <a:lvl3pPr marL="756300" indent="0" algn="ctr">
              <a:buNone/>
              <a:defRPr sz="1489"/>
            </a:lvl3pPr>
            <a:lvl4pPr marL="1134450" indent="0" algn="ctr">
              <a:buNone/>
              <a:defRPr sz="1323"/>
            </a:lvl4pPr>
            <a:lvl5pPr marL="1512600" indent="0" algn="ctr">
              <a:buNone/>
              <a:defRPr sz="1323"/>
            </a:lvl5pPr>
            <a:lvl6pPr marL="1890751" indent="0" algn="ctr">
              <a:buNone/>
              <a:defRPr sz="1323"/>
            </a:lvl6pPr>
            <a:lvl7pPr marL="2268901" indent="0" algn="ctr">
              <a:buNone/>
              <a:defRPr sz="1323"/>
            </a:lvl7pPr>
            <a:lvl8pPr marL="2647051" indent="0" algn="ctr">
              <a:buNone/>
              <a:defRPr sz="1323"/>
            </a:lvl8pPr>
            <a:lvl9pPr marL="3025201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763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2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2165" y="569071"/>
            <a:ext cx="1630740" cy="90581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946" y="569071"/>
            <a:ext cx="4797683" cy="90581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69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6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07" y="2664740"/>
            <a:ext cx="6522958" cy="4446176"/>
          </a:xfrm>
        </p:spPr>
        <p:txBody>
          <a:bodyPr anchor="b"/>
          <a:lstStyle>
            <a:lvl1pPr>
              <a:defRPr sz="49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007" y="7152978"/>
            <a:ext cx="6522958" cy="2338139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815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5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946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8693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3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569073"/>
            <a:ext cx="6522958" cy="20659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932" y="2620202"/>
            <a:ext cx="3199440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932" y="3904322"/>
            <a:ext cx="3199440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8693" y="2620202"/>
            <a:ext cx="3215196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8693" y="3904322"/>
            <a:ext cx="3215196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30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15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67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196" y="1538968"/>
            <a:ext cx="3828693" cy="7595861"/>
          </a:xfrm>
        </p:spPr>
        <p:txBody>
          <a:bodyPr/>
          <a:lstStyle>
            <a:lvl1pPr>
              <a:defRPr sz="2647"/>
            </a:lvl1pPr>
            <a:lvl2pPr>
              <a:defRPr sz="2316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5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5196" y="1538968"/>
            <a:ext cx="3828693" cy="7595861"/>
          </a:xfrm>
        </p:spPr>
        <p:txBody>
          <a:bodyPr anchor="t"/>
          <a:lstStyle>
            <a:lvl1pPr marL="0" indent="0">
              <a:buNone/>
              <a:defRPr sz="2647"/>
            </a:lvl1pPr>
            <a:lvl2pPr marL="378150" indent="0">
              <a:buNone/>
              <a:defRPr sz="2316"/>
            </a:lvl2pPr>
            <a:lvl3pPr marL="756300" indent="0">
              <a:buNone/>
              <a:defRPr sz="1985"/>
            </a:lvl3pPr>
            <a:lvl4pPr marL="1134450" indent="0">
              <a:buNone/>
              <a:defRPr sz="1654"/>
            </a:lvl4pPr>
            <a:lvl5pPr marL="1512600" indent="0">
              <a:buNone/>
              <a:defRPr sz="1654"/>
            </a:lvl5pPr>
            <a:lvl6pPr marL="1890751" indent="0">
              <a:buNone/>
              <a:defRPr sz="1654"/>
            </a:lvl6pPr>
            <a:lvl7pPr marL="2268901" indent="0">
              <a:buNone/>
              <a:defRPr sz="1654"/>
            </a:lvl7pPr>
            <a:lvl8pPr marL="2647051" indent="0">
              <a:buNone/>
              <a:defRPr sz="1654"/>
            </a:lvl8pPr>
            <a:lvl9pPr marL="3025201" indent="0">
              <a:buNone/>
              <a:defRPr sz="165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02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946" y="569073"/>
            <a:ext cx="6522958" cy="2065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946" y="2845355"/>
            <a:ext cx="6522958" cy="678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14ED4-880B-4692-AE45-F5A6422D4F01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86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6300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75" indent="-189075" algn="l" defTabSz="75630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6" kern="1200">
          <a:solidFill>
            <a:schemeClr val="tx1"/>
          </a:solidFill>
          <a:latin typeface="+mn-lt"/>
          <a:ea typeface="+mn-ea"/>
          <a:cs typeface="+mn-cs"/>
        </a:defRPr>
      </a:lvl1pPr>
      <a:lvl2pPr marL="5672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37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5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6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8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9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61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42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3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4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6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7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9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70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52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reeruncv.com/lettre-de-motivation/?utm_source=Document&amp;utm_medium=Link&amp;utm_campaign=Doc_CV_PTT" TargetMode="External"/><Relationship Id="rId3" Type="http://schemas.openxmlformats.org/officeDocument/2006/relationships/hyperlink" Target="https://www.creeruncv.com/conseils/lexperience-profesionnelle-sur-le-cv/?utm_source=Document&amp;utm_medium=Link&amp;utm_campaign=Doc_CV_PTT" TargetMode="External"/><Relationship Id="rId7" Type="http://schemas.openxmlformats.org/officeDocument/2006/relationships/hyperlink" Target="https://www.creeruncv.com/conseils/recrutement/?utm_source=Document&amp;utm_medium=Link&amp;utm_campaign=Doc_CV_PTT" TargetMode="External"/><Relationship Id="rId2" Type="http://schemas.openxmlformats.org/officeDocument/2006/relationships/hyperlink" Target="https://www.creeruncv.com/conseils/le-titre-du-cv/?utm_source=Document&amp;utm_medium=Link&amp;utm_campaign=Doc_CV_PT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reeruncv.com/conseils/icones-pour-cv/?utm_source=Document&amp;utm_medium=Link&amp;utm_campaign=Doc_CV_PTT" TargetMode="External"/><Relationship Id="rId11" Type="http://schemas.openxmlformats.org/officeDocument/2006/relationships/hyperlink" Target="https://www.creeruncv.com/conseils/lettre-de-motivation/?utm_source=Document&amp;utm_medium=Link&amp;utm_campaign=Doc_CV_PTT" TargetMode="External"/><Relationship Id="rId5" Type="http://schemas.openxmlformats.org/officeDocument/2006/relationships/hyperlink" Target="https://www.creeruncv.com/conseils/faire-un-cv-conseils-pratiques/?utm_source=Document&amp;utm_medium=Link&amp;utm_campaign=Doc_CV_PTT" TargetMode="External"/><Relationship Id="rId10" Type="http://schemas.openxmlformats.org/officeDocument/2006/relationships/hyperlink" Target="https://www.creeruncv.com/modele-de-lettre/?utm_source=Document&amp;utm_medium=Link&amp;utm_campaign=Doc_CV_PTT" TargetMode="External"/><Relationship Id="rId4" Type="http://schemas.openxmlformats.org/officeDocument/2006/relationships/hyperlink" Target="https://www.creeruncv.com/conseils/laccroche-du-cv/?utm_source=Document&amp;utm_medium=Link&amp;utm_campaign=Doc_CV_PTT" TargetMode="External"/><Relationship Id="rId9" Type="http://schemas.openxmlformats.org/officeDocument/2006/relationships/hyperlink" Target="https://www.creeruncv.com/modele-de-lettr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0" y="0"/>
            <a:ext cx="7562850" cy="10696103"/>
            <a:chOff x="0" y="0"/>
            <a:chExt cx="7562850" cy="10696103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7562850" cy="3238500"/>
            </a:xfrm>
            <a:prstGeom prst="rect">
              <a:avLst/>
            </a:prstGeom>
            <a:solidFill>
              <a:srgbClr val="FBBA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0" y="6535739"/>
              <a:ext cx="7562850" cy="4152899"/>
            </a:xfrm>
            <a:prstGeom prst="rect">
              <a:avLst/>
            </a:prstGeom>
            <a:solidFill>
              <a:srgbClr val="FBBA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21509" y="3410674"/>
              <a:ext cx="25247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solidFill>
                    <a:srgbClr val="FBBAD0"/>
                  </a:solidFill>
                  <a:ea typeface="Roboto" pitchFamily="2" charset="0"/>
                  <a:cs typeface="Lato" panose="020F0502020204030203" pitchFamily="34" charset="0"/>
                </a:rPr>
                <a:t>EXPERIENCE PROFESSIONNELLE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64640" y="3899937"/>
              <a:ext cx="102913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rgbClr val="FBBAD0"/>
                  </a:solidFill>
                  <a:ea typeface="Roboto" pitchFamily="2" charset="0"/>
                  <a:cs typeface="Lato" panose="020F0502020204030203" pitchFamily="34" charset="0"/>
                </a:rPr>
                <a:t>2010 - 2014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03030" y="5063521"/>
              <a:ext cx="17523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cs typeface="Lato" panose="020F0502020204030203" pitchFamily="34" charset="0"/>
                </a:rPr>
                <a:t>Nom de la </a:t>
              </a:r>
              <a:r>
                <a:rPr lang="en-GB" sz="1000" b="1" dirty="0" err="1">
                  <a:cs typeface="Lato" panose="020F0502020204030203" pitchFamily="34" charset="0"/>
                </a:rPr>
                <a:t>société</a:t>
              </a:r>
              <a:endParaRPr lang="en-GB" sz="1000" b="1" dirty="0">
                <a:cs typeface="Lato" panose="020F0502020204030203" pitchFamily="34" charset="0"/>
              </a:endParaRPr>
            </a:p>
            <a:p>
              <a:pPr algn="ctr"/>
              <a:r>
                <a:rPr lang="en-GB" sz="1000" i="1" dirty="0">
                  <a:cs typeface="Lato" panose="020F0502020204030203" pitchFamily="34" charset="0"/>
                </a:rPr>
                <a:t>Titre du poste</a:t>
              </a:r>
            </a:p>
            <a:p>
              <a:pPr algn="ctr" defTabSz="685800">
                <a:defRPr/>
              </a:pPr>
              <a:r>
                <a:rPr lang="fr-FR" sz="1000" dirty="0">
                  <a:ea typeface="Lato" charset="0"/>
                  <a:cs typeface="Lato" charset="0"/>
                </a:rPr>
                <a:t>Décrivez ici les fonctions que vous avez occupées. Décrivez également vos missions, et les résultats que vous avez obtenus, n’hésitez pas à les quantifier.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714833" y="4555623"/>
              <a:ext cx="1128750" cy="430930"/>
            </a:xfrm>
            <a:prstGeom prst="roundRect">
              <a:avLst/>
            </a:prstGeom>
            <a:solidFill>
              <a:srgbClr val="FBBAD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  <a:ea typeface="Roboto" pitchFamily="2" charset="0"/>
                </a:rPr>
                <a:t>LOGO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1509" y="9858100"/>
              <a:ext cx="6385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ea typeface="Roboto" pitchFamily="2" charset="0"/>
                  <a:cs typeface="Lato" panose="020F0502020204030203" pitchFamily="34" charset="0"/>
                </a:rPr>
                <a:t>INFOS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7740" y="10188272"/>
              <a:ext cx="695571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Lorem ipsum dolor sit amet,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consectetur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adipiscing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elit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. Integer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efficitur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arcu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a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auctor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convallis. Lorem ipsum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dolor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sit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amet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,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consectetur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adipiscing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elit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. Integer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efficitur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arcu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a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auctor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convallis.</a:t>
              </a:r>
            </a:p>
            <a:p>
              <a:endPara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9965" y="7396410"/>
              <a:ext cx="12330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Microsoft Office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9965" y="7710794"/>
              <a:ext cx="123301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Design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9965" y="8025178"/>
              <a:ext cx="106783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PHP MySQL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9965" y="8339562"/>
              <a:ext cx="106783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Google Ads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38185" y="7182517"/>
              <a:ext cx="27276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i="1" dirty="0" err="1">
                  <a:ea typeface="Roboto" pitchFamily="2" charset="0"/>
                  <a:cs typeface="Lato" panose="020F0502020204030203" pitchFamily="34" charset="0"/>
                </a:rPr>
                <a:t>Langues</a:t>
              </a:r>
              <a:endParaRPr lang="en-GB" sz="900" b="1" i="1" dirty="0"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71013" y="7397095"/>
              <a:ext cx="106783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Anglais</a:t>
              </a:r>
              <a:endPara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71013" y="7711479"/>
              <a:ext cx="106783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Français</a:t>
              </a:r>
              <a:endPara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71013" y="8025863"/>
              <a:ext cx="106783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Allemand</a:t>
              </a:r>
              <a:endPara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2236" y="8739450"/>
              <a:ext cx="27276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i="1" dirty="0" err="1">
                  <a:ea typeface="Roboto" pitchFamily="2" charset="0"/>
                  <a:cs typeface="Lato" panose="020F0502020204030203" pitchFamily="34" charset="0"/>
                </a:rPr>
                <a:t>Personnelles</a:t>
              </a:r>
              <a:endParaRPr lang="en-GB" sz="900" b="1" i="1" dirty="0"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3030" y="8984439"/>
              <a:ext cx="106783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Créative</a:t>
              </a:r>
              <a:endPara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3030" y="9298823"/>
              <a:ext cx="106783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Sérieuse</a:t>
              </a:r>
              <a:endPara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489467" y="8978093"/>
              <a:ext cx="106783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Innovante</a:t>
              </a:r>
              <a:endPara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89467" y="9296690"/>
              <a:ext cx="106783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Organisée</a:t>
              </a:r>
              <a:endPara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99171" y="7182517"/>
              <a:ext cx="27276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i="1" dirty="0" err="1">
                  <a:ea typeface="Roboto" pitchFamily="2" charset="0"/>
                  <a:cs typeface="Lato" panose="020F0502020204030203" pitchFamily="34" charset="0"/>
                </a:rPr>
                <a:t>Professionnelles</a:t>
              </a:r>
              <a:endParaRPr lang="en-GB" sz="900" b="1" i="1" dirty="0">
                <a:ea typeface="Roboto" pitchFamily="2" charset="0"/>
                <a:cs typeface="Lato" panose="020F0502020204030203" pitchFamily="34" charset="0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>
            <a:xfrm>
              <a:off x="424369" y="4272109"/>
              <a:ext cx="671411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</a:ln>
          </p:spPr>
        </p:cxnSp>
        <p:sp>
          <p:nvSpPr>
            <p:cNvPr id="116" name="Oval 115"/>
            <p:cNvSpPr/>
            <p:nvPr/>
          </p:nvSpPr>
          <p:spPr>
            <a:xfrm>
              <a:off x="1112601" y="4130769"/>
              <a:ext cx="261888" cy="261888"/>
            </a:xfrm>
            <a:prstGeom prst="ellipse">
              <a:avLst/>
            </a:prstGeom>
            <a:solidFill>
              <a:srgbClr val="FBBAD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/>
            <p:cNvSpPr/>
            <p:nvPr/>
          </p:nvSpPr>
          <p:spPr>
            <a:xfrm>
              <a:off x="2804521" y="4130769"/>
              <a:ext cx="261888" cy="261888"/>
            </a:xfrm>
            <a:prstGeom prst="ellipse">
              <a:avLst/>
            </a:prstGeom>
            <a:solidFill>
              <a:srgbClr val="FBBAD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/>
            <p:cNvSpPr/>
            <p:nvPr/>
          </p:nvSpPr>
          <p:spPr>
            <a:xfrm>
              <a:off x="4496441" y="4130769"/>
              <a:ext cx="261888" cy="261888"/>
            </a:xfrm>
            <a:prstGeom prst="ellipse">
              <a:avLst/>
            </a:prstGeom>
            <a:solidFill>
              <a:srgbClr val="FBBAD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/>
            <p:cNvSpPr/>
            <p:nvPr/>
          </p:nvSpPr>
          <p:spPr>
            <a:xfrm>
              <a:off x="6188362" y="4130769"/>
              <a:ext cx="261888" cy="261888"/>
            </a:xfrm>
            <a:prstGeom prst="ellipse">
              <a:avLst/>
            </a:prstGeom>
            <a:solidFill>
              <a:srgbClr val="FBBAD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2437329" y="3899937"/>
              <a:ext cx="102913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rgbClr val="FBBAD0"/>
                  </a:solidFill>
                  <a:ea typeface="Roboto" pitchFamily="2" charset="0"/>
                  <a:cs typeface="Lato" panose="020F0502020204030203" pitchFamily="34" charset="0"/>
                </a:rPr>
                <a:t>2010 - 2014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075719" y="5063521"/>
              <a:ext cx="17523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cs typeface="Lato" panose="020F0502020204030203" pitchFamily="34" charset="0"/>
                </a:rPr>
                <a:t>Nom de la </a:t>
              </a:r>
              <a:r>
                <a:rPr lang="en-GB" sz="1000" b="1" dirty="0" err="1">
                  <a:cs typeface="Lato" panose="020F0502020204030203" pitchFamily="34" charset="0"/>
                </a:rPr>
                <a:t>société</a:t>
              </a:r>
              <a:endParaRPr lang="en-GB" sz="1000" b="1" dirty="0">
                <a:cs typeface="Lato" panose="020F0502020204030203" pitchFamily="34" charset="0"/>
              </a:endParaRPr>
            </a:p>
            <a:p>
              <a:pPr algn="ctr"/>
              <a:r>
                <a:rPr lang="en-GB" sz="1000" i="1" dirty="0">
                  <a:cs typeface="Lato" panose="020F0502020204030203" pitchFamily="34" charset="0"/>
                </a:rPr>
                <a:t>Titre du poste</a:t>
              </a:r>
            </a:p>
            <a:p>
              <a:pPr algn="ctr" defTabSz="685800">
                <a:defRPr/>
              </a:pPr>
              <a:r>
                <a:rPr lang="fr-FR" sz="1000" dirty="0">
                  <a:ea typeface="Lato" charset="0"/>
                  <a:cs typeface="Lato" charset="0"/>
                </a:rPr>
                <a:t>Décrivez ici les fonctions que vous avez occupées. Décrivez également vos missions, et les résultats que vous avez obtenus, n’hésitez pas à les quantifier.</a:t>
              </a:r>
            </a:p>
          </p:txBody>
        </p:sp>
        <p:sp>
          <p:nvSpPr>
            <p:cNvPr id="140" name="Rounded Rectangle 139"/>
            <p:cNvSpPr/>
            <p:nvPr/>
          </p:nvSpPr>
          <p:spPr>
            <a:xfrm>
              <a:off x="2387522" y="4555623"/>
              <a:ext cx="1128750" cy="430930"/>
            </a:xfrm>
            <a:prstGeom prst="roundRect">
              <a:avLst/>
            </a:prstGeom>
            <a:solidFill>
              <a:srgbClr val="FBBAD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  <a:ea typeface="Roboto" pitchFamily="2" charset="0"/>
                </a:rPr>
                <a:t>LOGO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4110018" y="3899937"/>
              <a:ext cx="102913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rgbClr val="FBBAD0"/>
                  </a:solidFill>
                  <a:ea typeface="Roboto" pitchFamily="2" charset="0"/>
                  <a:cs typeface="Lato" panose="020F0502020204030203" pitchFamily="34" charset="0"/>
                </a:rPr>
                <a:t>2010 - 2014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748408" y="5063521"/>
              <a:ext cx="17523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cs typeface="Lato" panose="020F0502020204030203" pitchFamily="34" charset="0"/>
                </a:rPr>
                <a:t>Nom de la </a:t>
              </a:r>
              <a:r>
                <a:rPr lang="en-GB" sz="1000" b="1" dirty="0" err="1">
                  <a:cs typeface="Lato" panose="020F0502020204030203" pitchFamily="34" charset="0"/>
                </a:rPr>
                <a:t>société</a:t>
              </a:r>
              <a:endParaRPr lang="en-GB" sz="1000" b="1" dirty="0">
                <a:cs typeface="Lato" panose="020F0502020204030203" pitchFamily="34" charset="0"/>
              </a:endParaRPr>
            </a:p>
            <a:p>
              <a:pPr algn="ctr"/>
              <a:r>
                <a:rPr lang="en-GB" sz="1000" i="1" dirty="0">
                  <a:cs typeface="Lato" panose="020F0502020204030203" pitchFamily="34" charset="0"/>
                </a:rPr>
                <a:t>Titre du poste</a:t>
              </a:r>
            </a:p>
            <a:p>
              <a:pPr algn="ctr" defTabSz="685800">
                <a:defRPr/>
              </a:pPr>
              <a:r>
                <a:rPr lang="fr-FR" sz="1000" dirty="0">
                  <a:ea typeface="Lato" charset="0"/>
                  <a:cs typeface="Lato" charset="0"/>
                </a:rPr>
                <a:t>Décrivez ici les fonctions que vous avez occupées. Décrivez également vos missions, et les résultats que vous avez obtenus, n’hésitez pas à les quantifier.</a:t>
              </a:r>
            </a:p>
          </p:txBody>
        </p:sp>
        <p:sp>
          <p:nvSpPr>
            <p:cNvPr id="144" name="Rounded Rectangle 143"/>
            <p:cNvSpPr/>
            <p:nvPr/>
          </p:nvSpPr>
          <p:spPr>
            <a:xfrm>
              <a:off x="4060211" y="4555623"/>
              <a:ext cx="1128750" cy="430930"/>
            </a:xfrm>
            <a:prstGeom prst="roundRect">
              <a:avLst/>
            </a:prstGeom>
            <a:solidFill>
              <a:srgbClr val="FBBAD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  <a:ea typeface="Roboto" pitchFamily="2" charset="0"/>
                </a:rPr>
                <a:t>LOGO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5782707" y="3899937"/>
              <a:ext cx="102913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rgbClr val="FBBAD0"/>
                  </a:solidFill>
                  <a:ea typeface="Roboto" pitchFamily="2" charset="0"/>
                  <a:cs typeface="Lato" panose="020F0502020204030203" pitchFamily="34" charset="0"/>
                </a:rPr>
                <a:t>2010 - 2014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421097" y="5063521"/>
              <a:ext cx="17523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cs typeface="Lato" panose="020F0502020204030203" pitchFamily="34" charset="0"/>
                </a:rPr>
                <a:t>Nom de la </a:t>
              </a:r>
              <a:r>
                <a:rPr lang="en-GB" sz="1000" b="1" dirty="0" err="1">
                  <a:cs typeface="Lato" panose="020F0502020204030203" pitchFamily="34" charset="0"/>
                </a:rPr>
                <a:t>société</a:t>
              </a:r>
              <a:endParaRPr lang="en-GB" sz="1000" b="1" dirty="0">
                <a:cs typeface="Lato" panose="020F0502020204030203" pitchFamily="34" charset="0"/>
              </a:endParaRPr>
            </a:p>
            <a:p>
              <a:pPr algn="ctr"/>
              <a:r>
                <a:rPr lang="en-GB" sz="1000" i="1" dirty="0">
                  <a:cs typeface="Lato" panose="020F0502020204030203" pitchFamily="34" charset="0"/>
                </a:rPr>
                <a:t>Titre du poste</a:t>
              </a:r>
            </a:p>
            <a:p>
              <a:pPr algn="ctr" defTabSz="685800">
                <a:defRPr/>
              </a:pPr>
              <a:r>
                <a:rPr lang="fr-FR" sz="1000" dirty="0">
                  <a:ea typeface="Lato" charset="0"/>
                  <a:cs typeface="Lato" charset="0"/>
                </a:rPr>
                <a:t>Décrivez ici les fonctions que vous avez occupées. Décrivez également vos missions, et les résultats que vous avez obtenus, n’hésitez pas à les quantifier.</a:t>
              </a:r>
            </a:p>
          </p:txBody>
        </p:sp>
        <p:sp>
          <p:nvSpPr>
            <p:cNvPr id="148" name="Rounded Rectangle 147"/>
            <p:cNvSpPr/>
            <p:nvPr/>
          </p:nvSpPr>
          <p:spPr>
            <a:xfrm>
              <a:off x="5732900" y="4555623"/>
              <a:ext cx="1128750" cy="430930"/>
            </a:xfrm>
            <a:prstGeom prst="roundRect">
              <a:avLst/>
            </a:prstGeom>
            <a:solidFill>
              <a:srgbClr val="FBBAD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  <a:ea typeface="Roboto" pitchFamily="2" charset="0"/>
                </a:rPr>
                <a:t>LOGO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221509" y="6790823"/>
              <a:ext cx="16834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ea typeface="Roboto" pitchFamily="2" charset="0"/>
                  <a:cs typeface="Lato" panose="020F0502020204030203" pitchFamily="34" charset="0"/>
                </a:rPr>
                <a:t>COMPETENCES CLES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1509" y="1759890"/>
              <a:ext cx="8829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ea typeface="Roboto" pitchFamily="2" charset="0"/>
                  <a:cs typeface="Lato" panose="020F0502020204030203" pitchFamily="34" charset="0"/>
                </a:rPr>
                <a:t>CONTACT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4043" y="2619595"/>
              <a:ext cx="241026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12 rue de la </a:t>
              </a:r>
              <a:r>
                <a:rPr lang="en-PH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Réussite</a:t>
              </a:r>
              <a:r>
                <a:rPr lang="en-PH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75012 Paris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631" y="2673711"/>
              <a:ext cx="168487" cy="16848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880" y="2125811"/>
              <a:ext cx="125989" cy="12598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706" y="2488824"/>
              <a:ext cx="144337" cy="14433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30" y="2292349"/>
              <a:ext cx="155926" cy="15592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84043" y="2047218"/>
              <a:ext cx="241026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0102030405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4043" y="2238010"/>
              <a:ext cx="241026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0601020304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84043" y="2428802"/>
              <a:ext cx="241026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mail@mail.com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1509" y="923432"/>
              <a:ext cx="7071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ea typeface="Roboto" pitchFamily="2" charset="0"/>
                  <a:cs typeface="Lato" panose="020F0502020204030203" pitchFamily="34" charset="0"/>
                </a:rPr>
                <a:t>PROFIL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1509" y="1222868"/>
              <a:ext cx="7034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723900" algn="l"/>
                  <a:tab pos="1447800" algn="l"/>
                  <a:tab pos="2171700" algn="l"/>
                </a:tabLst>
              </a:pP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Décrivez en quelques lignes vos compétences clés pour le poste et vos objectifs de carrière. Vous pouvez les mettre en forme à l’aide de puces ou les laisser sous forme de texte plein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192470" y="1755463"/>
              <a:ext cx="18435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ea typeface="Roboto" pitchFamily="2" charset="0"/>
                  <a:cs typeface="Lato" panose="020F0502020204030203" pitchFamily="34" charset="0"/>
                </a:rPr>
                <a:t>FORMATION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132056" y="2082986"/>
              <a:ext cx="330683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900" dirty="0">
                  <a:solidFill>
                    <a:schemeClr val="bg1"/>
                  </a:solidFill>
                  <a:cs typeface="Lato" panose="020F0502020204030203" pitchFamily="34" charset="0"/>
                </a:rPr>
                <a:t>Ecole/</a:t>
              </a:r>
              <a:r>
                <a:rPr lang="en-PH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Université</a:t>
              </a:r>
              <a:r>
                <a:rPr lang="en-PH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mr-IN" sz="900" dirty="0">
                  <a:solidFill>
                    <a:schemeClr val="bg1"/>
                  </a:solidFill>
                  <a:cs typeface="Lato" panose="020F0502020204030203" pitchFamily="34" charset="0"/>
                </a:rPr>
                <a:t>–</a:t>
              </a:r>
              <a:r>
                <a:rPr lang="en-PH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en-PH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Diplôme</a:t>
              </a:r>
              <a:endParaRPr lang="en-PH" sz="900" dirty="0">
                <a:solidFill>
                  <a:schemeClr val="bg1"/>
                </a:solidFill>
                <a:cs typeface="Lato" panose="020F0502020204030203" pitchFamily="34" charset="0"/>
              </a:endParaRPr>
            </a:p>
            <a:p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Décrivez en une ligne les objectifs et les spécialités de cette formation.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401414" y="2082986"/>
              <a:ext cx="65049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2014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132057" y="2581243"/>
              <a:ext cx="322668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900" dirty="0">
                  <a:solidFill>
                    <a:schemeClr val="bg1"/>
                  </a:solidFill>
                  <a:cs typeface="Lato" panose="020F0502020204030203" pitchFamily="34" charset="0"/>
                </a:rPr>
                <a:t>Ecole/</a:t>
              </a:r>
              <a:r>
                <a:rPr lang="en-PH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Université</a:t>
              </a:r>
              <a:r>
                <a:rPr lang="en-PH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mr-IN" sz="900" dirty="0">
                  <a:solidFill>
                    <a:schemeClr val="bg1"/>
                  </a:solidFill>
                  <a:cs typeface="Lato" panose="020F0502020204030203" pitchFamily="34" charset="0"/>
                </a:rPr>
                <a:t>–</a:t>
              </a:r>
              <a:r>
                <a:rPr lang="en-PH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en-PH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Diplôme</a:t>
              </a:r>
              <a:endParaRPr lang="en-PH" sz="900" dirty="0">
                <a:solidFill>
                  <a:schemeClr val="bg1"/>
                </a:solidFill>
                <a:cs typeface="Lato" panose="020F0502020204030203" pitchFamily="34" charset="0"/>
              </a:endParaRPr>
            </a:p>
            <a:p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Décrivez en une ligne les objectifs et les spécialités de cette formation.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401414" y="2581243"/>
              <a:ext cx="65049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2014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214559" y="3093867"/>
              <a:ext cx="7133733" cy="222838"/>
              <a:chOff x="155978" y="2844629"/>
              <a:chExt cx="7133733" cy="222838"/>
            </a:xfrm>
            <a:solidFill>
              <a:schemeClr val="tx1"/>
            </a:solidFill>
          </p:grpSpPr>
          <p:grpSp>
            <p:nvGrpSpPr>
              <p:cNvPr id="34" name="Group 33"/>
              <p:cNvGrpSpPr/>
              <p:nvPr/>
            </p:nvGrpSpPr>
            <p:grpSpPr>
              <a:xfrm>
                <a:off x="155978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5" name="Diamond 4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6" name="Diamond 125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35" name="Group 134"/>
              <p:cNvGrpSpPr/>
              <p:nvPr/>
            </p:nvGrpSpPr>
            <p:grpSpPr>
              <a:xfrm>
                <a:off x="1020226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136" name="Diamond 135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7" name="Diamond 136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1" name="Oval 140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49" name="Group 148"/>
              <p:cNvGrpSpPr/>
              <p:nvPr/>
            </p:nvGrpSpPr>
            <p:grpSpPr>
              <a:xfrm>
                <a:off x="1873740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151" name="Diamond 150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3" name="Diamond 152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6" name="Oval 195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7" name="Oval 196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98" name="Group 197"/>
              <p:cNvGrpSpPr/>
              <p:nvPr/>
            </p:nvGrpSpPr>
            <p:grpSpPr>
              <a:xfrm>
                <a:off x="2737988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199" name="Diamond 198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0" name="Diamond 199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1" name="Oval 200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6" name="Oval 225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27" name="Group 226"/>
              <p:cNvGrpSpPr/>
              <p:nvPr/>
            </p:nvGrpSpPr>
            <p:grpSpPr>
              <a:xfrm>
                <a:off x="3621917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228" name="Diamond 227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9" name="Diamond 228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0" name="Oval 229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1" name="Oval 230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32" name="Group 231"/>
              <p:cNvGrpSpPr/>
              <p:nvPr/>
            </p:nvGrpSpPr>
            <p:grpSpPr>
              <a:xfrm>
                <a:off x="4486165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233" name="Diamond 232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4" name="Diamond 233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5" name="Oval 234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6" name="Oval 235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37" name="Group 236"/>
              <p:cNvGrpSpPr/>
              <p:nvPr/>
            </p:nvGrpSpPr>
            <p:grpSpPr>
              <a:xfrm>
                <a:off x="5339679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238" name="Diamond 237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9" name="Diamond 238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0" name="Oval 239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1" name="Oval 240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42" name="Group 241"/>
              <p:cNvGrpSpPr/>
              <p:nvPr/>
            </p:nvGrpSpPr>
            <p:grpSpPr>
              <a:xfrm>
                <a:off x="6203927" y="2844629"/>
                <a:ext cx="1085784" cy="222838"/>
                <a:chOff x="155978" y="2844629"/>
                <a:chExt cx="1085784" cy="222838"/>
              </a:xfrm>
              <a:grpFill/>
            </p:grpSpPr>
            <p:sp>
              <p:nvSpPr>
                <p:cNvPr id="243" name="Diamond 242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4" name="Diamond 243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5" name="Oval 244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6" name="Oval 245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7" name="Diamond 246"/>
                <p:cNvSpPr/>
                <p:nvPr/>
              </p:nvSpPr>
              <p:spPr>
                <a:xfrm>
                  <a:off x="1009246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250" name="Group 249"/>
            <p:cNvGrpSpPr/>
            <p:nvPr/>
          </p:nvGrpSpPr>
          <p:grpSpPr>
            <a:xfrm>
              <a:off x="214559" y="6433910"/>
              <a:ext cx="7133733" cy="222838"/>
              <a:chOff x="155978" y="2844629"/>
              <a:chExt cx="7133733" cy="222838"/>
            </a:xfrm>
            <a:solidFill>
              <a:schemeClr val="tx1"/>
            </a:solidFill>
          </p:grpSpPr>
          <p:grpSp>
            <p:nvGrpSpPr>
              <p:cNvPr id="251" name="Group 250"/>
              <p:cNvGrpSpPr/>
              <p:nvPr/>
            </p:nvGrpSpPr>
            <p:grpSpPr>
              <a:xfrm>
                <a:off x="155978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288" name="Diamond 287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9" name="Diamond 288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0" name="Oval 289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1" name="Oval 290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52" name="Group 251"/>
              <p:cNvGrpSpPr/>
              <p:nvPr/>
            </p:nvGrpSpPr>
            <p:grpSpPr>
              <a:xfrm>
                <a:off x="1020226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284" name="Diamond 283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5" name="Diamond 284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6" name="Oval 285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7" name="Oval 286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53" name="Group 252"/>
              <p:cNvGrpSpPr/>
              <p:nvPr/>
            </p:nvGrpSpPr>
            <p:grpSpPr>
              <a:xfrm>
                <a:off x="1873740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280" name="Diamond 279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1" name="Diamond 280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2" name="Oval 281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3" name="Oval 282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54" name="Group 253"/>
              <p:cNvGrpSpPr/>
              <p:nvPr/>
            </p:nvGrpSpPr>
            <p:grpSpPr>
              <a:xfrm>
                <a:off x="2737988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276" name="Diamond 275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7" name="Diamond 276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8" name="Oval 277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9" name="Oval 278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55" name="Group 254"/>
              <p:cNvGrpSpPr/>
              <p:nvPr/>
            </p:nvGrpSpPr>
            <p:grpSpPr>
              <a:xfrm>
                <a:off x="3621917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272" name="Diamond 271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3" name="Diamond 272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4" name="Oval 273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5" name="Oval 274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56" name="Group 255"/>
              <p:cNvGrpSpPr/>
              <p:nvPr/>
            </p:nvGrpSpPr>
            <p:grpSpPr>
              <a:xfrm>
                <a:off x="4486165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268" name="Diamond 267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9" name="Diamond 268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0" name="Oval 269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1" name="Oval 270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57" name="Group 256"/>
              <p:cNvGrpSpPr/>
              <p:nvPr/>
            </p:nvGrpSpPr>
            <p:grpSpPr>
              <a:xfrm>
                <a:off x="5339679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264" name="Diamond 263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5" name="Diamond 264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6" name="Oval 265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7" name="Oval 266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58" name="Group 257"/>
              <p:cNvGrpSpPr/>
              <p:nvPr/>
            </p:nvGrpSpPr>
            <p:grpSpPr>
              <a:xfrm>
                <a:off x="6203927" y="2844629"/>
                <a:ext cx="1085784" cy="222838"/>
                <a:chOff x="155978" y="2844629"/>
                <a:chExt cx="1085784" cy="222838"/>
              </a:xfrm>
              <a:grpFill/>
            </p:grpSpPr>
            <p:sp>
              <p:nvSpPr>
                <p:cNvPr id="259" name="Diamond 258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0" name="Diamond 259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1" name="Oval 260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2" name="Oval 261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3" name="Diamond 262"/>
                <p:cNvSpPr/>
                <p:nvPr/>
              </p:nvSpPr>
              <p:spPr>
                <a:xfrm>
                  <a:off x="1009246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40" name="Group 39"/>
            <p:cNvGrpSpPr/>
            <p:nvPr/>
          </p:nvGrpSpPr>
          <p:grpSpPr>
            <a:xfrm>
              <a:off x="1662984" y="7441204"/>
              <a:ext cx="1240236" cy="112682"/>
              <a:chOff x="1662984" y="7191966"/>
              <a:chExt cx="1240236" cy="112682"/>
            </a:xfrm>
            <a:solidFill>
              <a:schemeClr val="tx1"/>
            </a:solidFill>
          </p:grpSpPr>
          <p:cxnSp>
            <p:nvCxnSpPr>
              <p:cNvPr id="37" name="Straight Connector 36"/>
              <p:cNvCxnSpPr/>
              <p:nvPr/>
            </p:nvCxnSpPr>
            <p:spPr>
              <a:xfrm flipV="1">
                <a:off x="1662984" y="7261860"/>
                <a:ext cx="1240236" cy="72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9" name="Oval 38"/>
              <p:cNvSpPr/>
              <p:nvPr/>
            </p:nvSpPr>
            <p:spPr>
              <a:xfrm>
                <a:off x="2226761" y="7191966"/>
                <a:ext cx="112682" cy="11268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2" name="Group 291"/>
            <p:cNvGrpSpPr/>
            <p:nvPr/>
          </p:nvGrpSpPr>
          <p:grpSpPr>
            <a:xfrm>
              <a:off x="1662984" y="7755525"/>
              <a:ext cx="1240236" cy="112682"/>
              <a:chOff x="1662984" y="7191966"/>
              <a:chExt cx="1240236" cy="112682"/>
            </a:xfrm>
            <a:solidFill>
              <a:schemeClr val="tx1"/>
            </a:solidFill>
          </p:grpSpPr>
          <p:cxnSp>
            <p:nvCxnSpPr>
              <p:cNvPr id="293" name="Straight Connector 292"/>
              <p:cNvCxnSpPr/>
              <p:nvPr/>
            </p:nvCxnSpPr>
            <p:spPr>
              <a:xfrm flipV="1">
                <a:off x="1662984" y="7261860"/>
                <a:ext cx="1240236" cy="72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94" name="Oval 293"/>
              <p:cNvSpPr/>
              <p:nvPr/>
            </p:nvSpPr>
            <p:spPr>
              <a:xfrm>
                <a:off x="2462923" y="7191966"/>
                <a:ext cx="112682" cy="11268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5" name="Group 294"/>
            <p:cNvGrpSpPr/>
            <p:nvPr/>
          </p:nvGrpSpPr>
          <p:grpSpPr>
            <a:xfrm>
              <a:off x="1662984" y="8069846"/>
              <a:ext cx="1240236" cy="112682"/>
              <a:chOff x="1662984" y="7191966"/>
              <a:chExt cx="1240236" cy="112682"/>
            </a:xfrm>
            <a:solidFill>
              <a:schemeClr val="tx1"/>
            </a:solidFill>
          </p:grpSpPr>
          <p:cxnSp>
            <p:nvCxnSpPr>
              <p:cNvPr id="296" name="Straight Connector 295"/>
              <p:cNvCxnSpPr/>
              <p:nvPr/>
            </p:nvCxnSpPr>
            <p:spPr>
              <a:xfrm flipV="1">
                <a:off x="1662984" y="7261860"/>
                <a:ext cx="1240236" cy="72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97" name="Oval 296"/>
              <p:cNvSpPr/>
              <p:nvPr/>
            </p:nvSpPr>
            <p:spPr>
              <a:xfrm>
                <a:off x="2226761" y="7191966"/>
                <a:ext cx="112682" cy="11268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8" name="Group 297"/>
            <p:cNvGrpSpPr/>
            <p:nvPr/>
          </p:nvGrpSpPr>
          <p:grpSpPr>
            <a:xfrm>
              <a:off x="1662984" y="8384166"/>
              <a:ext cx="1240236" cy="112682"/>
              <a:chOff x="1662984" y="7191966"/>
              <a:chExt cx="1240236" cy="112682"/>
            </a:xfrm>
            <a:solidFill>
              <a:schemeClr val="tx1"/>
            </a:solidFill>
          </p:grpSpPr>
          <p:cxnSp>
            <p:nvCxnSpPr>
              <p:cNvPr id="299" name="Straight Connector 298"/>
              <p:cNvCxnSpPr/>
              <p:nvPr/>
            </p:nvCxnSpPr>
            <p:spPr>
              <a:xfrm flipV="1">
                <a:off x="1662984" y="7261860"/>
                <a:ext cx="1240236" cy="72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00" name="Oval 299"/>
              <p:cNvSpPr/>
              <p:nvPr/>
            </p:nvSpPr>
            <p:spPr>
              <a:xfrm>
                <a:off x="2462923" y="7191966"/>
                <a:ext cx="112682" cy="11268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01" name="Group 300"/>
            <p:cNvGrpSpPr/>
            <p:nvPr/>
          </p:nvGrpSpPr>
          <p:grpSpPr>
            <a:xfrm>
              <a:off x="4236074" y="7441204"/>
              <a:ext cx="1240236" cy="112682"/>
              <a:chOff x="1662984" y="7191966"/>
              <a:chExt cx="1240236" cy="112682"/>
            </a:xfrm>
            <a:solidFill>
              <a:schemeClr val="tx1"/>
            </a:solidFill>
          </p:grpSpPr>
          <p:cxnSp>
            <p:nvCxnSpPr>
              <p:cNvPr id="302" name="Straight Connector 301"/>
              <p:cNvCxnSpPr/>
              <p:nvPr/>
            </p:nvCxnSpPr>
            <p:spPr>
              <a:xfrm flipV="1">
                <a:off x="1662984" y="7261860"/>
                <a:ext cx="1240236" cy="72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03" name="Oval 302"/>
              <p:cNvSpPr/>
              <p:nvPr/>
            </p:nvSpPr>
            <p:spPr>
              <a:xfrm>
                <a:off x="2226761" y="7191966"/>
                <a:ext cx="112682" cy="11268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04" name="Group 303"/>
            <p:cNvGrpSpPr/>
            <p:nvPr/>
          </p:nvGrpSpPr>
          <p:grpSpPr>
            <a:xfrm>
              <a:off x="4236074" y="7755525"/>
              <a:ext cx="1240236" cy="112682"/>
              <a:chOff x="1662984" y="7191966"/>
              <a:chExt cx="1240236" cy="112682"/>
            </a:xfrm>
            <a:solidFill>
              <a:schemeClr val="tx1"/>
            </a:solidFill>
          </p:grpSpPr>
          <p:cxnSp>
            <p:nvCxnSpPr>
              <p:cNvPr id="305" name="Straight Connector 304"/>
              <p:cNvCxnSpPr/>
              <p:nvPr/>
            </p:nvCxnSpPr>
            <p:spPr>
              <a:xfrm flipV="1">
                <a:off x="1662984" y="7261860"/>
                <a:ext cx="1240236" cy="72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06" name="Oval 305"/>
              <p:cNvSpPr/>
              <p:nvPr/>
            </p:nvSpPr>
            <p:spPr>
              <a:xfrm>
                <a:off x="2462923" y="7191966"/>
                <a:ext cx="112682" cy="11268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07" name="Group 306"/>
            <p:cNvGrpSpPr/>
            <p:nvPr/>
          </p:nvGrpSpPr>
          <p:grpSpPr>
            <a:xfrm>
              <a:off x="4236074" y="8069846"/>
              <a:ext cx="1240236" cy="112682"/>
              <a:chOff x="1662984" y="7191966"/>
              <a:chExt cx="1240236" cy="112682"/>
            </a:xfrm>
            <a:solidFill>
              <a:schemeClr val="tx1"/>
            </a:solidFill>
          </p:grpSpPr>
          <p:cxnSp>
            <p:nvCxnSpPr>
              <p:cNvPr id="308" name="Straight Connector 307"/>
              <p:cNvCxnSpPr/>
              <p:nvPr/>
            </p:nvCxnSpPr>
            <p:spPr>
              <a:xfrm flipV="1">
                <a:off x="1662984" y="7261860"/>
                <a:ext cx="1240236" cy="72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09" name="Oval 308"/>
              <p:cNvSpPr/>
              <p:nvPr/>
            </p:nvSpPr>
            <p:spPr>
              <a:xfrm>
                <a:off x="2226761" y="7191966"/>
                <a:ext cx="112682" cy="11268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13" name="Group 312"/>
            <p:cNvGrpSpPr/>
            <p:nvPr/>
          </p:nvGrpSpPr>
          <p:grpSpPr>
            <a:xfrm>
              <a:off x="4236074" y="9017852"/>
              <a:ext cx="1240236" cy="112682"/>
              <a:chOff x="1662984" y="7191966"/>
              <a:chExt cx="1240236" cy="112682"/>
            </a:xfrm>
            <a:solidFill>
              <a:schemeClr val="tx1"/>
            </a:solidFill>
          </p:grpSpPr>
          <p:cxnSp>
            <p:nvCxnSpPr>
              <p:cNvPr id="314" name="Straight Connector 313"/>
              <p:cNvCxnSpPr/>
              <p:nvPr/>
            </p:nvCxnSpPr>
            <p:spPr>
              <a:xfrm flipV="1">
                <a:off x="1662984" y="7261860"/>
                <a:ext cx="1240236" cy="72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15" name="Oval 314"/>
              <p:cNvSpPr/>
              <p:nvPr/>
            </p:nvSpPr>
            <p:spPr>
              <a:xfrm>
                <a:off x="2226761" y="7191966"/>
                <a:ext cx="112682" cy="11268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16" name="Group 315"/>
            <p:cNvGrpSpPr/>
            <p:nvPr/>
          </p:nvGrpSpPr>
          <p:grpSpPr>
            <a:xfrm>
              <a:off x="4236074" y="9332173"/>
              <a:ext cx="1240236" cy="112682"/>
              <a:chOff x="1662984" y="7191966"/>
              <a:chExt cx="1240236" cy="112682"/>
            </a:xfrm>
            <a:solidFill>
              <a:schemeClr val="tx1"/>
            </a:solidFill>
          </p:grpSpPr>
          <p:cxnSp>
            <p:nvCxnSpPr>
              <p:cNvPr id="317" name="Straight Connector 316"/>
              <p:cNvCxnSpPr/>
              <p:nvPr/>
            </p:nvCxnSpPr>
            <p:spPr>
              <a:xfrm flipV="1">
                <a:off x="1662984" y="7261860"/>
                <a:ext cx="1240236" cy="72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18" name="Oval 317"/>
              <p:cNvSpPr/>
              <p:nvPr/>
            </p:nvSpPr>
            <p:spPr>
              <a:xfrm>
                <a:off x="2462923" y="7191966"/>
                <a:ext cx="112682" cy="11268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22" name="Group 321"/>
            <p:cNvGrpSpPr/>
            <p:nvPr/>
          </p:nvGrpSpPr>
          <p:grpSpPr>
            <a:xfrm>
              <a:off x="1662984" y="8974473"/>
              <a:ext cx="1240236" cy="112682"/>
              <a:chOff x="1662984" y="7191966"/>
              <a:chExt cx="1240236" cy="112682"/>
            </a:xfrm>
            <a:solidFill>
              <a:schemeClr val="tx1"/>
            </a:solidFill>
          </p:grpSpPr>
          <p:cxnSp>
            <p:nvCxnSpPr>
              <p:cNvPr id="323" name="Straight Connector 322"/>
              <p:cNvCxnSpPr/>
              <p:nvPr/>
            </p:nvCxnSpPr>
            <p:spPr>
              <a:xfrm flipV="1">
                <a:off x="1662984" y="7261860"/>
                <a:ext cx="1240236" cy="72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24" name="Oval 323"/>
              <p:cNvSpPr/>
              <p:nvPr/>
            </p:nvSpPr>
            <p:spPr>
              <a:xfrm>
                <a:off x="2462923" y="7191966"/>
                <a:ext cx="112682" cy="11268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25" name="Group 324"/>
            <p:cNvGrpSpPr/>
            <p:nvPr/>
          </p:nvGrpSpPr>
          <p:grpSpPr>
            <a:xfrm>
              <a:off x="1662984" y="9288794"/>
              <a:ext cx="1240236" cy="112682"/>
              <a:chOff x="1662984" y="7191966"/>
              <a:chExt cx="1240236" cy="112682"/>
            </a:xfrm>
            <a:solidFill>
              <a:schemeClr val="tx1"/>
            </a:solidFill>
          </p:grpSpPr>
          <p:cxnSp>
            <p:nvCxnSpPr>
              <p:cNvPr id="326" name="Straight Connector 325"/>
              <p:cNvCxnSpPr/>
              <p:nvPr/>
            </p:nvCxnSpPr>
            <p:spPr>
              <a:xfrm flipV="1">
                <a:off x="1662984" y="7261860"/>
                <a:ext cx="1240236" cy="72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27" name="Oval 326"/>
              <p:cNvSpPr/>
              <p:nvPr/>
            </p:nvSpPr>
            <p:spPr>
              <a:xfrm>
                <a:off x="2226761" y="7191966"/>
                <a:ext cx="112682" cy="11268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B382F50-7CD0-0842-8EFA-C4CE1221DE7F}"/>
              </a:ext>
            </a:extLst>
          </p:cNvPr>
          <p:cNvSpPr/>
          <p:nvPr/>
        </p:nvSpPr>
        <p:spPr>
          <a:xfrm>
            <a:off x="0" y="0"/>
            <a:ext cx="7562850" cy="91393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75" name="TextBox 248">
            <a:extLst>
              <a:ext uri="{FF2B5EF4-FFF2-40B4-BE49-F238E27FC236}">
                <a16:creationId xmlns:a16="http://schemas.microsoft.com/office/drawing/2014/main" id="{1A786CBA-55F8-E947-9E62-1D18D659B44A}"/>
              </a:ext>
            </a:extLst>
          </p:cNvPr>
          <p:cNvSpPr txBox="1"/>
          <p:nvPr/>
        </p:nvSpPr>
        <p:spPr>
          <a:xfrm>
            <a:off x="1229252" y="82937"/>
            <a:ext cx="52264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ea typeface="Roboto" pitchFamily="2" charset="0"/>
                <a:cs typeface="Lato" panose="020F0502020204030203" pitchFamily="34" charset="0"/>
              </a:rPr>
              <a:t>Josephine LANGERS</a:t>
            </a:r>
          </a:p>
        </p:txBody>
      </p:sp>
    </p:spTree>
    <p:extLst>
      <p:ext uri="{BB962C8B-B14F-4D97-AF65-F5344CB8AC3E}">
        <p14:creationId xmlns:p14="http://schemas.microsoft.com/office/powerpoint/2010/main" val="3635773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43409A-4799-FA42-9F31-505AABB8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04" y="645775"/>
            <a:ext cx="6659844" cy="935748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FR" b="1" dirty="0"/>
              <a:t>Cher(e) Candidat(e)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Merci d'avoir téléchargé ce modèle sur notre site. Nous espérons qu'il vous aidera à mettre en valeur votre CV.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dirty="0"/>
              <a:t>---------------------------------------------------------------------------------------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Besoin de conseils pour rédiger votre CV ou vous préparer pour l’entretien d’embauche ? Consultez nos articles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2"/>
              </a:rPr>
              <a:t>Le titre du CV : guide pratique + 30 exemples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3"/>
              </a:rPr>
              <a:t>Comment mettre en valeur son expérience professionnelle ?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4"/>
              </a:rPr>
              <a:t>Rédiger une accroche de CV percutante + 9 exemples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5"/>
              </a:rPr>
              <a:t>Les 7 points clés d'un CV réussi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Personnalisez votre CV avec </a:t>
            </a:r>
            <a:r>
              <a:rPr lang="fr-FR" dirty="0">
                <a:hlinkClick r:id="rId6"/>
              </a:rPr>
              <a:t>des icônes gratuites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Bien </a:t>
            </a:r>
            <a:r>
              <a:rPr lang="fr-FR" dirty="0">
                <a:hlinkClick r:id="rId7"/>
              </a:rPr>
              <a:t>préparer son entretien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Nous proposons également plusieurs centaines d'exemples de lettres de motivation classées par métier et des modèles pour les mettre en forme.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8"/>
              </a:rPr>
              <a:t>1200 exemples de lettres de motivation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9"/>
              </a:rPr>
              <a:t>Les modèles de </a:t>
            </a:r>
            <a:r>
              <a:rPr lang="fr-FR" dirty="0">
                <a:hlinkClick r:id="rId10"/>
              </a:rPr>
              <a:t>courrier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Tous nos conseils </a:t>
            </a:r>
            <a:r>
              <a:rPr lang="fr-FR" dirty="0">
                <a:hlinkClick r:id="rId11"/>
              </a:rPr>
              <a:t>pour rédiger une lettre efficace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Nous vous souhaitons bonne chance dans vos recherches et vos entretiens </a:t>
            </a:r>
            <a:r>
              <a:rPr lang="fr-FR" dirty="0">
                <a:sym typeface="Wingdings" pitchFamily="2" charset="2"/>
              </a:rPr>
              <a:t>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Enfin, rappelez-vous qu'une bonne candidature est une candidature personnalisée ! Prenez donc le temps de la rédiger avec soin car elle décrit votre parcours professionnel et votre personnalité.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----------------</a:t>
            </a:r>
          </a:p>
          <a:p>
            <a:pPr marL="0" indent="0">
              <a:buNone/>
            </a:pPr>
            <a:r>
              <a:rPr lang="fr-FR" sz="2099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: Les contenus diffusés sur notre site (modèles de CV, modèles de lettre, articles ...) sont la propriété de creeruncv.com. Leur utilisation est limitée à un usage strictement personnel. Il est interdit de les diffuser ou redistribuer sans notre accord. Contenus déposés dans 180 pays devant huissier. Reproduction strictement interdite, même partielle. Limité à un usage strictement personnel. </a:t>
            </a:r>
            <a:br>
              <a:rPr lang="fr-FR" sz="2099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2099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Disclaimer</a:t>
            </a:r>
            <a:r>
              <a:rPr lang="fr-FR" sz="2099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: Les modèles disponibles sur notre site fournis "en l'état" et sans garantie.</a:t>
            </a:r>
          </a:p>
          <a:p>
            <a:pPr marL="0" indent="0">
              <a:buNone/>
            </a:pPr>
            <a:endParaRPr lang="fr-FR" sz="2446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2446" dirty="0" err="1"/>
              <a:t>Créeruncv.com</a:t>
            </a:r>
            <a:r>
              <a:rPr lang="fr-FR" sz="2446" dirty="0"/>
              <a:t> est un site gratuit. </a:t>
            </a:r>
          </a:p>
        </p:txBody>
      </p:sp>
    </p:spTree>
    <p:extLst>
      <p:ext uri="{BB962C8B-B14F-4D97-AF65-F5344CB8AC3E}">
        <p14:creationId xmlns:p14="http://schemas.microsoft.com/office/powerpoint/2010/main" val="3610017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689</TotalTime>
  <Words>585</Words>
  <Application>Microsoft Macintosh PowerPoint</Application>
  <PresentationFormat>Personnalisé</PresentationFormat>
  <Paragraphs>91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ikkinallego</dc:creator>
  <cp:lastModifiedBy>Axel Maille</cp:lastModifiedBy>
  <cp:revision>93</cp:revision>
  <dcterms:created xsi:type="dcterms:W3CDTF">2017-02-16T03:54:32Z</dcterms:created>
  <dcterms:modified xsi:type="dcterms:W3CDTF">2022-08-03T16:44:43Z</dcterms:modified>
</cp:coreProperties>
</file>