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CCD"/>
    <a:srgbClr val="FFD53E"/>
    <a:srgbClr val="F39114"/>
    <a:srgbClr val="5C5F22"/>
    <a:srgbClr val="8B8238"/>
    <a:srgbClr val="EE681B"/>
    <a:srgbClr val="006666"/>
    <a:srgbClr val="33CCCC"/>
    <a:srgbClr val="753D5C"/>
    <a:srgbClr val="93E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F3B26-8351-7348-99EC-B1B6DC669C61}" v="31" dt="2018-11-15T17:02:4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C7F3B26-8351-7348-99EC-B1B6DC669C61}"/>
    <pc:docChg chg="custSel modSld">
      <pc:chgData name="Axel Maille" userId="065ad68c099279a8" providerId="LiveId" clId="{EC7F3B26-8351-7348-99EC-B1B6DC669C61}" dt="2018-11-15T17:02:57.298" v="304" actId="14861"/>
      <pc:docMkLst>
        <pc:docMk/>
      </pc:docMkLst>
      <pc:sldChg chg="addSp delSp modSp">
        <pc:chgData name="Axel Maille" userId="065ad68c099279a8" providerId="LiveId" clId="{EC7F3B26-8351-7348-99EC-B1B6DC669C61}" dt="2018-11-15T17:02:57.298" v="304" actId="14861"/>
        <pc:sldMkLst>
          <pc:docMk/>
          <pc:sldMk cId="3889010418" sldId="259"/>
        </pc:sldMkLst>
        <pc:spChg chg="add del mod">
          <ac:chgData name="Axel Maille" userId="065ad68c099279a8" providerId="LiveId" clId="{EC7F3B26-8351-7348-99EC-B1B6DC669C61}" dt="2018-11-15T17:00:34.894" v="227" actId="478"/>
          <ac:spMkLst>
            <pc:docMk/>
            <pc:sldMk cId="3889010418" sldId="259"/>
            <ac:spMk id="7" creationId="{21F524CC-5E0D-5041-96AF-51B8C03E6BA9}"/>
          </ac:spMkLst>
        </pc:spChg>
        <pc:spChg chg="mod">
          <ac:chgData name="Axel Maille" userId="065ad68c099279a8" providerId="LiveId" clId="{EC7F3B26-8351-7348-99EC-B1B6DC669C61}" dt="2018-11-15T16:56:58.133" v="204" actId="207"/>
          <ac:spMkLst>
            <pc:docMk/>
            <pc:sldMk cId="3889010418" sldId="259"/>
            <ac:spMk id="55" creationId="{00000000-0000-0000-0000-000000000000}"/>
          </ac:spMkLst>
        </pc:spChg>
        <pc:spChg chg="add mod">
          <ac:chgData name="Axel Maille" userId="065ad68c099279a8" providerId="LiveId" clId="{EC7F3B26-8351-7348-99EC-B1B6DC669C61}" dt="2018-11-15T17:02:57.298" v="304" actId="14861"/>
          <ac:spMkLst>
            <pc:docMk/>
            <pc:sldMk cId="3889010418" sldId="259"/>
            <ac:spMk id="87" creationId="{0350D980-C9F1-DE47-95AB-1CF8ACB7BDB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57.201" v="176" actId="6549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34.190" v="59" actId="120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6:44.916" v="201" actId="207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4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55.402" v="175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53.568" v="174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52.082" v="173" actId="6549"/>
          <ac:spMkLst>
            <pc:docMk/>
            <pc:sldMk cId="3889010418" sldId="259"/>
            <ac:spMk id="452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09.276" v="124" actId="20577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52.704" v="86" actId="20577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13.776" v="136" actId="20577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5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39.295" v="60" actId="6549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44.369" v="69" actId="20577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49.554" v="79" actId="20577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55.505" v="93" actId="20577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59.185" v="101" actId="20577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18.908" v="143" actId="20577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22.201" v="150" actId="20577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27.220" v="160" actId="20577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32.087" v="168" actId="20577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02.447" v="108" actId="20577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6:07.370" v="193" actId="1076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524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49.792" v="172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52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47.916" v="171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52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46.759" v="170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530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4:45.496" v="169"/>
          <ac:spMkLst>
            <pc:docMk/>
            <pc:sldMk cId="3889010418" sldId="259"/>
            <ac:spMk id="531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05.088" v="206" actId="207"/>
          <ac:spMkLst>
            <pc:docMk/>
            <pc:sldMk cId="3889010418" sldId="259"/>
            <ac:spMk id="663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21.391" v="213" actId="207"/>
          <ac:spMkLst>
            <pc:docMk/>
            <pc:sldMk cId="3889010418" sldId="259"/>
            <ac:spMk id="666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12.198" v="209" actId="207"/>
          <ac:spMkLst>
            <pc:docMk/>
            <pc:sldMk cId="3889010418" sldId="259"/>
            <ac:spMk id="669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01.916" v="205" actId="207"/>
          <ac:spMkLst>
            <pc:docMk/>
            <pc:sldMk cId="3889010418" sldId="259"/>
            <ac:spMk id="672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07.585" v="207" actId="207"/>
          <ac:spMkLst>
            <pc:docMk/>
            <pc:sldMk cId="3889010418" sldId="259"/>
            <ac:spMk id="675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19.285" v="212" actId="207"/>
          <ac:spMkLst>
            <pc:docMk/>
            <pc:sldMk cId="3889010418" sldId="259"/>
            <ac:spMk id="678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09.545" v="208" actId="207"/>
          <ac:spMkLst>
            <pc:docMk/>
            <pc:sldMk cId="3889010418" sldId="259"/>
            <ac:spMk id="681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16.722" v="211" actId="207"/>
          <ac:spMkLst>
            <pc:docMk/>
            <pc:sldMk cId="3889010418" sldId="259"/>
            <ac:spMk id="684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23.798" v="214" actId="207"/>
          <ac:spMkLst>
            <pc:docMk/>
            <pc:sldMk cId="3889010418" sldId="259"/>
            <ac:spMk id="687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7:14.506" v="210" actId="207"/>
          <ac:spMkLst>
            <pc:docMk/>
            <pc:sldMk cId="3889010418" sldId="259"/>
            <ac:spMk id="690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22.806" v="56" actId="6549"/>
          <ac:spMkLst>
            <pc:docMk/>
            <pc:sldMk cId="3889010418" sldId="259"/>
            <ac:spMk id="692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693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6:48.265" v="202"/>
          <ac:spMkLst>
            <pc:docMk/>
            <pc:sldMk cId="3889010418" sldId="259"/>
            <ac:spMk id="694" creationId="{00000000-0000-0000-0000-000000000000}"/>
          </ac:spMkLst>
        </pc:spChg>
        <pc:spChg chg="mod">
          <ac:chgData name="Axel Maille" userId="065ad68c099279a8" providerId="LiveId" clId="{EC7F3B26-8351-7348-99EC-B1B6DC669C61}" dt="2018-11-15T16:53:15.007" v="55" actId="2711"/>
          <ac:spMkLst>
            <pc:docMk/>
            <pc:sldMk cId="3889010418" sldId="259"/>
            <ac:spMk id="695" creationId="{00000000-0000-0000-0000-000000000000}"/>
          </ac:spMkLst>
        </pc:spChg>
        <pc:picChg chg="add mod modCrop">
          <ac:chgData name="Axel Maille" userId="065ad68c099279a8" providerId="LiveId" clId="{EC7F3B26-8351-7348-99EC-B1B6DC669C61}" dt="2018-11-15T16:59:06.031" v="223" actId="1076"/>
          <ac:picMkLst>
            <pc:docMk/>
            <pc:sldMk cId="3889010418" sldId="259"/>
            <ac:picMk id="6" creationId="{1EC15B8C-C16E-CF49-B904-C48FE620E5F7}"/>
          </ac:picMkLst>
        </pc:picChg>
        <pc:picChg chg="add mod modCrop">
          <ac:chgData name="Axel Maille" userId="065ad68c099279a8" providerId="LiveId" clId="{EC7F3B26-8351-7348-99EC-B1B6DC669C61}" dt="2018-11-15T17:01:08.410" v="233" actId="14100"/>
          <ac:picMkLst>
            <pc:docMk/>
            <pc:sldMk cId="3889010418" sldId="259"/>
            <ac:picMk id="86" creationId="{3F577732-5502-D448-BE26-F946260695A9}"/>
          </ac:picMkLst>
        </pc:picChg>
        <pc:picChg chg="del mod">
          <ac:chgData name="Axel Maille" userId="065ad68c099279a8" providerId="LiveId" clId="{EC7F3B26-8351-7348-99EC-B1B6DC669C61}" dt="2018-11-15T17:01:14.156" v="234" actId="478"/>
          <ac:picMkLst>
            <pc:docMk/>
            <pc:sldMk cId="3889010418" sldId="259"/>
            <ac:picMk id="691" creationId="{00000000-0000-0000-0000-000000000000}"/>
          </ac:picMkLst>
        </pc:picChg>
        <pc:cxnChg chg="add mod">
          <ac:chgData name="Axel Maille" userId="065ad68c099279a8" providerId="LiveId" clId="{EC7F3B26-8351-7348-99EC-B1B6DC669C61}" dt="2018-11-15T16:56:30.916" v="198" actId="1582"/>
          <ac:cxnSpMkLst>
            <pc:docMk/>
            <pc:sldMk cId="3889010418" sldId="259"/>
            <ac:cxnSpMk id="3" creationId="{EE8146E9-AAFC-0B41-B8EB-7E7B49D055D5}"/>
          </ac:cxnSpMkLst>
        </pc:cxnChg>
        <pc:cxnChg chg="add del mod">
          <ac:chgData name="Axel Maille" userId="065ad68c099279a8" providerId="LiveId" clId="{EC7F3B26-8351-7348-99EC-B1B6DC669C61}" dt="2018-11-15T17:02:21.038" v="283" actId="478"/>
          <ac:cxnSpMkLst>
            <pc:docMk/>
            <pc:sldMk cId="3889010418" sldId="259"/>
            <ac:cxnSpMk id="9" creationId="{A0CE34A8-3B41-814F-8EAE-57B1770A5FA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75" name="Rectangle 74"/>
          <p:cNvSpPr/>
          <p:nvPr userDrawn="1"/>
        </p:nvSpPr>
        <p:spPr>
          <a:xfrm>
            <a:off x="2637692" y="1"/>
            <a:ext cx="4925158" cy="106886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 userDrawn="1"/>
        </p:nvSpPr>
        <p:spPr>
          <a:xfrm>
            <a:off x="0" y="6419850"/>
            <a:ext cx="2637692" cy="42687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6">
            <a:extLst>
              <a:ext uri="{FF2B5EF4-FFF2-40B4-BE49-F238E27FC236}">
                <a16:creationId xmlns:a16="http://schemas.microsoft.com/office/drawing/2014/main" id="{74BFF9F5-13FE-5FBE-BDB6-7461B0FE4D5E}"/>
              </a:ext>
            </a:extLst>
          </p:cNvPr>
          <p:cNvGrpSpPr/>
          <p:nvPr/>
        </p:nvGrpSpPr>
        <p:grpSpPr>
          <a:xfrm>
            <a:off x="3901652" y="1920604"/>
            <a:ext cx="3181320" cy="920300"/>
            <a:chOff x="3760822" y="6499550"/>
            <a:chExt cx="3511244" cy="920300"/>
          </a:xfrm>
        </p:grpSpPr>
        <p:sp>
          <p:nvSpPr>
            <p:cNvPr id="4" name="TextBox 529">
              <a:extLst>
                <a:ext uri="{FF2B5EF4-FFF2-40B4-BE49-F238E27FC236}">
                  <a16:creationId xmlns:a16="http://schemas.microsoft.com/office/drawing/2014/main" id="{3F49A8FA-6631-92F0-823F-00B5A4D8958D}"/>
                </a:ext>
              </a:extLst>
            </p:cNvPr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" name="TextBox 530">
              <a:extLst>
                <a:ext uri="{FF2B5EF4-FFF2-40B4-BE49-F238E27FC236}">
                  <a16:creationId xmlns:a16="http://schemas.microsoft.com/office/drawing/2014/main" id="{8CB02699-36E1-6336-DF3F-6E8CFD8022F0}"/>
                </a:ext>
              </a:extLst>
            </p:cNvPr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7" name="Oval 437">
            <a:extLst>
              <a:ext uri="{FF2B5EF4-FFF2-40B4-BE49-F238E27FC236}">
                <a16:creationId xmlns:a16="http://schemas.microsoft.com/office/drawing/2014/main" id="{7CECAB1D-5E84-E2CB-216F-793318412FE2}"/>
              </a:ext>
            </a:extLst>
          </p:cNvPr>
          <p:cNvSpPr/>
          <p:nvPr/>
        </p:nvSpPr>
        <p:spPr>
          <a:xfrm>
            <a:off x="2837661" y="195617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8" name="Group 446">
            <a:extLst>
              <a:ext uri="{FF2B5EF4-FFF2-40B4-BE49-F238E27FC236}">
                <a16:creationId xmlns:a16="http://schemas.microsoft.com/office/drawing/2014/main" id="{DBE0EE81-9789-E2CA-F1BD-09C628BE0AFA}"/>
              </a:ext>
            </a:extLst>
          </p:cNvPr>
          <p:cNvGrpSpPr/>
          <p:nvPr/>
        </p:nvGrpSpPr>
        <p:grpSpPr>
          <a:xfrm>
            <a:off x="3901652" y="2946035"/>
            <a:ext cx="3181320" cy="920300"/>
            <a:chOff x="3760822" y="6499550"/>
            <a:chExt cx="3511244" cy="920300"/>
          </a:xfrm>
        </p:grpSpPr>
        <p:sp>
          <p:nvSpPr>
            <p:cNvPr id="9" name="TextBox 527">
              <a:extLst>
                <a:ext uri="{FF2B5EF4-FFF2-40B4-BE49-F238E27FC236}">
                  <a16:creationId xmlns:a16="http://schemas.microsoft.com/office/drawing/2014/main" id="{2E608C1D-19C6-1C3F-6E53-DA75310198F3}"/>
                </a:ext>
              </a:extLst>
            </p:cNvPr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0" name="TextBox 528">
              <a:extLst>
                <a:ext uri="{FF2B5EF4-FFF2-40B4-BE49-F238E27FC236}">
                  <a16:creationId xmlns:a16="http://schemas.microsoft.com/office/drawing/2014/main" id="{8B840246-4DB2-BC5F-54CA-15E28683690E}"/>
                </a:ext>
              </a:extLst>
            </p:cNvPr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1" name="Oval 447">
            <a:extLst>
              <a:ext uri="{FF2B5EF4-FFF2-40B4-BE49-F238E27FC236}">
                <a16:creationId xmlns:a16="http://schemas.microsoft.com/office/drawing/2014/main" id="{4B97A5BD-C97C-7B77-3F48-1A029E837125}"/>
              </a:ext>
            </a:extLst>
          </p:cNvPr>
          <p:cNvSpPr/>
          <p:nvPr/>
        </p:nvSpPr>
        <p:spPr>
          <a:xfrm>
            <a:off x="2837661" y="2981605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2" name="Group 448">
            <a:extLst>
              <a:ext uri="{FF2B5EF4-FFF2-40B4-BE49-F238E27FC236}">
                <a16:creationId xmlns:a16="http://schemas.microsoft.com/office/drawing/2014/main" id="{6BFC93AC-5C60-51B6-BD1E-14A8DB5E5292}"/>
              </a:ext>
            </a:extLst>
          </p:cNvPr>
          <p:cNvGrpSpPr/>
          <p:nvPr/>
        </p:nvGrpSpPr>
        <p:grpSpPr>
          <a:xfrm>
            <a:off x="3901652" y="3971466"/>
            <a:ext cx="3181320" cy="920300"/>
            <a:chOff x="3760822" y="6499550"/>
            <a:chExt cx="3511244" cy="920300"/>
          </a:xfrm>
        </p:grpSpPr>
        <p:sp>
          <p:nvSpPr>
            <p:cNvPr id="13" name="TextBox 525">
              <a:extLst>
                <a:ext uri="{FF2B5EF4-FFF2-40B4-BE49-F238E27FC236}">
                  <a16:creationId xmlns:a16="http://schemas.microsoft.com/office/drawing/2014/main" id="{5FDF8E59-152E-67BF-8A9F-0D02726A180C}"/>
                </a:ext>
              </a:extLst>
            </p:cNvPr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4" name="TextBox 526">
              <a:extLst>
                <a:ext uri="{FF2B5EF4-FFF2-40B4-BE49-F238E27FC236}">
                  <a16:creationId xmlns:a16="http://schemas.microsoft.com/office/drawing/2014/main" id="{6F849493-DA1F-618C-7A97-DD3D65344EEB}"/>
                </a:ext>
              </a:extLst>
            </p:cNvPr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5" name="Oval 449">
            <a:extLst>
              <a:ext uri="{FF2B5EF4-FFF2-40B4-BE49-F238E27FC236}">
                <a16:creationId xmlns:a16="http://schemas.microsoft.com/office/drawing/2014/main" id="{46FB7C1B-EE85-7775-E7B3-5A8A9AFD1E58}"/>
              </a:ext>
            </a:extLst>
          </p:cNvPr>
          <p:cNvSpPr/>
          <p:nvPr/>
        </p:nvSpPr>
        <p:spPr>
          <a:xfrm>
            <a:off x="2837661" y="4007036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6" name="Group 450">
            <a:extLst>
              <a:ext uri="{FF2B5EF4-FFF2-40B4-BE49-F238E27FC236}">
                <a16:creationId xmlns:a16="http://schemas.microsoft.com/office/drawing/2014/main" id="{8F544F75-50E3-421E-3C3B-D4B92140C78F}"/>
              </a:ext>
            </a:extLst>
          </p:cNvPr>
          <p:cNvGrpSpPr/>
          <p:nvPr/>
        </p:nvGrpSpPr>
        <p:grpSpPr>
          <a:xfrm>
            <a:off x="3901652" y="4996896"/>
            <a:ext cx="3181320" cy="920300"/>
            <a:chOff x="3760822" y="6499550"/>
            <a:chExt cx="3511244" cy="920300"/>
          </a:xfrm>
        </p:grpSpPr>
        <p:sp>
          <p:nvSpPr>
            <p:cNvPr id="17" name="TextBox 523">
              <a:extLst>
                <a:ext uri="{FF2B5EF4-FFF2-40B4-BE49-F238E27FC236}">
                  <a16:creationId xmlns:a16="http://schemas.microsoft.com/office/drawing/2014/main" id="{FD8FE0BE-FC75-9DD5-127E-41F3705C0372}"/>
                </a:ext>
              </a:extLst>
            </p:cNvPr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8" name="TextBox 524">
              <a:extLst>
                <a:ext uri="{FF2B5EF4-FFF2-40B4-BE49-F238E27FC236}">
                  <a16:creationId xmlns:a16="http://schemas.microsoft.com/office/drawing/2014/main" id="{2DCA1D58-2AF5-47DC-17B9-E3BB9A09152E}"/>
                </a:ext>
              </a:extLst>
            </p:cNvPr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9" name="Oval 451">
            <a:extLst>
              <a:ext uri="{FF2B5EF4-FFF2-40B4-BE49-F238E27FC236}">
                <a16:creationId xmlns:a16="http://schemas.microsoft.com/office/drawing/2014/main" id="{76811C4A-A159-761D-0912-BC44D3BCB8DB}"/>
              </a:ext>
            </a:extLst>
          </p:cNvPr>
          <p:cNvSpPr/>
          <p:nvPr/>
        </p:nvSpPr>
        <p:spPr>
          <a:xfrm>
            <a:off x="2837661" y="5032466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20" name="TextBox 434">
            <a:extLst>
              <a:ext uri="{FF2B5EF4-FFF2-40B4-BE49-F238E27FC236}">
                <a16:creationId xmlns:a16="http://schemas.microsoft.com/office/drawing/2014/main" id="{47698B73-41F2-DA6E-74C0-D54F38537A15}"/>
              </a:ext>
            </a:extLst>
          </p:cNvPr>
          <p:cNvSpPr txBox="1"/>
          <p:nvPr/>
        </p:nvSpPr>
        <p:spPr>
          <a:xfrm>
            <a:off x="252609" y="6657639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21" name="TextBox 435">
            <a:extLst>
              <a:ext uri="{FF2B5EF4-FFF2-40B4-BE49-F238E27FC236}">
                <a16:creationId xmlns:a16="http://schemas.microsoft.com/office/drawing/2014/main" id="{07348842-1746-F716-D8FC-C6B4741F4AE8}"/>
              </a:ext>
            </a:extLst>
          </p:cNvPr>
          <p:cNvSpPr txBox="1"/>
          <p:nvPr/>
        </p:nvSpPr>
        <p:spPr>
          <a:xfrm>
            <a:off x="439574" y="7011020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sp>
        <p:nvSpPr>
          <p:cNvPr id="22" name="TextBox 438">
            <a:extLst>
              <a:ext uri="{FF2B5EF4-FFF2-40B4-BE49-F238E27FC236}">
                <a16:creationId xmlns:a16="http://schemas.microsoft.com/office/drawing/2014/main" id="{43CC16FE-8D06-4597-EE61-87C0D3AD57CE}"/>
              </a:ext>
            </a:extLst>
          </p:cNvPr>
          <p:cNvSpPr txBox="1"/>
          <p:nvPr/>
        </p:nvSpPr>
        <p:spPr>
          <a:xfrm>
            <a:off x="439574" y="8559713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Tel: 0601020304</a:t>
            </a:r>
          </a:p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Mobile : 0102030405</a:t>
            </a:r>
          </a:p>
          <a:p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Addresse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3" name="TextBox 439">
            <a:extLst>
              <a:ext uri="{FF2B5EF4-FFF2-40B4-BE49-F238E27FC236}">
                <a16:creationId xmlns:a16="http://schemas.microsoft.com/office/drawing/2014/main" id="{E925E3F5-5277-0A7B-91E4-156F8F573823}"/>
              </a:ext>
            </a:extLst>
          </p:cNvPr>
          <p:cNvSpPr txBox="1"/>
          <p:nvPr/>
        </p:nvSpPr>
        <p:spPr>
          <a:xfrm>
            <a:off x="3535020" y="9790406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24" name="TextBox 440">
            <a:extLst>
              <a:ext uri="{FF2B5EF4-FFF2-40B4-BE49-F238E27FC236}">
                <a16:creationId xmlns:a16="http://schemas.microsoft.com/office/drawing/2014/main" id="{356E3D65-D67B-E5B6-B9AC-4621F94C1AA4}"/>
              </a:ext>
            </a:extLst>
          </p:cNvPr>
          <p:cNvSpPr txBox="1"/>
          <p:nvPr/>
        </p:nvSpPr>
        <p:spPr>
          <a:xfrm>
            <a:off x="2972928" y="9790406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5" name="TextBox 445">
            <a:extLst>
              <a:ext uri="{FF2B5EF4-FFF2-40B4-BE49-F238E27FC236}">
                <a16:creationId xmlns:a16="http://schemas.microsoft.com/office/drawing/2014/main" id="{0332E491-9F44-6718-8595-78ADF4E68226}"/>
              </a:ext>
            </a:extLst>
          </p:cNvPr>
          <p:cNvSpPr txBox="1"/>
          <p:nvPr/>
        </p:nvSpPr>
        <p:spPr>
          <a:xfrm>
            <a:off x="252609" y="8188686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6" name="TextBox 452">
            <a:extLst>
              <a:ext uri="{FF2B5EF4-FFF2-40B4-BE49-F238E27FC236}">
                <a16:creationId xmlns:a16="http://schemas.microsoft.com/office/drawing/2014/main" id="{9734F9F3-203B-CC14-30B4-600083341097}"/>
              </a:ext>
            </a:extLst>
          </p:cNvPr>
          <p:cNvSpPr txBox="1"/>
          <p:nvPr/>
        </p:nvSpPr>
        <p:spPr>
          <a:xfrm>
            <a:off x="2837661" y="9365194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27" name="TextBox 453">
            <a:extLst>
              <a:ext uri="{FF2B5EF4-FFF2-40B4-BE49-F238E27FC236}">
                <a16:creationId xmlns:a16="http://schemas.microsoft.com/office/drawing/2014/main" id="{2B359F8B-6386-BC63-EBC6-DAC039557C6C}"/>
              </a:ext>
            </a:extLst>
          </p:cNvPr>
          <p:cNvSpPr txBox="1"/>
          <p:nvPr/>
        </p:nvSpPr>
        <p:spPr>
          <a:xfrm>
            <a:off x="2837661" y="6247573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28" name="TextBox 454">
            <a:extLst>
              <a:ext uri="{FF2B5EF4-FFF2-40B4-BE49-F238E27FC236}">
                <a16:creationId xmlns:a16="http://schemas.microsoft.com/office/drawing/2014/main" id="{37494BE8-2CAE-E0FF-79A0-D9C4CCE98FBB}"/>
              </a:ext>
            </a:extLst>
          </p:cNvPr>
          <p:cNvSpPr txBox="1"/>
          <p:nvPr/>
        </p:nvSpPr>
        <p:spPr>
          <a:xfrm>
            <a:off x="2851370" y="6670767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9" name="TextBox 455">
            <a:extLst>
              <a:ext uri="{FF2B5EF4-FFF2-40B4-BE49-F238E27FC236}">
                <a16:creationId xmlns:a16="http://schemas.microsoft.com/office/drawing/2014/main" id="{58557294-C6BA-D55C-670C-9F24FBEB6BC4}"/>
              </a:ext>
            </a:extLst>
          </p:cNvPr>
          <p:cNvSpPr txBox="1"/>
          <p:nvPr/>
        </p:nvSpPr>
        <p:spPr>
          <a:xfrm>
            <a:off x="2851370" y="8286100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0" name="TextBox 456">
            <a:extLst>
              <a:ext uri="{FF2B5EF4-FFF2-40B4-BE49-F238E27FC236}">
                <a16:creationId xmlns:a16="http://schemas.microsoft.com/office/drawing/2014/main" id="{17EB8BFB-F256-F030-C12D-FB870A3E2090}"/>
              </a:ext>
            </a:extLst>
          </p:cNvPr>
          <p:cNvSpPr txBox="1"/>
          <p:nvPr/>
        </p:nvSpPr>
        <p:spPr>
          <a:xfrm>
            <a:off x="5212109" y="6670767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1" name="TextBox 457">
            <a:extLst>
              <a:ext uri="{FF2B5EF4-FFF2-40B4-BE49-F238E27FC236}">
                <a16:creationId xmlns:a16="http://schemas.microsoft.com/office/drawing/2014/main" id="{19253F93-2D07-042C-1B7A-5A40BB6A961F}"/>
              </a:ext>
            </a:extLst>
          </p:cNvPr>
          <p:cNvSpPr txBox="1"/>
          <p:nvPr/>
        </p:nvSpPr>
        <p:spPr>
          <a:xfrm>
            <a:off x="2851370" y="6984479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2" name="TextBox 458">
            <a:extLst>
              <a:ext uri="{FF2B5EF4-FFF2-40B4-BE49-F238E27FC236}">
                <a16:creationId xmlns:a16="http://schemas.microsoft.com/office/drawing/2014/main" id="{9423AB6E-6126-D68F-631B-A60F11F36D65}"/>
              </a:ext>
            </a:extLst>
          </p:cNvPr>
          <p:cNvSpPr txBox="1"/>
          <p:nvPr/>
        </p:nvSpPr>
        <p:spPr>
          <a:xfrm>
            <a:off x="2851370" y="7313142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33" name="TextBox 459">
            <a:extLst>
              <a:ext uri="{FF2B5EF4-FFF2-40B4-BE49-F238E27FC236}">
                <a16:creationId xmlns:a16="http://schemas.microsoft.com/office/drawing/2014/main" id="{3A4A837C-C77E-6400-56E5-28A399755938}"/>
              </a:ext>
            </a:extLst>
          </p:cNvPr>
          <p:cNvSpPr txBox="1"/>
          <p:nvPr/>
        </p:nvSpPr>
        <p:spPr>
          <a:xfrm>
            <a:off x="2851370" y="764180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4" name="TextBox 460">
            <a:extLst>
              <a:ext uri="{FF2B5EF4-FFF2-40B4-BE49-F238E27FC236}">
                <a16:creationId xmlns:a16="http://schemas.microsoft.com/office/drawing/2014/main" id="{3FC912E4-E1D3-E423-83A0-02F32EBB2E22}"/>
              </a:ext>
            </a:extLst>
          </p:cNvPr>
          <p:cNvSpPr txBox="1"/>
          <p:nvPr/>
        </p:nvSpPr>
        <p:spPr>
          <a:xfrm>
            <a:off x="2851370" y="797046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35" name="TextBox 461">
            <a:extLst>
              <a:ext uri="{FF2B5EF4-FFF2-40B4-BE49-F238E27FC236}">
                <a16:creationId xmlns:a16="http://schemas.microsoft.com/office/drawing/2014/main" id="{FEB9B5D8-4151-9AA8-0BD9-8443615ADA0E}"/>
              </a:ext>
            </a:extLst>
          </p:cNvPr>
          <p:cNvSpPr txBox="1"/>
          <p:nvPr/>
        </p:nvSpPr>
        <p:spPr>
          <a:xfrm>
            <a:off x="2851370" y="859981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6" name="TextBox 462">
            <a:extLst>
              <a:ext uri="{FF2B5EF4-FFF2-40B4-BE49-F238E27FC236}">
                <a16:creationId xmlns:a16="http://schemas.microsoft.com/office/drawing/2014/main" id="{C4BA766E-74FC-D9D7-78D9-E9B8D0B86156}"/>
              </a:ext>
            </a:extLst>
          </p:cNvPr>
          <p:cNvSpPr txBox="1"/>
          <p:nvPr/>
        </p:nvSpPr>
        <p:spPr>
          <a:xfrm>
            <a:off x="2851370" y="892847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7" name="TextBox 463">
            <a:extLst>
              <a:ext uri="{FF2B5EF4-FFF2-40B4-BE49-F238E27FC236}">
                <a16:creationId xmlns:a16="http://schemas.microsoft.com/office/drawing/2014/main" id="{FEC3C51E-37F1-F94B-A9A6-0C71EA898144}"/>
              </a:ext>
            </a:extLst>
          </p:cNvPr>
          <p:cNvSpPr txBox="1"/>
          <p:nvPr/>
        </p:nvSpPr>
        <p:spPr>
          <a:xfrm>
            <a:off x="5212109" y="698534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8" name="TextBox 464">
            <a:extLst>
              <a:ext uri="{FF2B5EF4-FFF2-40B4-BE49-F238E27FC236}">
                <a16:creationId xmlns:a16="http://schemas.microsoft.com/office/drawing/2014/main" id="{67C1AD0A-052E-90D2-99CE-CF4D557C2A78}"/>
              </a:ext>
            </a:extLst>
          </p:cNvPr>
          <p:cNvSpPr txBox="1"/>
          <p:nvPr/>
        </p:nvSpPr>
        <p:spPr>
          <a:xfrm>
            <a:off x="5212109" y="73140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9" name="TextBox 465">
            <a:extLst>
              <a:ext uri="{FF2B5EF4-FFF2-40B4-BE49-F238E27FC236}">
                <a16:creationId xmlns:a16="http://schemas.microsoft.com/office/drawing/2014/main" id="{88891664-F56A-174D-728F-776104A28621}"/>
              </a:ext>
            </a:extLst>
          </p:cNvPr>
          <p:cNvSpPr txBox="1"/>
          <p:nvPr/>
        </p:nvSpPr>
        <p:spPr>
          <a:xfrm>
            <a:off x="5212109" y="764266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0" name="TextBox 466">
            <a:extLst>
              <a:ext uri="{FF2B5EF4-FFF2-40B4-BE49-F238E27FC236}">
                <a16:creationId xmlns:a16="http://schemas.microsoft.com/office/drawing/2014/main" id="{08124596-5232-A010-53A2-67CD0CAB1B40}"/>
              </a:ext>
            </a:extLst>
          </p:cNvPr>
          <p:cNvSpPr txBox="1"/>
          <p:nvPr/>
        </p:nvSpPr>
        <p:spPr>
          <a:xfrm>
            <a:off x="5212109" y="797573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1" name="TextBox 467">
            <a:extLst>
              <a:ext uri="{FF2B5EF4-FFF2-40B4-BE49-F238E27FC236}">
                <a16:creationId xmlns:a16="http://schemas.microsoft.com/office/drawing/2014/main" id="{3AC25D82-718C-8C90-5893-5FBB33C66273}"/>
              </a:ext>
            </a:extLst>
          </p:cNvPr>
          <p:cNvSpPr txBox="1"/>
          <p:nvPr/>
        </p:nvSpPr>
        <p:spPr>
          <a:xfrm>
            <a:off x="2837661" y="149313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42" name="TextBox 468">
            <a:extLst>
              <a:ext uri="{FF2B5EF4-FFF2-40B4-BE49-F238E27FC236}">
                <a16:creationId xmlns:a16="http://schemas.microsoft.com/office/drawing/2014/main" id="{290852DF-1539-5969-B2B3-FCD85C7CD24E}"/>
              </a:ext>
            </a:extLst>
          </p:cNvPr>
          <p:cNvSpPr txBox="1"/>
          <p:nvPr/>
        </p:nvSpPr>
        <p:spPr>
          <a:xfrm>
            <a:off x="5212109" y="859981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3" name="TextBox 488">
            <a:extLst>
              <a:ext uri="{FF2B5EF4-FFF2-40B4-BE49-F238E27FC236}">
                <a16:creationId xmlns:a16="http://schemas.microsoft.com/office/drawing/2014/main" id="{E4348D9A-8D7D-2D24-6368-E945AF61BEE7}"/>
              </a:ext>
            </a:extLst>
          </p:cNvPr>
          <p:cNvSpPr txBox="1"/>
          <p:nvPr/>
        </p:nvSpPr>
        <p:spPr>
          <a:xfrm>
            <a:off x="2702519" y="173008"/>
            <a:ext cx="4725189" cy="104458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GB" sz="5400" b="1" dirty="0">
                <a:solidFill>
                  <a:schemeClr val="bg1"/>
                </a:solidFill>
                <a:cs typeface="Lato Black" panose="020F0A02020204030203" pitchFamily="34" charset="0"/>
              </a:rPr>
              <a:t>Alicia DUFLONT</a:t>
            </a:r>
          </a:p>
        </p:txBody>
      </p:sp>
      <p:grpSp>
        <p:nvGrpSpPr>
          <p:cNvPr id="44" name="Group 55">
            <a:extLst>
              <a:ext uri="{FF2B5EF4-FFF2-40B4-BE49-F238E27FC236}">
                <a16:creationId xmlns:a16="http://schemas.microsoft.com/office/drawing/2014/main" id="{90585F06-249D-4BC2-164B-AEB3E4D82240}"/>
              </a:ext>
            </a:extLst>
          </p:cNvPr>
          <p:cNvGrpSpPr/>
          <p:nvPr/>
        </p:nvGrpSpPr>
        <p:grpSpPr>
          <a:xfrm>
            <a:off x="4076291" y="7040729"/>
            <a:ext cx="988823" cy="130885"/>
            <a:chOff x="4076291" y="8074564"/>
            <a:chExt cx="988823" cy="130885"/>
          </a:xfrm>
        </p:grpSpPr>
        <p:cxnSp>
          <p:nvCxnSpPr>
            <p:cNvPr id="45" name="Straight Connector 53">
              <a:extLst>
                <a:ext uri="{FF2B5EF4-FFF2-40B4-BE49-F238E27FC236}">
                  <a16:creationId xmlns:a16="http://schemas.microsoft.com/office/drawing/2014/main" id="{6086F195-B1C2-DD82-B42F-D244F13594F3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Diamond 54">
              <a:extLst>
                <a:ext uri="{FF2B5EF4-FFF2-40B4-BE49-F238E27FC236}">
                  <a16:creationId xmlns:a16="http://schemas.microsoft.com/office/drawing/2014/main" id="{9CBFC158-CD23-861F-1612-CD8004898037}"/>
                </a:ext>
              </a:extLst>
            </p:cNvPr>
            <p:cNvSpPr/>
            <p:nvPr/>
          </p:nvSpPr>
          <p:spPr>
            <a:xfrm>
              <a:off x="4610807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660">
            <a:extLst>
              <a:ext uri="{FF2B5EF4-FFF2-40B4-BE49-F238E27FC236}">
                <a16:creationId xmlns:a16="http://schemas.microsoft.com/office/drawing/2014/main" id="{F6C2C6D2-9A0F-9C76-CE40-9B3B5F43D91F}"/>
              </a:ext>
            </a:extLst>
          </p:cNvPr>
          <p:cNvGrpSpPr/>
          <p:nvPr/>
        </p:nvGrpSpPr>
        <p:grpSpPr>
          <a:xfrm>
            <a:off x="4076291" y="7365816"/>
            <a:ext cx="988823" cy="130885"/>
            <a:chOff x="4076291" y="8074564"/>
            <a:chExt cx="988823" cy="130885"/>
          </a:xfrm>
        </p:grpSpPr>
        <p:cxnSp>
          <p:nvCxnSpPr>
            <p:cNvPr id="48" name="Straight Connector 661">
              <a:extLst>
                <a:ext uri="{FF2B5EF4-FFF2-40B4-BE49-F238E27FC236}">
                  <a16:creationId xmlns:a16="http://schemas.microsoft.com/office/drawing/2014/main" id="{98F68537-02CC-B380-02FB-1ABA83C923BE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Diamond 662">
              <a:extLst>
                <a:ext uri="{FF2B5EF4-FFF2-40B4-BE49-F238E27FC236}">
                  <a16:creationId xmlns:a16="http://schemas.microsoft.com/office/drawing/2014/main" id="{F6626243-AA2B-DEC1-FB63-3ED8E0038F2C}"/>
                </a:ext>
              </a:extLst>
            </p:cNvPr>
            <p:cNvSpPr/>
            <p:nvPr/>
          </p:nvSpPr>
          <p:spPr>
            <a:xfrm>
              <a:off x="4386810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663">
            <a:extLst>
              <a:ext uri="{FF2B5EF4-FFF2-40B4-BE49-F238E27FC236}">
                <a16:creationId xmlns:a16="http://schemas.microsoft.com/office/drawing/2014/main" id="{DEB72DD2-74E1-E86A-48AF-43EE4B8B9AC8}"/>
              </a:ext>
            </a:extLst>
          </p:cNvPr>
          <p:cNvGrpSpPr/>
          <p:nvPr/>
        </p:nvGrpSpPr>
        <p:grpSpPr>
          <a:xfrm>
            <a:off x="4076291" y="7690903"/>
            <a:ext cx="988823" cy="130885"/>
            <a:chOff x="4076291" y="8074564"/>
            <a:chExt cx="988823" cy="130885"/>
          </a:xfrm>
        </p:grpSpPr>
        <p:cxnSp>
          <p:nvCxnSpPr>
            <p:cNvPr id="51" name="Straight Connector 664">
              <a:extLst>
                <a:ext uri="{FF2B5EF4-FFF2-40B4-BE49-F238E27FC236}">
                  <a16:creationId xmlns:a16="http://schemas.microsoft.com/office/drawing/2014/main" id="{F2F05EB6-6F85-56F7-747C-32A59657CBD2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Diamond 665">
              <a:extLst>
                <a:ext uri="{FF2B5EF4-FFF2-40B4-BE49-F238E27FC236}">
                  <a16:creationId xmlns:a16="http://schemas.microsoft.com/office/drawing/2014/main" id="{06E799E3-56F1-3575-E9BF-942D1AF325C7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666">
            <a:extLst>
              <a:ext uri="{FF2B5EF4-FFF2-40B4-BE49-F238E27FC236}">
                <a16:creationId xmlns:a16="http://schemas.microsoft.com/office/drawing/2014/main" id="{47D08F8C-4CF0-6BC2-0EB8-E9428F372525}"/>
              </a:ext>
            </a:extLst>
          </p:cNvPr>
          <p:cNvGrpSpPr/>
          <p:nvPr/>
        </p:nvGrpSpPr>
        <p:grpSpPr>
          <a:xfrm>
            <a:off x="4076291" y="8015990"/>
            <a:ext cx="988823" cy="130885"/>
            <a:chOff x="4076291" y="8074564"/>
            <a:chExt cx="988823" cy="130885"/>
          </a:xfrm>
        </p:grpSpPr>
        <p:cxnSp>
          <p:nvCxnSpPr>
            <p:cNvPr id="57" name="Straight Connector 667">
              <a:extLst>
                <a:ext uri="{FF2B5EF4-FFF2-40B4-BE49-F238E27FC236}">
                  <a16:creationId xmlns:a16="http://schemas.microsoft.com/office/drawing/2014/main" id="{1F50C1A4-2260-34F5-C574-116688F06474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Diamond 668">
              <a:extLst>
                <a:ext uri="{FF2B5EF4-FFF2-40B4-BE49-F238E27FC236}">
                  <a16:creationId xmlns:a16="http://schemas.microsoft.com/office/drawing/2014/main" id="{04CF8D11-57EB-ECDB-6277-1AB0434A6804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669">
            <a:extLst>
              <a:ext uri="{FF2B5EF4-FFF2-40B4-BE49-F238E27FC236}">
                <a16:creationId xmlns:a16="http://schemas.microsoft.com/office/drawing/2014/main" id="{A09AEA54-11AC-C733-8732-4F890BC82ECD}"/>
              </a:ext>
            </a:extLst>
          </p:cNvPr>
          <p:cNvGrpSpPr/>
          <p:nvPr/>
        </p:nvGrpSpPr>
        <p:grpSpPr>
          <a:xfrm>
            <a:off x="6241517" y="7040729"/>
            <a:ext cx="988823" cy="130885"/>
            <a:chOff x="4076291" y="8074564"/>
            <a:chExt cx="988823" cy="130885"/>
          </a:xfrm>
        </p:grpSpPr>
        <p:cxnSp>
          <p:nvCxnSpPr>
            <p:cNvPr id="60" name="Straight Connector 670">
              <a:extLst>
                <a:ext uri="{FF2B5EF4-FFF2-40B4-BE49-F238E27FC236}">
                  <a16:creationId xmlns:a16="http://schemas.microsoft.com/office/drawing/2014/main" id="{209503BA-2352-DCB7-CBF1-40E8B5189090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Diamond 671">
              <a:extLst>
                <a:ext uri="{FF2B5EF4-FFF2-40B4-BE49-F238E27FC236}">
                  <a16:creationId xmlns:a16="http://schemas.microsoft.com/office/drawing/2014/main" id="{E16EFB6B-B9B1-20A9-6C8F-9C02C5EE3BE7}"/>
                </a:ext>
              </a:extLst>
            </p:cNvPr>
            <p:cNvSpPr/>
            <p:nvPr/>
          </p:nvSpPr>
          <p:spPr>
            <a:xfrm>
              <a:off x="4610807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72">
            <a:extLst>
              <a:ext uri="{FF2B5EF4-FFF2-40B4-BE49-F238E27FC236}">
                <a16:creationId xmlns:a16="http://schemas.microsoft.com/office/drawing/2014/main" id="{E88E69DE-F195-92A5-4794-C298B8AE8300}"/>
              </a:ext>
            </a:extLst>
          </p:cNvPr>
          <p:cNvGrpSpPr/>
          <p:nvPr/>
        </p:nvGrpSpPr>
        <p:grpSpPr>
          <a:xfrm>
            <a:off x="6241517" y="7365816"/>
            <a:ext cx="988823" cy="130885"/>
            <a:chOff x="4076291" y="8074564"/>
            <a:chExt cx="988823" cy="130885"/>
          </a:xfrm>
        </p:grpSpPr>
        <p:cxnSp>
          <p:nvCxnSpPr>
            <p:cNvPr id="63" name="Straight Connector 673">
              <a:extLst>
                <a:ext uri="{FF2B5EF4-FFF2-40B4-BE49-F238E27FC236}">
                  <a16:creationId xmlns:a16="http://schemas.microsoft.com/office/drawing/2014/main" id="{531E30AF-535E-E6F9-0658-DD4A25AD98EB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0" name="Diamond 674">
              <a:extLst>
                <a:ext uri="{FF2B5EF4-FFF2-40B4-BE49-F238E27FC236}">
                  <a16:creationId xmlns:a16="http://schemas.microsoft.com/office/drawing/2014/main" id="{F1C6BABB-2CD4-29AB-F75F-D89CB6762E0F}"/>
                </a:ext>
              </a:extLst>
            </p:cNvPr>
            <p:cNvSpPr/>
            <p:nvPr/>
          </p:nvSpPr>
          <p:spPr>
            <a:xfrm>
              <a:off x="4386810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1" name="Group 675">
            <a:extLst>
              <a:ext uri="{FF2B5EF4-FFF2-40B4-BE49-F238E27FC236}">
                <a16:creationId xmlns:a16="http://schemas.microsoft.com/office/drawing/2014/main" id="{EF15F2EA-8D74-35A6-307B-2FC6C934DF1D}"/>
              </a:ext>
            </a:extLst>
          </p:cNvPr>
          <p:cNvGrpSpPr/>
          <p:nvPr/>
        </p:nvGrpSpPr>
        <p:grpSpPr>
          <a:xfrm>
            <a:off x="6241517" y="7690903"/>
            <a:ext cx="988823" cy="130885"/>
            <a:chOff x="4076291" y="8074564"/>
            <a:chExt cx="988823" cy="130885"/>
          </a:xfrm>
        </p:grpSpPr>
        <p:cxnSp>
          <p:nvCxnSpPr>
            <p:cNvPr id="472" name="Straight Connector 676">
              <a:extLst>
                <a:ext uri="{FF2B5EF4-FFF2-40B4-BE49-F238E27FC236}">
                  <a16:creationId xmlns:a16="http://schemas.microsoft.com/office/drawing/2014/main" id="{E3A58136-E7B0-1006-624C-4DE859470FE8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3" name="Diamond 677">
              <a:extLst>
                <a:ext uri="{FF2B5EF4-FFF2-40B4-BE49-F238E27FC236}">
                  <a16:creationId xmlns:a16="http://schemas.microsoft.com/office/drawing/2014/main" id="{CD119336-4B98-0195-4B6E-48DFD32F5948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4" name="Group 678">
            <a:extLst>
              <a:ext uri="{FF2B5EF4-FFF2-40B4-BE49-F238E27FC236}">
                <a16:creationId xmlns:a16="http://schemas.microsoft.com/office/drawing/2014/main" id="{6A328E2A-E0F3-0A2A-DA0A-B15F2ED3D713}"/>
              </a:ext>
            </a:extLst>
          </p:cNvPr>
          <p:cNvGrpSpPr/>
          <p:nvPr/>
        </p:nvGrpSpPr>
        <p:grpSpPr>
          <a:xfrm>
            <a:off x="6241517" y="8015990"/>
            <a:ext cx="988823" cy="130885"/>
            <a:chOff x="4076291" y="8074564"/>
            <a:chExt cx="988823" cy="130885"/>
          </a:xfrm>
        </p:grpSpPr>
        <p:cxnSp>
          <p:nvCxnSpPr>
            <p:cNvPr id="475" name="Straight Connector 679">
              <a:extLst>
                <a:ext uri="{FF2B5EF4-FFF2-40B4-BE49-F238E27FC236}">
                  <a16:creationId xmlns:a16="http://schemas.microsoft.com/office/drawing/2014/main" id="{D57F16C1-E1F4-9C9D-61C3-0C14A029F605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6" name="Diamond 680">
              <a:extLst>
                <a:ext uri="{FF2B5EF4-FFF2-40B4-BE49-F238E27FC236}">
                  <a16:creationId xmlns:a16="http://schemas.microsoft.com/office/drawing/2014/main" id="{5753341E-35E0-7D38-8A85-739627042D2D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7" name="Group 681">
            <a:extLst>
              <a:ext uri="{FF2B5EF4-FFF2-40B4-BE49-F238E27FC236}">
                <a16:creationId xmlns:a16="http://schemas.microsoft.com/office/drawing/2014/main" id="{D258542F-5D6A-4420-C597-2EE9925DC04D}"/>
              </a:ext>
            </a:extLst>
          </p:cNvPr>
          <p:cNvGrpSpPr/>
          <p:nvPr/>
        </p:nvGrpSpPr>
        <p:grpSpPr>
          <a:xfrm>
            <a:off x="4076291" y="8658564"/>
            <a:ext cx="988823" cy="130885"/>
            <a:chOff x="4076291" y="8074564"/>
            <a:chExt cx="988823" cy="130885"/>
          </a:xfrm>
        </p:grpSpPr>
        <p:cxnSp>
          <p:nvCxnSpPr>
            <p:cNvPr id="478" name="Straight Connector 682">
              <a:extLst>
                <a:ext uri="{FF2B5EF4-FFF2-40B4-BE49-F238E27FC236}">
                  <a16:creationId xmlns:a16="http://schemas.microsoft.com/office/drawing/2014/main" id="{B05D5BDF-98C4-9F2C-E8ED-E91493B648C6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9" name="Diamond 683">
              <a:extLst>
                <a:ext uri="{FF2B5EF4-FFF2-40B4-BE49-F238E27FC236}">
                  <a16:creationId xmlns:a16="http://schemas.microsoft.com/office/drawing/2014/main" id="{03D86358-D03D-4B1C-1C31-0071359ABB4C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80" name="Group 684">
            <a:extLst>
              <a:ext uri="{FF2B5EF4-FFF2-40B4-BE49-F238E27FC236}">
                <a16:creationId xmlns:a16="http://schemas.microsoft.com/office/drawing/2014/main" id="{8F29861C-DAC2-F06D-6ADD-74E2F3453A21}"/>
              </a:ext>
            </a:extLst>
          </p:cNvPr>
          <p:cNvGrpSpPr/>
          <p:nvPr/>
        </p:nvGrpSpPr>
        <p:grpSpPr>
          <a:xfrm>
            <a:off x="4076291" y="8983651"/>
            <a:ext cx="988823" cy="130885"/>
            <a:chOff x="4076291" y="8074564"/>
            <a:chExt cx="988823" cy="130885"/>
          </a:xfrm>
        </p:grpSpPr>
        <p:cxnSp>
          <p:nvCxnSpPr>
            <p:cNvPr id="481" name="Straight Connector 685">
              <a:extLst>
                <a:ext uri="{FF2B5EF4-FFF2-40B4-BE49-F238E27FC236}">
                  <a16:creationId xmlns:a16="http://schemas.microsoft.com/office/drawing/2014/main" id="{5A7CFA30-E0DF-B928-FCAC-E407AA80780B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2" name="Diamond 686">
              <a:extLst>
                <a:ext uri="{FF2B5EF4-FFF2-40B4-BE49-F238E27FC236}">
                  <a16:creationId xmlns:a16="http://schemas.microsoft.com/office/drawing/2014/main" id="{1D8280A3-644C-7ED5-F55F-4C541419EFE6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83" name="Group 687">
            <a:extLst>
              <a:ext uri="{FF2B5EF4-FFF2-40B4-BE49-F238E27FC236}">
                <a16:creationId xmlns:a16="http://schemas.microsoft.com/office/drawing/2014/main" id="{52FBD105-5036-21EB-F609-59A9AF1E7742}"/>
              </a:ext>
            </a:extLst>
          </p:cNvPr>
          <p:cNvGrpSpPr/>
          <p:nvPr/>
        </p:nvGrpSpPr>
        <p:grpSpPr>
          <a:xfrm>
            <a:off x="6241517" y="8658564"/>
            <a:ext cx="988823" cy="130885"/>
            <a:chOff x="4076291" y="8074564"/>
            <a:chExt cx="988823" cy="130885"/>
          </a:xfrm>
        </p:grpSpPr>
        <p:cxnSp>
          <p:nvCxnSpPr>
            <p:cNvPr id="484" name="Straight Connector 688">
              <a:extLst>
                <a:ext uri="{FF2B5EF4-FFF2-40B4-BE49-F238E27FC236}">
                  <a16:creationId xmlns:a16="http://schemas.microsoft.com/office/drawing/2014/main" id="{14D2124E-3DB3-2354-6C98-2AE030873D3C}"/>
                </a:ext>
              </a:extLst>
            </p:cNvPr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5" name="Diamond 689">
              <a:extLst>
                <a:ext uri="{FF2B5EF4-FFF2-40B4-BE49-F238E27FC236}">
                  <a16:creationId xmlns:a16="http://schemas.microsoft.com/office/drawing/2014/main" id="{073F1EC8-99D9-0CD5-DC18-3D480010001C}"/>
                </a:ext>
              </a:extLst>
            </p:cNvPr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486" name="TextBox 691">
            <a:extLst>
              <a:ext uri="{FF2B5EF4-FFF2-40B4-BE49-F238E27FC236}">
                <a16:creationId xmlns:a16="http://schemas.microsoft.com/office/drawing/2014/main" id="{F79412E5-90B1-8590-02A1-462CCB7FBCD1}"/>
              </a:ext>
            </a:extLst>
          </p:cNvPr>
          <p:cNvSpPr txBox="1"/>
          <p:nvPr/>
        </p:nvSpPr>
        <p:spPr>
          <a:xfrm>
            <a:off x="439574" y="9888089"/>
            <a:ext cx="19281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Lorem ipsum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sit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487" name="TextBox 692">
            <a:extLst>
              <a:ext uri="{FF2B5EF4-FFF2-40B4-BE49-F238E27FC236}">
                <a16:creationId xmlns:a16="http://schemas.microsoft.com/office/drawing/2014/main" id="{F6B9CA7F-7A48-1026-A6EF-4D7BB6E01A56}"/>
              </a:ext>
            </a:extLst>
          </p:cNvPr>
          <p:cNvSpPr txBox="1"/>
          <p:nvPr/>
        </p:nvSpPr>
        <p:spPr>
          <a:xfrm>
            <a:off x="252609" y="9517062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488" name="TextBox 693">
            <a:extLst>
              <a:ext uri="{FF2B5EF4-FFF2-40B4-BE49-F238E27FC236}">
                <a16:creationId xmlns:a16="http://schemas.microsoft.com/office/drawing/2014/main" id="{20826D5A-1155-474B-B2C0-FD2AFEBA6B80}"/>
              </a:ext>
            </a:extLst>
          </p:cNvPr>
          <p:cNvSpPr txBox="1"/>
          <p:nvPr/>
        </p:nvSpPr>
        <p:spPr>
          <a:xfrm>
            <a:off x="5813261" y="9790406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90" name="TextBox 694">
            <a:extLst>
              <a:ext uri="{FF2B5EF4-FFF2-40B4-BE49-F238E27FC236}">
                <a16:creationId xmlns:a16="http://schemas.microsoft.com/office/drawing/2014/main" id="{A4944E15-7781-0FD7-535F-EF0317E31875}"/>
              </a:ext>
            </a:extLst>
          </p:cNvPr>
          <p:cNvSpPr txBox="1"/>
          <p:nvPr/>
        </p:nvSpPr>
        <p:spPr>
          <a:xfrm>
            <a:off x="5251169" y="9790406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cxnSp>
        <p:nvCxnSpPr>
          <p:cNvPr id="491" name="Connecteur droit 490">
            <a:extLst>
              <a:ext uri="{FF2B5EF4-FFF2-40B4-BE49-F238E27FC236}">
                <a16:creationId xmlns:a16="http://schemas.microsoft.com/office/drawing/2014/main" id="{A5E191F1-EB26-D164-933E-E8B571BD7C2C}"/>
              </a:ext>
            </a:extLst>
          </p:cNvPr>
          <p:cNvCxnSpPr>
            <a:cxnSpLocks/>
          </p:cNvCxnSpPr>
          <p:nvPr/>
        </p:nvCxnSpPr>
        <p:spPr>
          <a:xfrm>
            <a:off x="2837661" y="1217633"/>
            <a:ext cx="459183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2" name="Image 491" descr="Une image contenant personne, mur, habits, intérieur&#10;&#10;&#10;&#10;Description générée automatiquement">
            <a:extLst>
              <a:ext uri="{FF2B5EF4-FFF2-40B4-BE49-F238E27FC236}">
                <a16:creationId xmlns:a16="http://schemas.microsoft.com/office/drawing/2014/main" id="{7BC5B502-A632-5204-85A3-43B10503D8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86"/>
          <a:stretch/>
        </p:blipFill>
        <p:spPr>
          <a:xfrm>
            <a:off x="-21837" y="3688325"/>
            <a:ext cx="2663975" cy="2734897"/>
          </a:xfrm>
          <a:prstGeom prst="rect">
            <a:avLst/>
          </a:prstGeom>
        </p:spPr>
      </p:pic>
      <p:pic>
        <p:nvPicPr>
          <p:cNvPr id="493" name="Image 492" descr="Une image contenant personne, mur, habits, intérieur&#10;&#10;&#10;&#10;Description générée automatiquement">
            <a:extLst>
              <a:ext uri="{FF2B5EF4-FFF2-40B4-BE49-F238E27FC236}">
                <a16:creationId xmlns:a16="http://schemas.microsoft.com/office/drawing/2014/main" id="{CE416C2E-7EF5-D420-B319-C3BCAFF22A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86" b="91657"/>
          <a:stretch/>
        </p:blipFill>
        <p:spPr>
          <a:xfrm>
            <a:off x="0" y="0"/>
            <a:ext cx="2637693" cy="3688325"/>
          </a:xfrm>
          <a:prstGeom prst="rect">
            <a:avLst/>
          </a:prstGeom>
        </p:spPr>
      </p:pic>
      <p:sp>
        <p:nvSpPr>
          <p:cNvPr id="494" name="TextBox 467">
            <a:extLst>
              <a:ext uri="{FF2B5EF4-FFF2-40B4-BE49-F238E27FC236}">
                <a16:creationId xmlns:a16="http://schemas.microsoft.com/office/drawing/2014/main" id="{3C6D5050-A8FF-EF38-B83D-6B9CBF1AE6BC}"/>
              </a:ext>
            </a:extLst>
          </p:cNvPr>
          <p:cNvSpPr txBox="1"/>
          <p:nvPr/>
        </p:nvSpPr>
        <p:spPr>
          <a:xfrm>
            <a:off x="-21837" y="2278626"/>
            <a:ext cx="2545095" cy="1323439"/>
          </a:xfrm>
          <a:prstGeom prst="rect">
            <a:avLst/>
          </a:prstGeom>
          <a:noFill/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solidFill>
                  <a:srgbClr val="0070C0"/>
                </a:solidFill>
                <a:cs typeface="Lato" panose="020F0502020204030203" pitchFamily="34" charset="0"/>
              </a:rPr>
              <a:t>Créatif</a:t>
            </a:r>
            <a:endParaRPr lang="en-GB" sz="4000" b="1" dirty="0">
              <a:solidFill>
                <a:srgbClr val="0070C0"/>
              </a:solidFill>
              <a:cs typeface="Lato" panose="020F0502020204030203" pitchFamily="34" charset="0"/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  <a:cs typeface="Lato" panose="020F0502020204030203" pitchFamily="34" charset="0"/>
              </a:rPr>
              <a:t>Designer</a:t>
            </a: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15221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</TotalTime>
  <Words>579</Words>
  <Application>Microsoft Macintosh PowerPoint</Application>
  <PresentationFormat>Personnalisé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91</cp:revision>
  <dcterms:created xsi:type="dcterms:W3CDTF">2017-02-16T03:54:32Z</dcterms:created>
  <dcterms:modified xsi:type="dcterms:W3CDTF">2022-08-03T16:42:03Z</dcterms:modified>
</cp:coreProperties>
</file>