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0" r:id="rId3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FFD53E"/>
    <a:srgbClr val="F39114"/>
    <a:srgbClr val="5C5F22"/>
    <a:srgbClr val="8B8238"/>
    <a:srgbClr val="EE681B"/>
    <a:srgbClr val="33CCCC"/>
    <a:srgbClr val="753D5C"/>
    <a:srgbClr val="93E3ED"/>
    <a:srgbClr val="E966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EA7DAA-8708-F54B-BB1E-3C5899C33756}" v="35" dt="2018-11-15T16:51:54.5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57" autoAdjust="0"/>
    <p:restoredTop sz="95324" autoAdjust="0"/>
  </p:normalViewPr>
  <p:slideViewPr>
    <p:cSldViewPr snapToGrid="0">
      <p:cViewPr varScale="1">
        <p:scale>
          <a:sx n="82" d="100"/>
          <a:sy n="82" d="100"/>
        </p:scale>
        <p:origin x="37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1DEA7DAA-8708-F54B-BB1E-3C5899C33756}"/>
    <pc:docChg chg="undo custSel modSld">
      <pc:chgData name="Axel Maille" userId="065ad68c099279a8" providerId="LiveId" clId="{1DEA7DAA-8708-F54B-BB1E-3C5899C33756}" dt="2018-11-15T16:51:57.650" v="270"/>
      <pc:docMkLst>
        <pc:docMk/>
      </pc:docMkLst>
      <pc:sldChg chg="addSp delSp modSp">
        <pc:chgData name="Axel Maille" userId="065ad68c099279a8" providerId="LiveId" clId="{1DEA7DAA-8708-F54B-BB1E-3C5899C33756}" dt="2018-11-15T16:51:57.650" v="270"/>
        <pc:sldMkLst>
          <pc:docMk/>
          <pc:sldMk cId="3889010418" sldId="259"/>
        </pc:sldMkLst>
        <pc:spChg chg="add del mod">
          <ac:chgData name="Axel Maille" userId="065ad68c099279a8" providerId="LiveId" clId="{1DEA7DAA-8708-F54B-BB1E-3C5899C33756}" dt="2018-11-15T16:51:50.665" v="267"/>
          <ac:spMkLst>
            <pc:docMk/>
            <pc:sldMk cId="3889010418" sldId="259"/>
            <ac:spMk id="4" creationId="{412B7BD4-974D-3946-98D5-D969C6148269}"/>
          </ac:spMkLst>
        </pc:spChg>
        <pc:spChg chg="add del mod">
          <ac:chgData name="Axel Maille" userId="065ad68c099279a8" providerId="LiveId" clId="{1DEA7DAA-8708-F54B-BB1E-3C5899C33756}" dt="2018-11-15T16:51:57.650" v="270"/>
          <ac:spMkLst>
            <pc:docMk/>
            <pc:sldMk cId="3889010418" sldId="259"/>
            <ac:spMk id="5" creationId="{35D4064C-00B0-FA47-B058-32746AD9CE7E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55" creationId="{00000000-0000-0000-0000-000000000000}"/>
          </ac:spMkLst>
        </pc:spChg>
        <pc:spChg chg="add del mod">
          <ac:chgData name="Axel Maille" userId="065ad68c099279a8" providerId="LiveId" clId="{1DEA7DAA-8708-F54B-BB1E-3C5899C33756}" dt="2018-11-15T16:50:18.523" v="243"/>
          <ac:spMkLst>
            <pc:docMk/>
            <pc:sldMk cId="3889010418" sldId="259"/>
            <ac:spMk id="82" creationId="{36973376-FE9F-204D-B8D0-AEFFFB959FC4}"/>
          </ac:spMkLst>
        </pc:spChg>
        <pc:spChg chg="add del mod">
          <ac:chgData name="Axel Maille" userId="065ad68c099279a8" providerId="LiveId" clId="{1DEA7DAA-8708-F54B-BB1E-3C5899C33756}" dt="2018-11-15T16:50:18.523" v="243"/>
          <ac:spMkLst>
            <pc:docMk/>
            <pc:sldMk cId="3889010418" sldId="259"/>
            <ac:spMk id="83" creationId="{66EF87FA-9B1A-864C-A14E-17235EB06E9B}"/>
          </ac:spMkLst>
        </pc:spChg>
        <pc:spChg chg="add mod">
          <ac:chgData name="Axel Maille" userId="065ad68c099279a8" providerId="LiveId" clId="{1DEA7DAA-8708-F54B-BB1E-3C5899C33756}" dt="2018-11-15T16:48:59.101" v="211" actId="1076"/>
          <ac:spMkLst>
            <pc:docMk/>
            <pc:sldMk cId="3889010418" sldId="259"/>
            <ac:spMk id="84" creationId="{A1109FA7-2536-D445-80D4-942C42F6A2BB}"/>
          </ac:spMkLst>
        </pc:spChg>
        <pc:spChg chg="add mod">
          <ac:chgData name="Axel Maille" userId="065ad68c099279a8" providerId="LiveId" clId="{1DEA7DAA-8708-F54B-BB1E-3C5899C33756}" dt="2018-11-15T16:49:08.371" v="214" actId="1076"/>
          <ac:spMkLst>
            <pc:docMk/>
            <pc:sldMk cId="3889010418" sldId="259"/>
            <ac:spMk id="85" creationId="{1D66280E-20F4-E544-99AC-0B6E73286329}"/>
          </ac:spMkLst>
        </pc:spChg>
        <pc:spChg chg="add mod">
          <ac:chgData name="Axel Maille" userId="065ad68c099279a8" providerId="LiveId" clId="{1DEA7DAA-8708-F54B-BB1E-3C5899C33756}" dt="2018-11-15T16:49:17.337" v="217" actId="1076"/>
          <ac:spMkLst>
            <pc:docMk/>
            <pc:sldMk cId="3889010418" sldId="259"/>
            <ac:spMk id="86" creationId="{08A7B91B-E25D-DB47-88CF-0B5CC60F2404}"/>
          </ac:spMkLst>
        </pc:spChg>
        <pc:spChg chg="add mod">
          <ac:chgData name="Axel Maille" userId="065ad68c099279a8" providerId="LiveId" clId="{1DEA7DAA-8708-F54B-BB1E-3C5899C33756}" dt="2018-11-15T16:50:53.130" v="251" actId="20577"/>
          <ac:spMkLst>
            <pc:docMk/>
            <pc:sldMk cId="3889010418" sldId="259"/>
            <ac:spMk id="87" creationId="{81AC3F68-24B8-7F42-AA08-296281A443FC}"/>
          </ac:spMkLst>
        </pc:spChg>
        <pc:spChg chg="add mod">
          <ac:chgData name="Axel Maille" userId="065ad68c099279a8" providerId="LiveId" clId="{1DEA7DAA-8708-F54B-BB1E-3C5899C33756}" dt="2018-11-15T16:49:32.998" v="223" actId="1076"/>
          <ac:spMkLst>
            <pc:docMk/>
            <pc:sldMk cId="3889010418" sldId="259"/>
            <ac:spMk id="88" creationId="{101A2B64-0B68-C049-9846-9C4373BBA93A}"/>
          </ac:spMkLst>
        </pc:spChg>
        <pc:spChg chg="add mod">
          <ac:chgData name="Axel Maille" userId="065ad68c099279a8" providerId="LiveId" clId="{1DEA7DAA-8708-F54B-BB1E-3C5899C33756}" dt="2018-11-15T16:49:54.272" v="229" actId="1076"/>
          <ac:spMkLst>
            <pc:docMk/>
            <pc:sldMk cId="3889010418" sldId="259"/>
            <ac:spMk id="89" creationId="{AFC473CC-B3B0-C944-82E9-630728C597B8}"/>
          </ac:spMkLst>
        </pc:spChg>
        <pc:spChg chg="add mod">
          <ac:chgData name="Axel Maille" userId="065ad68c099279a8" providerId="LiveId" clId="{1DEA7DAA-8708-F54B-BB1E-3C5899C33756}" dt="2018-11-15T16:50:09.334" v="240" actId="20577"/>
          <ac:spMkLst>
            <pc:docMk/>
            <pc:sldMk cId="3889010418" sldId="259"/>
            <ac:spMk id="90" creationId="{FA137ED3-8581-3C41-8F77-1F8ED36FF45D}"/>
          </ac:spMkLst>
        </pc:spChg>
        <pc:spChg chg="add mod">
          <ac:chgData name="Axel Maille" userId="065ad68c099279a8" providerId="LiveId" clId="{1DEA7DAA-8708-F54B-BB1E-3C5899C33756}" dt="2018-11-15T16:50:25.817" v="245" actId="1076"/>
          <ac:spMkLst>
            <pc:docMk/>
            <pc:sldMk cId="3889010418" sldId="259"/>
            <ac:spMk id="91" creationId="{A3FE83B1-E83D-8E44-8073-133833B3564C}"/>
          </ac:spMkLst>
        </pc:spChg>
        <pc:spChg chg="add mod">
          <ac:chgData name="Axel Maille" userId="065ad68c099279a8" providerId="LiveId" clId="{1DEA7DAA-8708-F54B-BB1E-3C5899C33756}" dt="2018-11-15T16:50:25.817" v="245" actId="1076"/>
          <ac:spMkLst>
            <pc:docMk/>
            <pc:sldMk cId="3889010418" sldId="259"/>
            <ac:spMk id="92" creationId="{3890AB7A-FC17-5042-A71A-8F84E7A9E8E0}"/>
          </ac:spMkLst>
        </pc:spChg>
        <pc:spChg chg="add mod">
          <ac:chgData name="Axel Maille" userId="065ad68c099279a8" providerId="LiveId" clId="{1DEA7DAA-8708-F54B-BB1E-3C5899C33756}" dt="2018-11-15T16:50:38.506" v="248" actId="1076"/>
          <ac:spMkLst>
            <pc:docMk/>
            <pc:sldMk cId="3889010418" sldId="259"/>
            <ac:spMk id="93" creationId="{A1C785D3-37A3-FB4C-A50E-630097193284}"/>
          </ac:spMkLst>
        </pc:spChg>
        <pc:spChg chg="add mod">
          <ac:chgData name="Axel Maille" userId="065ad68c099279a8" providerId="LiveId" clId="{1DEA7DAA-8708-F54B-BB1E-3C5899C33756}" dt="2018-11-15T16:50:38.506" v="248" actId="1076"/>
          <ac:spMkLst>
            <pc:docMk/>
            <pc:sldMk cId="3889010418" sldId="259"/>
            <ac:spMk id="94" creationId="{88DC666C-FA90-8946-BA10-E3DB0A9E4634}"/>
          </ac:spMkLst>
        </pc:spChg>
        <pc:spChg chg="add mod">
          <ac:chgData name="Axel Maille" userId="065ad68c099279a8" providerId="LiveId" clId="{1DEA7DAA-8708-F54B-BB1E-3C5899C33756}" dt="2018-11-15T16:50:44.245" v="250" actId="1076"/>
          <ac:spMkLst>
            <pc:docMk/>
            <pc:sldMk cId="3889010418" sldId="259"/>
            <ac:spMk id="95" creationId="{46DA020A-63E9-F740-89DC-02EC07377531}"/>
          </ac:spMkLst>
        </pc:spChg>
        <pc:spChg chg="add mod">
          <ac:chgData name="Axel Maille" userId="065ad68c099279a8" providerId="LiveId" clId="{1DEA7DAA-8708-F54B-BB1E-3C5899C33756}" dt="2018-11-15T16:50:44.245" v="250" actId="1076"/>
          <ac:spMkLst>
            <pc:docMk/>
            <pc:sldMk cId="3889010418" sldId="259"/>
            <ac:spMk id="96" creationId="{3CBF684A-3091-0640-9758-CA373BBE1AB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35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01.894" v="212"/>
          <ac:spMkLst>
            <pc:docMk/>
            <pc:sldMk cId="3889010418" sldId="259"/>
            <ac:spMk id="43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0:57.261" v="252" actId="6549"/>
          <ac:spMkLst>
            <pc:docMk/>
            <pc:sldMk cId="3889010418" sldId="259"/>
            <ac:spMk id="438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19.516" v="218"/>
          <ac:spMkLst>
            <pc:docMk/>
            <pc:sldMk cId="3889010418" sldId="259"/>
            <ac:spMk id="43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40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41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42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43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27.188" v="221"/>
          <ac:spMkLst>
            <pc:docMk/>
            <pc:sldMk cId="3889010418" sldId="259"/>
            <ac:spMk id="444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47.640" v="227"/>
          <ac:spMkLst>
            <pc:docMk/>
            <pc:sldMk cId="3889010418" sldId="259"/>
            <ac:spMk id="445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10.470" v="215"/>
          <ac:spMkLst>
            <pc:docMk/>
            <pc:sldMk cId="3889010418" sldId="259"/>
            <ac:spMk id="44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01.356" v="256" actId="6549"/>
          <ac:spMkLst>
            <pc:docMk/>
            <pc:sldMk cId="3889010418" sldId="259"/>
            <ac:spMk id="448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00.283" v="255" actId="6549"/>
          <ac:spMkLst>
            <pc:docMk/>
            <pc:sldMk cId="3889010418" sldId="259"/>
            <ac:spMk id="450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02.985" v="258" actId="6549"/>
          <ac:spMkLst>
            <pc:docMk/>
            <pc:sldMk cId="3889010418" sldId="259"/>
            <ac:spMk id="452" creationId="{00000000-0000-0000-0000-000000000000}"/>
          </ac:spMkLst>
        </pc:spChg>
        <pc:spChg chg="del mod">
          <ac:chgData name="Axel Maille" userId="065ad68c099279a8" providerId="LiveId" clId="{1DEA7DAA-8708-F54B-BB1E-3C5899C33756}" dt="2018-11-15T16:49:40.148" v="225"/>
          <ac:spMkLst>
            <pc:docMk/>
            <pc:sldMk cId="3889010418" sldId="259"/>
            <ac:spMk id="453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4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5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7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8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5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0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1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2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3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4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5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7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8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6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48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524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33.541" v="264"/>
          <ac:spMkLst>
            <pc:docMk/>
            <pc:sldMk cId="3889010418" sldId="259"/>
            <ac:spMk id="525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52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32.319" v="263"/>
          <ac:spMkLst>
            <pc:docMk/>
            <pc:sldMk cId="3889010418" sldId="259"/>
            <ac:spMk id="527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528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30.718" v="262"/>
          <ac:spMkLst>
            <pc:docMk/>
            <pc:sldMk cId="3889010418" sldId="259"/>
            <ac:spMk id="52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530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51:24.812" v="261" actId="207"/>
          <ac:spMkLst>
            <pc:docMk/>
            <pc:sldMk cId="3889010418" sldId="259"/>
            <ac:spMk id="531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63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66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69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72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75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78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81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84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87" creationId="{00000000-0000-0000-0000-000000000000}"/>
          </ac:spMkLst>
        </pc:spChg>
        <pc:spChg chg="mod">
          <ac:chgData name="Axel Maille" userId="065ad68c099279a8" providerId="LiveId" clId="{1DEA7DAA-8708-F54B-BB1E-3C5899C33756}" dt="2018-11-15T16:46:44.292" v="186" actId="2711"/>
          <ac:spMkLst>
            <pc:docMk/>
            <pc:sldMk cId="3889010418" sldId="259"/>
            <ac:spMk id="690" creationId="{00000000-0000-0000-0000-000000000000}"/>
          </ac:spMkLst>
        </pc:spChg>
        <pc:grpChg chg="del mod">
          <ac:chgData name="Axel Maille" userId="065ad68c099279a8" providerId="LiveId" clId="{1DEA7DAA-8708-F54B-BB1E-3C5899C33756}" dt="2018-11-15T16:50:31.201" v="246" actId="478"/>
          <ac:grpSpMkLst>
            <pc:docMk/>
            <pc:sldMk cId="3889010418" sldId="259"/>
            <ac:grpSpMk id="50" creationId="{00000000-0000-0000-0000-000000000000}"/>
          </ac:grpSpMkLst>
        </pc:grpChg>
        <pc:picChg chg="add mod modCrop">
          <ac:chgData name="Axel Maille" userId="065ad68c099279a8" providerId="LiveId" clId="{1DEA7DAA-8708-F54B-BB1E-3C5899C33756}" dt="2018-11-15T16:45:22.392" v="57" actId="1076"/>
          <ac:picMkLst>
            <pc:docMk/>
            <pc:sldMk cId="3889010418" sldId="259"/>
            <ac:picMk id="3" creationId="{3DB62944-BE75-2B49-9200-C04D20478C9A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0257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  <p:sp>
        <p:nvSpPr>
          <p:cNvPr id="75" name="Rectangle 74"/>
          <p:cNvSpPr/>
          <p:nvPr userDrawn="1"/>
        </p:nvSpPr>
        <p:spPr>
          <a:xfrm>
            <a:off x="0" y="2446163"/>
            <a:ext cx="7562850" cy="8242475"/>
          </a:xfrm>
          <a:prstGeom prst="rect">
            <a:avLst/>
          </a:prstGeom>
          <a:solidFill>
            <a:srgbClr val="FFD5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Rectangle 75"/>
          <p:cNvSpPr/>
          <p:nvPr userDrawn="1"/>
        </p:nvSpPr>
        <p:spPr>
          <a:xfrm>
            <a:off x="306102" y="2162908"/>
            <a:ext cx="2331590" cy="852573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18/11/2020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7" name="Group 436"/>
          <p:cNvGrpSpPr/>
          <p:nvPr/>
        </p:nvGrpSpPr>
        <p:grpSpPr>
          <a:xfrm>
            <a:off x="3901652" y="2989120"/>
            <a:ext cx="3181320" cy="920300"/>
            <a:chOff x="3760822" y="6499550"/>
            <a:chExt cx="3511244" cy="920300"/>
          </a:xfrm>
        </p:grpSpPr>
        <p:sp>
          <p:nvSpPr>
            <p:cNvPr id="530" name="TextBox 529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31" name="TextBox 530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002060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002060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002060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002060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002060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38" name="Oval 437"/>
          <p:cNvSpPr/>
          <p:nvPr/>
        </p:nvSpPr>
        <p:spPr>
          <a:xfrm>
            <a:off x="2837661" y="3024690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7" name="Group 446"/>
          <p:cNvGrpSpPr/>
          <p:nvPr/>
        </p:nvGrpSpPr>
        <p:grpSpPr>
          <a:xfrm>
            <a:off x="3901652" y="4014551"/>
            <a:ext cx="3181320" cy="920300"/>
            <a:chOff x="3760822" y="6499550"/>
            <a:chExt cx="3511244" cy="920300"/>
          </a:xfrm>
        </p:grpSpPr>
        <p:sp>
          <p:nvSpPr>
            <p:cNvPr id="528" name="TextBox 527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9" name="TextBox 528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002060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002060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002060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002060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002060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48" name="Oval 447"/>
          <p:cNvSpPr/>
          <p:nvPr/>
        </p:nvSpPr>
        <p:spPr>
          <a:xfrm>
            <a:off x="2837661" y="4050121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49" name="Group 448"/>
          <p:cNvGrpSpPr/>
          <p:nvPr/>
        </p:nvGrpSpPr>
        <p:grpSpPr>
          <a:xfrm>
            <a:off x="3901652" y="5039982"/>
            <a:ext cx="3181320" cy="920300"/>
            <a:chOff x="3760822" y="6499550"/>
            <a:chExt cx="3511244" cy="920300"/>
          </a:xfrm>
        </p:grpSpPr>
        <p:sp>
          <p:nvSpPr>
            <p:cNvPr id="526" name="TextBox 525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7" name="TextBox 526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002060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002060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002060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002060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002060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0" name="Oval 449"/>
          <p:cNvSpPr/>
          <p:nvPr/>
        </p:nvSpPr>
        <p:spPr>
          <a:xfrm>
            <a:off x="2837661" y="507555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grpSp>
        <p:nvGrpSpPr>
          <p:cNvPr id="451" name="Group 450"/>
          <p:cNvGrpSpPr/>
          <p:nvPr/>
        </p:nvGrpSpPr>
        <p:grpSpPr>
          <a:xfrm>
            <a:off x="3901652" y="6065412"/>
            <a:ext cx="3181320" cy="920300"/>
            <a:chOff x="3760822" y="6499550"/>
            <a:chExt cx="3511244" cy="920300"/>
          </a:xfrm>
        </p:grpSpPr>
        <p:sp>
          <p:nvSpPr>
            <p:cNvPr id="524" name="TextBox 523"/>
            <p:cNvSpPr txBox="1"/>
            <p:nvPr/>
          </p:nvSpPr>
          <p:spPr>
            <a:xfrm>
              <a:off x="3760822" y="6499550"/>
              <a:ext cx="128412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Lato" panose="020F0502020204030203" pitchFamily="34" charset="0"/>
                </a:rPr>
                <a:t>2010 - 2014</a:t>
              </a:r>
            </a:p>
          </p:txBody>
        </p:sp>
        <p:sp>
          <p:nvSpPr>
            <p:cNvPr id="525" name="TextBox 524"/>
            <p:cNvSpPr txBox="1"/>
            <p:nvPr/>
          </p:nvSpPr>
          <p:spPr>
            <a:xfrm>
              <a:off x="3760822" y="6635020"/>
              <a:ext cx="3511244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900" b="1" dirty="0">
                  <a:solidFill>
                    <a:srgbClr val="002060"/>
                  </a:solidFill>
                  <a:cs typeface="Lato" panose="020F0502020204030203" pitchFamily="34" charset="0"/>
                </a:rPr>
                <a:t>Nom de la </a:t>
              </a:r>
              <a:r>
                <a:rPr lang="en-GB" sz="900" b="1" dirty="0" err="1">
                  <a:solidFill>
                    <a:srgbClr val="002060"/>
                  </a:solidFill>
                  <a:cs typeface="Lato" panose="020F0502020204030203" pitchFamily="34" charset="0"/>
                </a:rPr>
                <a:t>société</a:t>
              </a:r>
              <a:endParaRPr lang="en-GB" sz="900" b="1" dirty="0">
                <a:solidFill>
                  <a:srgbClr val="002060"/>
                </a:solidFill>
                <a:cs typeface="Lato" panose="020F0502020204030203" pitchFamily="34" charset="0"/>
              </a:endParaRPr>
            </a:p>
            <a:p>
              <a:r>
                <a:rPr lang="en-GB" sz="900" i="1" dirty="0">
                  <a:solidFill>
                    <a:srgbClr val="002060"/>
                  </a:solidFill>
                  <a:cs typeface="Lato" panose="020F0502020204030203" pitchFamily="34" charset="0"/>
                </a:rPr>
                <a:t>Titre du poste</a:t>
              </a:r>
            </a:p>
            <a:p>
              <a:pPr defTabSz="685800">
                <a:defRPr/>
              </a:pPr>
              <a:r>
                <a:rPr lang="fr-FR" sz="900" dirty="0">
                  <a:solidFill>
                    <a:srgbClr val="002060"/>
                  </a:solidFill>
                  <a:ea typeface="Lato" charset="0"/>
                  <a:cs typeface="Lato" charset="0"/>
                </a:rPr>
                <a:t>Décrivez ici les fonctions que vous avez occupées. Décrivez également vos missions, et les résultats que vous avez obtenus, n’hésitez pas à les quantifier.</a:t>
              </a:r>
            </a:p>
          </p:txBody>
        </p:sp>
      </p:grpSp>
      <p:sp>
        <p:nvSpPr>
          <p:cNvPr id="452" name="Oval 451"/>
          <p:cNvSpPr/>
          <p:nvPr/>
        </p:nvSpPr>
        <p:spPr>
          <a:xfrm>
            <a:off x="2837661" y="6100982"/>
            <a:ext cx="884730" cy="88473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9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LOGO</a:t>
            </a:r>
          </a:p>
        </p:txBody>
      </p:sp>
      <p:sp>
        <p:nvSpPr>
          <p:cNvPr id="454" name="TextBox 453"/>
          <p:cNvSpPr txBox="1"/>
          <p:nvPr/>
        </p:nvSpPr>
        <p:spPr>
          <a:xfrm>
            <a:off x="2837661" y="7281408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COMPETENCES</a:t>
            </a:r>
          </a:p>
        </p:txBody>
      </p:sp>
      <p:sp>
        <p:nvSpPr>
          <p:cNvPr id="455" name="TextBox 454"/>
          <p:cNvSpPr txBox="1"/>
          <p:nvPr/>
        </p:nvSpPr>
        <p:spPr>
          <a:xfrm>
            <a:off x="2851370" y="770460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Professionnelles</a:t>
            </a:r>
            <a:endParaRPr lang="en-GB" sz="11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56" name="TextBox 455"/>
          <p:cNvSpPr txBox="1"/>
          <p:nvPr/>
        </p:nvSpPr>
        <p:spPr>
          <a:xfrm>
            <a:off x="2851370" y="9319935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Langues</a:t>
            </a:r>
            <a:endParaRPr lang="en-GB" sz="11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57" name="TextBox 456"/>
          <p:cNvSpPr txBox="1"/>
          <p:nvPr/>
        </p:nvSpPr>
        <p:spPr>
          <a:xfrm>
            <a:off x="5212109" y="7704602"/>
            <a:ext cx="28515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i="1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Personnelles</a:t>
            </a:r>
            <a:endParaRPr lang="en-GB" sz="1100" b="1" i="1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58" name="TextBox 457"/>
          <p:cNvSpPr txBox="1"/>
          <p:nvPr/>
        </p:nvSpPr>
        <p:spPr>
          <a:xfrm>
            <a:off x="2851370" y="8018314"/>
            <a:ext cx="12890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459" name="TextBox 458"/>
          <p:cNvSpPr txBox="1"/>
          <p:nvPr/>
        </p:nvSpPr>
        <p:spPr>
          <a:xfrm>
            <a:off x="2851370" y="8346977"/>
            <a:ext cx="1289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Design</a:t>
            </a:r>
          </a:p>
        </p:txBody>
      </p:sp>
      <p:sp>
        <p:nvSpPr>
          <p:cNvPr id="460" name="TextBox 459"/>
          <p:cNvSpPr txBox="1"/>
          <p:nvPr/>
        </p:nvSpPr>
        <p:spPr>
          <a:xfrm>
            <a:off x="2851370" y="867563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461" name="TextBox 460"/>
          <p:cNvSpPr txBox="1"/>
          <p:nvPr/>
        </p:nvSpPr>
        <p:spPr>
          <a:xfrm>
            <a:off x="2851370" y="9004302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462" name="TextBox 461"/>
          <p:cNvSpPr txBox="1"/>
          <p:nvPr/>
        </p:nvSpPr>
        <p:spPr>
          <a:xfrm>
            <a:off x="2851370" y="96336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Anglais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3" name="TextBox 462"/>
          <p:cNvSpPr txBox="1"/>
          <p:nvPr/>
        </p:nvSpPr>
        <p:spPr>
          <a:xfrm>
            <a:off x="2851370" y="9962309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Allemand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4" name="TextBox 463"/>
          <p:cNvSpPr txBox="1"/>
          <p:nvPr/>
        </p:nvSpPr>
        <p:spPr>
          <a:xfrm>
            <a:off x="5212109" y="8019178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Créatif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5" name="TextBox 464"/>
          <p:cNvSpPr txBox="1"/>
          <p:nvPr/>
        </p:nvSpPr>
        <p:spPr>
          <a:xfrm>
            <a:off x="5212109" y="834784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Organisé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6" name="TextBox 465"/>
          <p:cNvSpPr txBox="1"/>
          <p:nvPr/>
        </p:nvSpPr>
        <p:spPr>
          <a:xfrm>
            <a:off x="5212109" y="8676504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Innovant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7" name="TextBox 466"/>
          <p:cNvSpPr txBox="1"/>
          <p:nvPr/>
        </p:nvSpPr>
        <p:spPr>
          <a:xfrm>
            <a:off x="5212109" y="9009570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Sérieux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68" name="TextBox 467"/>
          <p:cNvSpPr txBox="1"/>
          <p:nvPr/>
        </p:nvSpPr>
        <p:spPr>
          <a:xfrm>
            <a:off x="2837661" y="2561654"/>
            <a:ext cx="4392679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EXPERIENCE PROFESSIONNELLE</a:t>
            </a:r>
          </a:p>
        </p:txBody>
      </p:sp>
      <p:sp>
        <p:nvSpPr>
          <p:cNvPr id="469" name="TextBox 468"/>
          <p:cNvSpPr txBox="1"/>
          <p:nvPr/>
        </p:nvSpPr>
        <p:spPr>
          <a:xfrm>
            <a:off x="5212109" y="9633645"/>
            <a:ext cx="11163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Lato" panose="020F0502020204030203" pitchFamily="34" charset="0"/>
              </a:rPr>
              <a:t>Italien</a:t>
            </a:r>
            <a:endParaRPr lang="en-GB" sz="1000" dirty="0">
              <a:solidFill>
                <a:schemeClr val="tx1">
                  <a:lumMod val="75000"/>
                  <a:lumOff val="25000"/>
                </a:schemeClr>
              </a:solidFill>
              <a:cs typeface="Lato" panose="020F0502020204030203" pitchFamily="34" charset="0"/>
            </a:endParaRPr>
          </a:p>
        </p:txBody>
      </p:sp>
      <p:sp>
        <p:nvSpPr>
          <p:cNvPr id="489" name="TextBox 488"/>
          <p:cNvSpPr txBox="1"/>
          <p:nvPr/>
        </p:nvSpPr>
        <p:spPr>
          <a:xfrm>
            <a:off x="305134" y="222346"/>
            <a:ext cx="6714834" cy="2185663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8000"/>
              </a:lnSpc>
            </a:pPr>
            <a:r>
              <a:rPr lang="en-GB" sz="8800" b="1" spc="-300" dirty="0">
                <a:solidFill>
                  <a:schemeClr val="tx2">
                    <a:lumMod val="75000"/>
                  </a:schemeClr>
                </a:solidFill>
                <a:cs typeface="Lato Black" panose="020F0A02020204030203" pitchFamily="34" charset="0"/>
              </a:rPr>
              <a:t>Alexis</a:t>
            </a:r>
            <a:br>
              <a:rPr lang="en-GB" sz="8800" b="1" spc="-300" dirty="0">
                <a:solidFill>
                  <a:schemeClr val="tx2">
                    <a:lumMod val="75000"/>
                  </a:schemeClr>
                </a:solidFill>
                <a:cs typeface="Lato Black" panose="020F0A02020204030203" pitchFamily="34" charset="0"/>
              </a:rPr>
            </a:br>
            <a:r>
              <a:rPr lang="en-GB" sz="8800" b="1" spc="-300" dirty="0">
                <a:solidFill>
                  <a:schemeClr val="tx2">
                    <a:lumMod val="75000"/>
                  </a:schemeClr>
                </a:solidFill>
                <a:cs typeface="Lato Black" panose="020F0A02020204030203" pitchFamily="34" charset="0"/>
              </a:rPr>
              <a:t>LEJEUNE</a:t>
            </a:r>
          </a:p>
        </p:txBody>
      </p:sp>
      <p:grpSp>
        <p:nvGrpSpPr>
          <p:cNvPr id="56" name="Group 55"/>
          <p:cNvGrpSpPr/>
          <p:nvPr/>
        </p:nvGrpSpPr>
        <p:grpSpPr>
          <a:xfrm>
            <a:off x="4076291" y="8074564"/>
            <a:ext cx="988823" cy="130885"/>
            <a:chOff x="4076291" y="8074564"/>
            <a:chExt cx="988823" cy="130885"/>
          </a:xfrm>
        </p:grpSpPr>
        <p:cxnSp>
          <p:nvCxnSpPr>
            <p:cNvPr id="54" name="Straight Connector 53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Diamond 54"/>
            <p:cNvSpPr/>
            <p:nvPr/>
          </p:nvSpPr>
          <p:spPr>
            <a:xfrm>
              <a:off x="4610807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61" name="Group 660"/>
          <p:cNvGrpSpPr/>
          <p:nvPr/>
        </p:nvGrpSpPr>
        <p:grpSpPr>
          <a:xfrm>
            <a:off x="4076291" y="8399651"/>
            <a:ext cx="988823" cy="130885"/>
            <a:chOff x="4076291" y="8074564"/>
            <a:chExt cx="988823" cy="130885"/>
          </a:xfrm>
        </p:grpSpPr>
        <p:cxnSp>
          <p:nvCxnSpPr>
            <p:cNvPr id="662" name="Straight Connector 661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3" name="Diamond 662"/>
            <p:cNvSpPr/>
            <p:nvPr/>
          </p:nvSpPr>
          <p:spPr>
            <a:xfrm>
              <a:off x="4386810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64" name="Group 663"/>
          <p:cNvGrpSpPr/>
          <p:nvPr/>
        </p:nvGrpSpPr>
        <p:grpSpPr>
          <a:xfrm>
            <a:off x="4076291" y="8724738"/>
            <a:ext cx="988823" cy="130885"/>
            <a:chOff x="4076291" y="8074564"/>
            <a:chExt cx="988823" cy="130885"/>
          </a:xfrm>
        </p:grpSpPr>
        <p:cxnSp>
          <p:nvCxnSpPr>
            <p:cNvPr id="665" name="Straight Connector 664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6" name="Diamond 665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67" name="Group 666"/>
          <p:cNvGrpSpPr/>
          <p:nvPr/>
        </p:nvGrpSpPr>
        <p:grpSpPr>
          <a:xfrm>
            <a:off x="4076291" y="9049825"/>
            <a:ext cx="988823" cy="130885"/>
            <a:chOff x="4076291" y="8074564"/>
            <a:chExt cx="988823" cy="130885"/>
          </a:xfrm>
        </p:grpSpPr>
        <p:cxnSp>
          <p:nvCxnSpPr>
            <p:cNvPr id="668" name="Straight Connector 667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9" name="Diamond 668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70" name="Group 669"/>
          <p:cNvGrpSpPr/>
          <p:nvPr/>
        </p:nvGrpSpPr>
        <p:grpSpPr>
          <a:xfrm>
            <a:off x="6241517" y="8074564"/>
            <a:ext cx="988823" cy="130885"/>
            <a:chOff x="4076291" y="8074564"/>
            <a:chExt cx="988823" cy="130885"/>
          </a:xfrm>
        </p:grpSpPr>
        <p:cxnSp>
          <p:nvCxnSpPr>
            <p:cNvPr id="671" name="Straight Connector 670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2" name="Diamond 671"/>
            <p:cNvSpPr/>
            <p:nvPr/>
          </p:nvSpPr>
          <p:spPr>
            <a:xfrm>
              <a:off x="4610807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73" name="Group 672"/>
          <p:cNvGrpSpPr/>
          <p:nvPr/>
        </p:nvGrpSpPr>
        <p:grpSpPr>
          <a:xfrm>
            <a:off x="6241517" y="8399651"/>
            <a:ext cx="988823" cy="130885"/>
            <a:chOff x="4076291" y="8074564"/>
            <a:chExt cx="988823" cy="130885"/>
          </a:xfrm>
        </p:grpSpPr>
        <p:cxnSp>
          <p:nvCxnSpPr>
            <p:cNvPr id="674" name="Straight Connector 673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5" name="Diamond 674"/>
            <p:cNvSpPr/>
            <p:nvPr/>
          </p:nvSpPr>
          <p:spPr>
            <a:xfrm>
              <a:off x="4386810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76" name="Group 675"/>
          <p:cNvGrpSpPr/>
          <p:nvPr/>
        </p:nvGrpSpPr>
        <p:grpSpPr>
          <a:xfrm>
            <a:off x="6241517" y="8724738"/>
            <a:ext cx="988823" cy="130885"/>
            <a:chOff x="4076291" y="8074564"/>
            <a:chExt cx="988823" cy="130885"/>
          </a:xfrm>
        </p:grpSpPr>
        <p:cxnSp>
          <p:nvCxnSpPr>
            <p:cNvPr id="677" name="Straight Connector 676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8" name="Diamond 677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79" name="Group 678"/>
          <p:cNvGrpSpPr/>
          <p:nvPr/>
        </p:nvGrpSpPr>
        <p:grpSpPr>
          <a:xfrm>
            <a:off x="6241517" y="9049825"/>
            <a:ext cx="988823" cy="130885"/>
            <a:chOff x="4076291" y="8074564"/>
            <a:chExt cx="988823" cy="130885"/>
          </a:xfrm>
        </p:grpSpPr>
        <p:cxnSp>
          <p:nvCxnSpPr>
            <p:cNvPr id="680" name="Straight Connector 679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1" name="Diamond 680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82" name="Group 681"/>
          <p:cNvGrpSpPr/>
          <p:nvPr/>
        </p:nvGrpSpPr>
        <p:grpSpPr>
          <a:xfrm>
            <a:off x="4076291" y="9692399"/>
            <a:ext cx="988823" cy="130885"/>
            <a:chOff x="4076291" y="8074564"/>
            <a:chExt cx="988823" cy="130885"/>
          </a:xfrm>
        </p:grpSpPr>
        <p:cxnSp>
          <p:nvCxnSpPr>
            <p:cNvPr id="683" name="Straight Connector 682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4" name="Diamond 683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85" name="Group 684"/>
          <p:cNvGrpSpPr/>
          <p:nvPr/>
        </p:nvGrpSpPr>
        <p:grpSpPr>
          <a:xfrm>
            <a:off x="4076291" y="10017486"/>
            <a:ext cx="988823" cy="130885"/>
            <a:chOff x="4076291" y="8074564"/>
            <a:chExt cx="988823" cy="130885"/>
          </a:xfrm>
        </p:grpSpPr>
        <p:cxnSp>
          <p:nvCxnSpPr>
            <p:cNvPr id="686" name="Straight Connector 685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7" name="Diamond 686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688" name="Group 687"/>
          <p:cNvGrpSpPr/>
          <p:nvPr/>
        </p:nvGrpSpPr>
        <p:grpSpPr>
          <a:xfrm>
            <a:off x="6241517" y="9692399"/>
            <a:ext cx="988823" cy="130885"/>
            <a:chOff x="4076291" y="8074564"/>
            <a:chExt cx="988823" cy="130885"/>
          </a:xfrm>
        </p:grpSpPr>
        <p:cxnSp>
          <p:nvCxnSpPr>
            <p:cNvPr id="689" name="Straight Connector 688"/>
            <p:cNvCxnSpPr/>
            <p:nvPr/>
          </p:nvCxnSpPr>
          <p:spPr>
            <a:xfrm flipV="1">
              <a:off x="4076291" y="8141424"/>
              <a:ext cx="988823" cy="1"/>
            </a:xfrm>
            <a:prstGeom prst="line">
              <a:avLst/>
            </a:prstGeom>
            <a:ln w="2857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0" name="Diamond 689"/>
            <p:cNvSpPr/>
            <p:nvPr/>
          </p:nvSpPr>
          <p:spPr>
            <a:xfrm>
              <a:off x="4743864" y="8074564"/>
              <a:ext cx="130885" cy="130885"/>
            </a:xfrm>
            <a:prstGeom prst="diamond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pic>
        <p:nvPicPr>
          <p:cNvPr id="3" name="Image 2" descr="Une image contenant personne, homme, intérieur, mur&#10;&#10;&#10;&#10;Description générée automatiquement">
            <a:extLst>
              <a:ext uri="{FF2B5EF4-FFF2-40B4-BE49-F238E27FC236}">
                <a16:creationId xmlns:a16="http://schemas.microsoft.com/office/drawing/2014/main" id="{3DB62944-BE75-2B49-9200-C04D20478C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474"/>
          <a:stretch/>
        </p:blipFill>
        <p:spPr>
          <a:xfrm>
            <a:off x="5135895" y="165999"/>
            <a:ext cx="2211243" cy="2185663"/>
          </a:xfrm>
          <a:prstGeom prst="ellipse">
            <a:avLst/>
          </a:prstGeom>
          <a:ln w="28575">
            <a:solidFill>
              <a:schemeClr val="bg1"/>
            </a:solidFill>
          </a:ln>
        </p:spPr>
      </p:pic>
      <p:sp>
        <p:nvSpPr>
          <p:cNvPr id="84" name="TextBox 434">
            <a:extLst>
              <a:ext uri="{FF2B5EF4-FFF2-40B4-BE49-F238E27FC236}">
                <a16:creationId xmlns:a16="http://schemas.microsoft.com/office/drawing/2014/main" id="{A1109FA7-2536-D445-80D4-942C42F6A2BB}"/>
              </a:ext>
            </a:extLst>
          </p:cNvPr>
          <p:cNvSpPr txBox="1"/>
          <p:nvPr/>
        </p:nvSpPr>
        <p:spPr>
          <a:xfrm>
            <a:off x="486406" y="2561654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PROFIL</a:t>
            </a:r>
          </a:p>
        </p:txBody>
      </p:sp>
      <p:sp>
        <p:nvSpPr>
          <p:cNvPr id="85" name="TextBox 435">
            <a:extLst>
              <a:ext uri="{FF2B5EF4-FFF2-40B4-BE49-F238E27FC236}">
                <a16:creationId xmlns:a16="http://schemas.microsoft.com/office/drawing/2014/main" id="{1D66280E-20F4-E544-99AC-0B6E73286329}"/>
              </a:ext>
            </a:extLst>
          </p:cNvPr>
          <p:cNvSpPr txBox="1"/>
          <p:nvPr/>
        </p:nvSpPr>
        <p:spPr>
          <a:xfrm>
            <a:off x="486406" y="3005390"/>
            <a:ext cx="1928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900" dirty="0">
                <a:solidFill>
                  <a:schemeClr val="bg1"/>
                </a:solidFill>
                <a:cs typeface="Lato" panose="020F0502020204030203" pitchFamily="34" charset="0"/>
              </a:rPr>
              <a:t>Décrivez en quelques lignes vos compétences clés pour le poste et vos objectifs de carrière. Vous pouvez les mettre en forme à l’aide de puces ou les laisser sous forme de texte plein</a:t>
            </a:r>
          </a:p>
        </p:txBody>
      </p:sp>
      <p:sp>
        <p:nvSpPr>
          <p:cNvPr id="86" name="TextBox 445">
            <a:extLst>
              <a:ext uri="{FF2B5EF4-FFF2-40B4-BE49-F238E27FC236}">
                <a16:creationId xmlns:a16="http://schemas.microsoft.com/office/drawing/2014/main" id="{08A7B91B-E25D-DB47-88CF-0B5CC60F2404}"/>
              </a:ext>
            </a:extLst>
          </p:cNvPr>
          <p:cNvSpPr txBox="1"/>
          <p:nvPr/>
        </p:nvSpPr>
        <p:spPr>
          <a:xfrm>
            <a:off x="486406" y="4169542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CONTACT</a:t>
            </a:r>
          </a:p>
        </p:txBody>
      </p:sp>
      <p:sp>
        <p:nvSpPr>
          <p:cNvPr id="87" name="TextBox 438">
            <a:extLst>
              <a:ext uri="{FF2B5EF4-FFF2-40B4-BE49-F238E27FC236}">
                <a16:creationId xmlns:a16="http://schemas.microsoft.com/office/drawing/2014/main" id="{81AC3F68-24B8-7F42-AA08-296281A443FC}"/>
              </a:ext>
            </a:extLst>
          </p:cNvPr>
          <p:cNvSpPr txBox="1"/>
          <p:nvPr/>
        </p:nvSpPr>
        <p:spPr>
          <a:xfrm>
            <a:off x="486406" y="4647567"/>
            <a:ext cx="192812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Tel : 0601020304</a:t>
            </a:r>
          </a:p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Mobile : 0102030405</a:t>
            </a:r>
          </a:p>
          <a:p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Addresse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: 12 rue de la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Réussite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75012 Paris</a:t>
            </a:r>
          </a:p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Email :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mail@mail.com</a:t>
            </a:r>
            <a:endParaRPr lang="en-PH" sz="900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8" name="TextBox 443">
            <a:extLst>
              <a:ext uri="{FF2B5EF4-FFF2-40B4-BE49-F238E27FC236}">
                <a16:creationId xmlns:a16="http://schemas.microsoft.com/office/drawing/2014/main" id="{101A2B64-0B68-C049-9846-9C4373BBA93A}"/>
              </a:ext>
            </a:extLst>
          </p:cNvPr>
          <p:cNvSpPr txBox="1"/>
          <p:nvPr/>
        </p:nvSpPr>
        <p:spPr>
          <a:xfrm>
            <a:off x="543315" y="5810685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INFOS</a:t>
            </a:r>
          </a:p>
        </p:txBody>
      </p:sp>
      <p:sp>
        <p:nvSpPr>
          <p:cNvPr id="89" name="TextBox 444">
            <a:extLst>
              <a:ext uri="{FF2B5EF4-FFF2-40B4-BE49-F238E27FC236}">
                <a16:creationId xmlns:a16="http://schemas.microsoft.com/office/drawing/2014/main" id="{AFC473CC-B3B0-C944-82E9-630728C597B8}"/>
              </a:ext>
            </a:extLst>
          </p:cNvPr>
          <p:cNvSpPr txBox="1"/>
          <p:nvPr/>
        </p:nvSpPr>
        <p:spPr>
          <a:xfrm>
            <a:off x="538580" y="6227155"/>
            <a:ext cx="1505529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Lorem ipsum dolor sit amet,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. Integer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efficitur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arcu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a </a:t>
            </a:r>
            <a:r>
              <a:rPr lang="en-GB" sz="900" dirty="0" err="1">
                <a:solidFill>
                  <a:schemeClr val="bg1"/>
                </a:solidFill>
                <a:cs typeface="Lato" panose="020F0502020204030203" pitchFamily="34" charset="0"/>
              </a:rPr>
              <a:t>auctor</a:t>
            </a:r>
            <a:r>
              <a:rPr lang="en-GB" sz="900" dirty="0">
                <a:solidFill>
                  <a:schemeClr val="bg1"/>
                </a:solidFill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90" name="TextBox 443">
            <a:extLst>
              <a:ext uri="{FF2B5EF4-FFF2-40B4-BE49-F238E27FC236}">
                <a16:creationId xmlns:a16="http://schemas.microsoft.com/office/drawing/2014/main" id="{FA137ED3-8581-3C41-8F77-1F8ED36FF45D}"/>
              </a:ext>
            </a:extLst>
          </p:cNvPr>
          <p:cNvSpPr txBox="1"/>
          <p:nvPr/>
        </p:nvSpPr>
        <p:spPr>
          <a:xfrm>
            <a:off x="545134" y="7112131"/>
            <a:ext cx="2115085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FFD53E"/>
                </a:solidFill>
                <a:cs typeface="Lato" panose="020F0502020204030203" pitchFamily="34" charset="0"/>
              </a:rPr>
              <a:t>FORMATION</a:t>
            </a:r>
          </a:p>
        </p:txBody>
      </p:sp>
      <p:sp>
        <p:nvSpPr>
          <p:cNvPr id="91" name="TextBox 441">
            <a:extLst>
              <a:ext uri="{FF2B5EF4-FFF2-40B4-BE49-F238E27FC236}">
                <a16:creationId xmlns:a16="http://schemas.microsoft.com/office/drawing/2014/main" id="{A3FE83B1-E83D-8E44-8073-133833B3564C}"/>
              </a:ext>
            </a:extLst>
          </p:cNvPr>
          <p:cNvSpPr txBox="1"/>
          <p:nvPr/>
        </p:nvSpPr>
        <p:spPr>
          <a:xfrm>
            <a:off x="1121198" y="7643046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School Name - Degree</a:t>
            </a:r>
          </a:p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Lorem ipsum dolor sit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92" name="TextBox 442">
            <a:extLst>
              <a:ext uri="{FF2B5EF4-FFF2-40B4-BE49-F238E27FC236}">
                <a16:creationId xmlns:a16="http://schemas.microsoft.com/office/drawing/2014/main" id="{3890AB7A-FC17-5042-A71A-8F84E7A9E8E0}"/>
              </a:ext>
            </a:extLst>
          </p:cNvPr>
          <p:cNvSpPr txBox="1"/>
          <p:nvPr/>
        </p:nvSpPr>
        <p:spPr>
          <a:xfrm>
            <a:off x="554918" y="7647590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93" name="TextBox 441">
            <a:extLst>
              <a:ext uri="{FF2B5EF4-FFF2-40B4-BE49-F238E27FC236}">
                <a16:creationId xmlns:a16="http://schemas.microsoft.com/office/drawing/2014/main" id="{A1C785D3-37A3-FB4C-A50E-630097193284}"/>
              </a:ext>
            </a:extLst>
          </p:cNvPr>
          <p:cNvSpPr txBox="1"/>
          <p:nvPr/>
        </p:nvSpPr>
        <p:spPr>
          <a:xfrm>
            <a:off x="1083177" y="8463403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School Name - Degree</a:t>
            </a:r>
          </a:p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Lorem ipsum dolor sit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94" name="TextBox 442">
            <a:extLst>
              <a:ext uri="{FF2B5EF4-FFF2-40B4-BE49-F238E27FC236}">
                <a16:creationId xmlns:a16="http://schemas.microsoft.com/office/drawing/2014/main" id="{88DC666C-FA90-8946-BA10-E3DB0A9E4634}"/>
              </a:ext>
            </a:extLst>
          </p:cNvPr>
          <p:cNvSpPr txBox="1"/>
          <p:nvPr/>
        </p:nvSpPr>
        <p:spPr>
          <a:xfrm>
            <a:off x="516897" y="8467947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  <p:sp>
        <p:nvSpPr>
          <p:cNvPr id="95" name="TextBox 441">
            <a:extLst>
              <a:ext uri="{FF2B5EF4-FFF2-40B4-BE49-F238E27FC236}">
                <a16:creationId xmlns:a16="http://schemas.microsoft.com/office/drawing/2014/main" id="{46DA020A-63E9-F740-89DC-02EC07377531}"/>
              </a:ext>
            </a:extLst>
          </p:cNvPr>
          <p:cNvSpPr txBox="1"/>
          <p:nvPr/>
        </p:nvSpPr>
        <p:spPr>
          <a:xfrm>
            <a:off x="1096005" y="9315978"/>
            <a:ext cx="14775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School Name - Degree</a:t>
            </a:r>
          </a:p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Lorem ipsum dolor sit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amet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,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consectetur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adipiscing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 </a:t>
            </a:r>
            <a:r>
              <a:rPr lang="en-PH" sz="900" dirty="0" err="1">
                <a:solidFill>
                  <a:schemeClr val="bg1"/>
                </a:solidFill>
                <a:cs typeface="Lato" panose="020F0502020204030203" pitchFamily="34" charset="0"/>
              </a:rPr>
              <a:t>elit</a:t>
            </a:r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. </a:t>
            </a:r>
          </a:p>
        </p:txBody>
      </p:sp>
      <p:sp>
        <p:nvSpPr>
          <p:cNvPr id="96" name="TextBox 442">
            <a:extLst>
              <a:ext uri="{FF2B5EF4-FFF2-40B4-BE49-F238E27FC236}">
                <a16:creationId xmlns:a16="http://schemas.microsoft.com/office/drawing/2014/main" id="{3CBF684A-3091-0640-9758-CA373BBE1AB0}"/>
              </a:ext>
            </a:extLst>
          </p:cNvPr>
          <p:cNvSpPr txBox="1"/>
          <p:nvPr/>
        </p:nvSpPr>
        <p:spPr>
          <a:xfrm>
            <a:off x="529725" y="9320522"/>
            <a:ext cx="54108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900" dirty="0">
                <a:solidFill>
                  <a:schemeClr val="bg1"/>
                </a:solidFill>
                <a:cs typeface="Lato" panose="020F0502020204030203" pitchFamily="34" charset="0"/>
              </a:rPr>
              <a:t>2014</a:t>
            </a:r>
          </a:p>
        </p:txBody>
      </p:sp>
    </p:spTree>
    <p:extLst>
      <p:ext uri="{BB962C8B-B14F-4D97-AF65-F5344CB8AC3E}">
        <p14:creationId xmlns:p14="http://schemas.microsoft.com/office/powerpoint/2010/main" val="38890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4" y="645775"/>
            <a:ext cx="6659844" cy="935748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99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99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0941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715</TotalTime>
  <Words>584</Words>
  <Application>Microsoft Macintosh PowerPoint</Application>
  <PresentationFormat>Personnalisé</PresentationFormat>
  <Paragraphs>95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Axel Maille</cp:lastModifiedBy>
  <cp:revision>89</cp:revision>
  <dcterms:created xsi:type="dcterms:W3CDTF">2017-02-16T03:54:32Z</dcterms:created>
  <dcterms:modified xsi:type="dcterms:W3CDTF">2020-11-18T15:42:22Z</dcterms:modified>
</cp:coreProperties>
</file>