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5F22"/>
    <a:srgbClr val="F39114"/>
    <a:srgbClr val="8B8238"/>
    <a:srgbClr val="EE681B"/>
    <a:srgbClr val="FFD53E"/>
    <a:srgbClr val="006666"/>
    <a:srgbClr val="33CCCC"/>
    <a:srgbClr val="753D5C"/>
    <a:srgbClr val="93E3ED"/>
    <a:srgbClr val="E966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E18FEA-D1EA-DE4E-AF25-9A45517F2148}" v="16" dt="2018-11-15T16:42:40.4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7" autoAdjust="0"/>
    <p:restoredTop sz="95324" autoAdjust="0"/>
  </p:normalViewPr>
  <p:slideViewPr>
    <p:cSldViewPr snapToGrid="0">
      <p:cViewPr varScale="1">
        <p:scale>
          <a:sx n="82" d="100"/>
          <a:sy n="82" d="100"/>
        </p:scale>
        <p:origin x="38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C9E18FEA-D1EA-DE4E-AF25-9A45517F2148}"/>
    <pc:docChg chg="modSld">
      <pc:chgData name="Axel Maille" userId="065ad68c099279a8" providerId="LiveId" clId="{C9E18FEA-D1EA-DE4E-AF25-9A45517F2148}" dt="2018-11-15T16:43:07.292" v="219" actId="6549"/>
      <pc:docMkLst>
        <pc:docMk/>
      </pc:docMkLst>
      <pc:sldChg chg="addSp modSp">
        <pc:chgData name="Axel Maille" userId="065ad68c099279a8" providerId="LiveId" clId="{C9E18FEA-D1EA-DE4E-AF25-9A45517F2148}" dt="2018-11-15T16:43:07.292" v="219" actId="6549"/>
        <pc:sldMkLst>
          <pc:docMk/>
          <pc:sldMk cId="3889010418" sldId="259"/>
        </pc:sldMkLst>
        <pc:spChg chg="add mod">
          <ac:chgData name="Axel Maille" userId="065ad68c099279a8" providerId="LiveId" clId="{C9E18FEA-D1EA-DE4E-AF25-9A45517F2148}" dt="2018-11-15T16:42:23.537" v="213" actId="1076"/>
          <ac:spMkLst>
            <pc:docMk/>
            <pc:sldMk cId="3889010418" sldId="259"/>
            <ac:spMk id="81" creationId="{F3788C66-3055-CD4E-8FE4-09BC1CF5193B}"/>
          </ac:spMkLst>
        </pc:spChg>
        <pc:spChg chg="add mod">
          <ac:chgData name="Axel Maille" userId="065ad68c099279a8" providerId="LiveId" clId="{C9E18FEA-D1EA-DE4E-AF25-9A45517F2148}" dt="2018-11-15T16:42:23.537" v="213" actId="1076"/>
          <ac:spMkLst>
            <pc:docMk/>
            <pc:sldMk cId="3889010418" sldId="259"/>
            <ac:spMk id="82" creationId="{348D3FE4-4D04-CF41-AFDC-BD5543D306CE}"/>
          </ac:spMkLst>
        </pc:spChg>
        <pc:spChg chg="mod">
          <ac:chgData name="Axel Maille" userId="065ad68c099279a8" providerId="LiveId" clId="{C9E18FEA-D1EA-DE4E-AF25-9A45517F2148}" dt="2018-11-15T16:39:02.452" v="21" actId="6549"/>
          <ac:spMkLst>
            <pc:docMk/>
            <pc:sldMk cId="3889010418" sldId="259"/>
            <ac:spMk id="435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39:50.595" v="82" actId="207"/>
          <ac:spMkLst>
            <pc:docMk/>
            <pc:sldMk cId="3889010418" sldId="259"/>
            <ac:spMk id="436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39:23.007" v="72" actId="6549"/>
          <ac:spMkLst>
            <pc:docMk/>
            <pc:sldMk cId="3889010418" sldId="259"/>
            <ac:spMk id="438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39:43.021" v="79" actId="207"/>
          <ac:spMkLst>
            <pc:docMk/>
            <pc:sldMk cId="3889010418" sldId="259"/>
            <ac:spMk id="439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40:16.350" v="90" actId="207"/>
          <ac:spMkLst>
            <pc:docMk/>
            <pc:sldMk cId="3889010418" sldId="259"/>
            <ac:spMk id="440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40:18.554" v="91"/>
          <ac:spMkLst>
            <pc:docMk/>
            <pc:sldMk cId="3889010418" sldId="259"/>
            <ac:spMk id="442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43:07.292" v="219" actId="6549"/>
          <ac:spMkLst>
            <pc:docMk/>
            <pc:sldMk cId="3889010418" sldId="259"/>
            <ac:spMk id="445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39:24.729" v="73" actId="6549"/>
          <ac:spMkLst>
            <pc:docMk/>
            <pc:sldMk cId="3889010418" sldId="259"/>
            <ac:spMk id="448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39:26.439" v="74" actId="6549"/>
          <ac:spMkLst>
            <pc:docMk/>
            <pc:sldMk cId="3889010418" sldId="259"/>
            <ac:spMk id="450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39:28.137" v="75" actId="6549"/>
          <ac:spMkLst>
            <pc:docMk/>
            <pc:sldMk cId="3889010418" sldId="259"/>
            <ac:spMk id="452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39:14.433" v="55" actId="20577"/>
          <ac:spMkLst>
            <pc:docMk/>
            <pc:sldMk cId="3889010418" sldId="259"/>
            <ac:spMk id="453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39:19.339" v="71" actId="20577"/>
          <ac:spMkLst>
            <pc:docMk/>
            <pc:sldMk cId="3889010418" sldId="259"/>
            <ac:spMk id="454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40:34.354" v="107" actId="20577"/>
          <ac:spMkLst>
            <pc:docMk/>
            <pc:sldMk cId="3889010418" sldId="259"/>
            <ac:spMk id="455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41:15.124" v="176" actId="20577"/>
          <ac:spMkLst>
            <pc:docMk/>
            <pc:sldMk cId="3889010418" sldId="259"/>
            <ac:spMk id="456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40:40.293" v="119" actId="20577"/>
          <ac:spMkLst>
            <pc:docMk/>
            <pc:sldMk cId="3889010418" sldId="259"/>
            <ac:spMk id="457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40:45.772" v="120" actId="6549"/>
          <ac:spMkLst>
            <pc:docMk/>
            <pc:sldMk cId="3889010418" sldId="259"/>
            <ac:spMk id="459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40:50.418" v="129" actId="20577"/>
          <ac:spMkLst>
            <pc:docMk/>
            <pc:sldMk cId="3889010418" sldId="259"/>
            <ac:spMk id="460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40:54.571" v="139" actId="20577"/>
          <ac:spMkLst>
            <pc:docMk/>
            <pc:sldMk cId="3889010418" sldId="259"/>
            <ac:spMk id="461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41:18.499" v="183" actId="20577"/>
          <ac:spMkLst>
            <pc:docMk/>
            <pc:sldMk cId="3889010418" sldId="259"/>
            <ac:spMk id="462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41:24.067" v="195" actId="20577"/>
          <ac:spMkLst>
            <pc:docMk/>
            <pc:sldMk cId="3889010418" sldId="259"/>
            <ac:spMk id="463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40:58.437" v="146" actId="20577"/>
          <ac:spMkLst>
            <pc:docMk/>
            <pc:sldMk cId="3889010418" sldId="259"/>
            <ac:spMk id="464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41:02.896" v="153" actId="20577"/>
          <ac:spMkLst>
            <pc:docMk/>
            <pc:sldMk cId="3889010418" sldId="259"/>
            <ac:spMk id="465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41:06.259" v="161" actId="20577"/>
          <ac:spMkLst>
            <pc:docMk/>
            <pc:sldMk cId="3889010418" sldId="259"/>
            <ac:spMk id="466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41:10.083" v="169" actId="20577"/>
          <ac:spMkLst>
            <pc:docMk/>
            <pc:sldMk cId="3889010418" sldId="259"/>
            <ac:spMk id="467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39:09.349" v="46" actId="20577"/>
          <ac:spMkLst>
            <pc:docMk/>
            <pc:sldMk cId="3889010418" sldId="259"/>
            <ac:spMk id="468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41:27.757" v="202" actId="20577"/>
          <ac:spMkLst>
            <pc:docMk/>
            <pc:sldMk cId="3889010418" sldId="259"/>
            <ac:spMk id="469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38:56.513" v="20" actId="20577"/>
          <ac:spMkLst>
            <pc:docMk/>
            <pc:sldMk cId="3889010418" sldId="259"/>
            <ac:spMk id="489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40:06.478" v="87"/>
          <ac:spMkLst>
            <pc:docMk/>
            <pc:sldMk cId="3889010418" sldId="259"/>
            <ac:spMk id="525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40:05.158" v="86"/>
          <ac:spMkLst>
            <pc:docMk/>
            <pc:sldMk cId="3889010418" sldId="259"/>
            <ac:spMk id="527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40:03.102" v="85"/>
          <ac:spMkLst>
            <pc:docMk/>
            <pc:sldMk cId="3889010418" sldId="259"/>
            <ac:spMk id="529" creationId="{00000000-0000-0000-0000-000000000000}"/>
          </ac:spMkLst>
        </pc:spChg>
        <pc:spChg chg="mod">
          <ac:chgData name="Axel Maille" userId="065ad68c099279a8" providerId="LiveId" clId="{C9E18FEA-D1EA-DE4E-AF25-9A45517F2148}" dt="2018-11-15T16:40:01.182" v="84" actId="207"/>
          <ac:spMkLst>
            <pc:docMk/>
            <pc:sldMk cId="3889010418" sldId="259"/>
            <ac:spMk id="531" creationId="{00000000-0000-0000-0000-000000000000}"/>
          </ac:spMkLst>
        </pc:spChg>
        <pc:picChg chg="add mod modCrop">
          <ac:chgData name="Axel Maille" userId="065ad68c099279a8" providerId="LiveId" clId="{C9E18FEA-D1EA-DE4E-AF25-9A45517F2148}" dt="2018-11-15T16:42:11.291" v="211" actId="208"/>
          <ac:picMkLst>
            <pc:docMk/>
            <pc:sldMk cId="3889010418" sldId="259"/>
            <ac:picMk id="3" creationId="{B21331A8-DD8D-AD46-B308-98B55F4D52A0}"/>
          </ac:picMkLst>
        </pc:picChg>
        <pc:cxnChg chg="add mod">
          <ac:chgData name="Axel Maille" userId="065ad68c099279a8" providerId="LiveId" clId="{C9E18FEA-D1EA-DE4E-AF25-9A45517F2148}" dt="2018-11-15T16:42:51.291" v="218" actId="1582"/>
          <ac:cxnSpMkLst>
            <pc:docMk/>
            <pc:sldMk cId="3889010418" sldId="259"/>
            <ac:cxnSpMk id="5" creationId="{4699E370-6800-EE47-A9D6-123C52EFF9C5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4848045" y="292173"/>
            <a:ext cx="2714802" cy="200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TextBox 434"/>
          <p:cNvSpPr txBox="1"/>
          <p:nvPr/>
        </p:nvSpPr>
        <p:spPr>
          <a:xfrm>
            <a:off x="170835" y="2512447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EE681B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436" name="TextBox 435"/>
          <p:cNvSpPr txBox="1"/>
          <p:nvPr/>
        </p:nvSpPr>
        <p:spPr>
          <a:xfrm>
            <a:off x="357800" y="2952912"/>
            <a:ext cx="1928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900" dirty="0">
                <a:solidFill>
                  <a:srgbClr val="5C5F22"/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</a:t>
            </a:r>
          </a:p>
        </p:txBody>
      </p:sp>
      <p:grpSp>
        <p:nvGrpSpPr>
          <p:cNvPr id="437" name="Group 436"/>
          <p:cNvGrpSpPr/>
          <p:nvPr/>
        </p:nvGrpSpPr>
        <p:grpSpPr>
          <a:xfrm>
            <a:off x="3901652" y="2989120"/>
            <a:ext cx="3181320" cy="920300"/>
            <a:chOff x="3760822" y="6499550"/>
            <a:chExt cx="3511244" cy="920300"/>
          </a:xfrm>
        </p:grpSpPr>
        <p:sp>
          <p:nvSpPr>
            <p:cNvPr id="530" name="TextBox 529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rgbClr val="5C5F22"/>
                  </a:solidFill>
                  <a:latin typeface="Lato" panose="020F0502020204030203" pitchFamily="34" charset="0"/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531" name="TextBox 530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rgbClr val="5C5F22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rgbClr val="5C5F22"/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rgbClr val="5C5F22"/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rgbClr val="5C5F22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rgbClr val="5C5F22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438" name="Oval 437"/>
          <p:cNvSpPr/>
          <p:nvPr/>
        </p:nvSpPr>
        <p:spPr>
          <a:xfrm>
            <a:off x="2837661" y="3024690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LOGO</a:t>
            </a:r>
          </a:p>
        </p:txBody>
      </p:sp>
      <p:sp>
        <p:nvSpPr>
          <p:cNvPr id="439" name="TextBox 438"/>
          <p:cNvSpPr txBox="1"/>
          <p:nvPr/>
        </p:nvSpPr>
        <p:spPr>
          <a:xfrm>
            <a:off x="357800" y="4800966"/>
            <a:ext cx="19281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5C5F22"/>
                </a:solidFill>
                <a:cs typeface="Lato" panose="020F0502020204030203" pitchFamily="34" charset="0"/>
              </a:rPr>
              <a:t>Tel: 0601020304</a:t>
            </a:r>
          </a:p>
          <a:p>
            <a:r>
              <a:rPr lang="en-GB" sz="900" dirty="0">
                <a:solidFill>
                  <a:srgbClr val="5C5F22"/>
                </a:solidFill>
                <a:cs typeface="Lato" panose="020F0502020204030203" pitchFamily="34" charset="0"/>
              </a:rPr>
              <a:t>Mobile : 0102030405</a:t>
            </a:r>
          </a:p>
          <a:p>
            <a:r>
              <a:rPr lang="en-PH" sz="900" dirty="0" err="1">
                <a:solidFill>
                  <a:srgbClr val="5C5F22"/>
                </a:solidFill>
                <a:cs typeface="Lato" panose="020F0502020204030203" pitchFamily="34" charset="0"/>
              </a:rPr>
              <a:t>Addresse</a:t>
            </a:r>
            <a:r>
              <a:rPr lang="en-PH" sz="900" dirty="0">
                <a:solidFill>
                  <a:srgbClr val="5C5F22"/>
                </a:solidFill>
                <a:cs typeface="Lato" panose="020F0502020204030203" pitchFamily="34" charset="0"/>
              </a:rPr>
              <a:t> : 12 rue de la </a:t>
            </a:r>
            <a:r>
              <a:rPr lang="en-PH" sz="900" dirty="0" err="1">
                <a:solidFill>
                  <a:srgbClr val="5C5F22"/>
                </a:solidFill>
                <a:cs typeface="Lato" panose="020F0502020204030203" pitchFamily="34" charset="0"/>
              </a:rPr>
              <a:t>Réussite</a:t>
            </a:r>
            <a:r>
              <a:rPr lang="en-PH" sz="900" dirty="0">
                <a:solidFill>
                  <a:srgbClr val="5C5F22"/>
                </a:solidFill>
                <a:cs typeface="Lato" panose="020F0502020204030203" pitchFamily="34" charset="0"/>
              </a:rPr>
              <a:t> 75012 Paris</a:t>
            </a:r>
          </a:p>
          <a:p>
            <a:r>
              <a:rPr lang="en-PH" sz="900" dirty="0">
                <a:solidFill>
                  <a:srgbClr val="5C5F22"/>
                </a:solidFill>
                <a:cs typeface="Lato" panose="020F0502020204030203" pitchFamily="34" charset="0"/>
              </a:rPr>
              <a:t>Email : </a:t>
            </a:r>
            <a:r>
              <a:rPr lang="en-PH" sz="900" dirty="0" err="1">
                <a:solidFill>
                  <a:srgbClr val="5C5F22"/>
                </a:solidFill>
                <a:cs typeface="Lato" panose="020F0502020204030203" pitchFamily="34" charset="0"/>
              </a:rPr>
              <a:t>mail@mail.com</a:t>
            </a:r>
            <a:endParaRPr lang="en-PH" sz="900" dirty="0">
              <a:solidFill>
                <a:srgbClr val="5C5F22"/>
              </a:solidFill>
              <a:cs typeface="Lato" panose="020F0502020204030203" pitchFamily="34" charset="0"/>
            </a:endParaRPr>
          </a:p>
        </p:txBody>
      </p:sp>
      <p:sp>
        <p:nvSpPr>
          <p:cNvPr id="440" name="TextBox 439"/>
          <p:cNvSpPr txBox="1"/>
          <p:nvPr/>
        </p:nvSpPr>
        <p:spPr>
          <a:xfrm>
            <a:off x="868194" y="7777926"/>
            <a:ext cx="1477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rgbClr val="5C5F22"/>
                </a:solidFill>
                <a:cs typeface="Lato" panose="020F0502020204030203" pitchFamily="34" charset="0"/>
              </a:rPr>
              <a:t>Ecole/</a:t>
            </a:r>
            <a:r>
              <a:rPr lang="en-PH" sz="900" dirty="0" err="1">
                <a:solidFill>
                  <a:srgbClr val="5C5F22"/>
                </a:solidFill>
                <a:cs typeface="Lato" panose="020F0502020204030203" pitchFamily="34" charset="0"/>
              </a:rPr>
              <a:t>Université</a:t>
            </a:r>
            <a:r>
              <a:rPr lang="en-PH" sz="900" dirty="0">
                <a:solidFill>
                  <a:srgbClr val="5C5F22"/>
                </a:solidFill>
                <a:cs typeface="Lato" panose="020F0502020204030203" pitchFamily="34" charset="0"/>
              </a:rPr>
              <a:t> </a:t>
            </a:r>
            <a:r>
              <a:rPr lang="mr-IN" sz="900" dirty="0">
                <a:solidFill>
                  <a:srgbClr val="5C5F22"/>
                </a:solidFill>
                <a:cs typeface="Lato" panose="020F0502020204030203" pitchFamily="34" charset="0"/>
              </a:rPr>
              <a:t>–</a:t>
            </a:r>
            <a:r>
              <a:rPr lang="en-PH" sz="900" dirty="0">
                <a:solidFill>
                  <a:srgbClr val="5C5F22"/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rgbClr val="5C5F22"/>
                </a:solidFill>
                <a:cs typeface="Lato" panose="020F0502020204030203" pitchFamily="34" charset="0"/>
              </a:rPr>
              <a:t>Diplôme</a:t>
            </a:r>
            <a:endParaRPr lang="en-PH" sz="900" dirty="0">
              <a:solidFill>
                <a:srgbClr val="5C5F22"/>
              </a:solidFill>
              <a:cs typeface="Lato" panose="020F0502020204030203" pitchFamily="34" charset="0"/>
            </a:endParaRPr>
          </a:p>
          <a:p>
            <a:r>
              <a:rPr lang="fr-FR" sz="900" dirty="0">
                <a:solidFill>
                  <a:srgbClr val="5C5F22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441" name="TextBox 440"/>
          <p:cNvSpPr txBox="1"/>
          <p:nvPr/>
        </p:nvSpPr>
        <p:spPr>
          <a:xfrm>
            <a:off x="306102" y="7777926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2014</a:t>
            </a:r>
          </a:p>
        </p:txBody>
      </p:sp>
      <p:sp>
        <p:nvSpPr>
          <p:cNvPr id="442" name="TextBox 441"/>
          <p:cNvSpPr txBox="1"/>
          <p:nvPr/>
        </p:nvSpPr>
        <p:spPr>
          <a:xfrm>
            <a:off x="868194" y="8560852"/>
            <a:ext cx="1477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rgbClr val="5C5F22"/>
                </a:solidFill>
                <a:cs typeface="Lato" panose="020F0502020204030203" pitchFamily="34" charset="0"/>
              </a:rPr>
              <a:t>Ecole/</a:t>
            </a:r>
            <a:r>
              <a:rPr lang="en-PH" sz="900" dirty="0" err="1">
                <a:solidFill>
                  <a:srgbClr val="5C5F22"/>
                </a:solidFill>
                <a:cs typeface="Lato" panose="020F0502020204030203" pitchFamily="34" charset="0"/>
              </a:rPr>
              <a:t>Université</a:t>
            </a:r>
            <a:r>
              <a:rPr lang="en-PH" sz="900" dirty="0">
                <a:solidFill>
                  <a:srgbClr val="5C5F22"/>
                </a:solidFill>
                <a:cs typeface="Lato" panose="020F0502020204030203" pitchFamily="34" charset="0"/>
              </a:rPr>
              <a:t> </a:t>
            </a:r>
            <a:r>
              <a:rPr lang="mr-IN" sz="900" dirty="0">
                <a:solidFill>
                  <a:srgbClr val="5C5F22"/>
                </a:solidFill>
                <a:cs typeface="Lato" panose="020F0502020204030203" pitchFamily="34" charset="0"/>
              </a:rPr>
              <a:t>–</a:t>
            </a:r>
            <a:r>
              <a:rPr lang="en-PH" sz="900" dirty="0">
                <a:solidFill>
                  <a:srgbClr val="5C5F22"/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rgbClr val="5C5F22"/>
                </a:solidFill>
                <a:cs typeface="Lato" panose="020F0502020204030203" pitchFamily="34" charset="0"/>
              </a:rPr>
              <a:t>Diplôme</a:t>
            </a:r>
            <a:endParaRPr lang="en-PH" sz="900" dirty="0">
              <a:solidFill>
                <a:srgbClr val="5C5F22"/>
              </a:solidFill>
              <a:cs typeface="Lato" panose="020F0502020204030203" pitchFamily="34" charset="0"/>
            </a:endParaRPr>
          </a:p>
          <a:p>
            <a:r>
              <a:rPr lang="fr-FR" sz="900" dirty="0">
                <a:solidFill>
                  <a:srgbClr val="5C5F22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443" name="TextBox 442"/>
          <p:cNvSpPr txBox="1"/>
          <p:nvPr/>
        </p:nvSpPr>
        <p:spPr>
          <a:xfrm>
            <a:off x="306102" y="8560852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2014</a:t>
            </a:r>
          </a:p>
        </p:txBody>
      </p:sp>
      <p:sp>
        <p:nvSpPr>
          <p:cNvPr id="444" name="TextBox 443"/>
          <p:cNvSpPr txBox="1"/>
          <p:nvPr/>
        </p:nvSpPr>
        <p:spPr>
          <a:xfrm>
            <a:off x="170835" y="5848304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EE681B"/>
                </a:solidFill>
                <a:latin typeface="Lato" panose="020F0502020204030203" pitchFamily="34" charset="0"/>
                <a:cs typeface="Lato" panose="020F0502020204030203" pitchFamily="34" charset="0"/>
              </a:rPr>
              <a:t>INFOS</a:t>
            </a:r>
          </a:p>
        </p:txBody>
      </p:sp>
      <p:sp>
        <p:nvSpPr>
          <p:cNvPr id="445" name="TextBox 444"/>
          <p:cNvSpPr txBox="1"/>
          <p:nvPr/>
        </p:nvSpPr>
        <p:spPr>
          <a:xfrm>
            <a:off x="357800" y="6247157"/>
            <a:ext cx="187888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Lorem ipsum dolor sit amet, </a:t>
            </a:r>
            <a:r>
              <a:rPr lang="en-GB" sz="900" dirty="0" err="1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GB" sz="900" dirty="0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900" dirty="0" err="1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GB" sz="900" dirty="0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900" dirty="0" err="1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GB" sz="900" dirty="0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. Integer </a:t>
            </a:r>
            <a:r>
              <a:rPr lang="en-GB" sz="900" dirty="0" err="1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efficitur</a:t>
            </a:r>
            <a:r>
              <a:rPr lang="en-GB" sz="900" dirty="0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900" dirty="0" err="1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arcu</a:t>
            </a:r>
            <a:r>
              <a:rPr lang="en-GB" sz="900" dirty="0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 a </a:t>
            </a:r>
            <a:r>
              <a:rPr lang="en-GB" sz="900" dirty="0" err="1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auctor</a:t>
            </a:r>
            <a:r>
              <a:rPr lang="en-GB" sz="900" dirty="0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 convallis.</a:t>
            </a:r>
          </a:p>
        </p:txBody>
      </p:sp>
      <p:sp>
        <p:nvSpPr>
          <p:cNvPr id="446" name="TextBox 445"/>
          <p:cNvSpPr txBox="1"/>
          <p:nvPr/>
        </p:nvSpPr>
        <p:spPr>
          <a:xfrm>
            <a:off x="170835" y="4342855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EE681B"/>
                </a:solidFill>
                <a:latin typeface="Lato" panose="020F0502020204030203" pitchFamily="34" charset="0"/>
                <a:cs typeface="Lato" panose="020F0502020204030203" pitchFamily="34" charset="0"/>
              </a:rPr>
              <a:t>CONTACT</a:t>
            </a:r>
          </a:p>
        </p:txBody>
      </p:sp>
      <p:grpSp>
        <p:nvGrpSpPr>
          <p:cNvPr id="447" name="Group 446"/>
          <p:cNvGrpSpPr/>
          <p:nvPr/>
        </p:nvGrpSpPr>
        <p:grpSpPr>
          <a:xfrm>
            <a:off x="3901652" y="4014551"/>
            <a:ext cx="3181320" cy="920300"/>
            <a:chOff x="3760822" y="6499550"/>
            <a:chExt cx="3511244" cy="920300"/>
          </a:xfrm>
        </p:grpSpPr>
        <p:sp>
          <p:nvSpPr>
            <p:cNvPr id="528" name="TextBox 527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rgbClr val="5C5F22"/>
                  </a:solidFill>
                  <a:latin typeface="Lato" panose="020F0502020204030203" pitchFamily="34" charset="0"/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529" name="TextBox 528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rgbClr val="5C5F22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rgbClr val="5C5F22"/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rgbClr val="5C5F22"/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rgbClr val="5C5F22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rgbClr val="5C5F22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448" name="Oval 447"/>
          <p:cNvSpPr/>
          <p:nvPr/>
        </p:nvSpPr>
        <p:spPr>
          <a:xfrm>
            <a:off x="2837661" y="4050121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LOGO</a:t>
            </a:r>
          </a:p>
        </p:txBody>
      </p:sp>
      <p:grpSp>
        <p:nvGrpSpPr>
          <p:cNvPr id="449" name="Group 448"/>
          <p:cNvGrpSpPr/>
          <p:nvPr/>
        </p:nvGrpSpPr>
        <p:grpSpPr>
          <a:xfrm>
            <a:off x="3901652" y="5039982"/>
            <a:ext cx="3181320" cy="920300"/>
            <a:chOff x="3760822" y="6499550"/>
            <a:chExt cx="3511244" cy="920300"/>
          </a:xfrm>
        </p:grpSpPr>
        <p:sp>
          <p:nvSpPr>
            <p:cNvPr id="526" name="TextBox 525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rgbClr val="5C5F22"/>
                  </a:solidFill>
                  <a:latin typeface="Lato" panose="020F0502020204030203" pitchFamily="34" charset="0"/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527" name="TextBox 526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rgbClr val="5C5F22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rgbClr val="5C5F22"/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rgbClr val="5C5F22"/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rgbClr val="5C5F22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rgbClr val="5C5F22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450" name="Oval 449"/>
          <p:cNvSpPr/>
          <p:nvPr/>
        </p:nvSpPr>
        <p:spPr>
          <a:xfrm>
            <a:off x="2837661" y="5075552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LOGO</a:t>
            </a:r>
          </a:p>
        </p:txBody>
      </p:sp>
      <p:grpSp>
        <p:nvGrpSpPr>
          <p:cNvPr id="451" name="Group 450"/>
          <p:cNvGrpSpPr/>
          <p:nvPr/>
        </p:nvGrpSpPr>
        <p:grpSpPr>
          <a:xfrm>
            <a:off x="3901652" y="6065412"/>
            <a:ext cx="3181320" cy="920300"/>
            <a:chOff x="3760822" y="6499550"/>
            <a:chExt cx="3511244" cy="920300"/>
          </a:xfrm>
        </p:grpSpPr>
        <p:sp>
          <p:nvSpPr>
            <p:cNvPr id="524" name="TextBox 523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rgbClr val="5C5F22"/>
                  </a:solidFill>
                  <a:latin typeface="Lato" panose="020F0502020204030203" pitchFamily="34" charset="0"/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525" name="TextBox 524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rgbClr val="5C5F22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rgbClr val="5C5F22"/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rgbClr val="5C5F22"/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rgbClr val="5C5F22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rgbClr val="5C5F22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452" name="Oval 451"/>
          <p:cNvSpPr/>
          <p:nvPr/>
        </p:nvSpPr>
        <p:spPr>
          <a:xfrm>
            <a:off x="2837661" y="6100982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LOGO</a:t>
            </a:r>
          </a:p>
        </p:txBody>
      </p:sp>
      <p:sp>
        <p:nvSpPr>
          <p:cNvPr id="453" name="TextBox 452"/>
          <p:cNvSpPr txBox="1"/>
          <p:nvPr/>
        </p:nvSpPr>
        <p:spPr>
          <a:xfrm>
            <a:off x="170835" y="7247204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EE681B"/>
                </a:solidFill>
                <a:latin typeface="Lato" panose="020F0502020204030203" pitchFamily="34" charset="0"/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454" name="TextBox 453"/>
          <p:cNvSpPr txBox="1"/>
          <p:nvPr/>
        </p:nvSpPr>
        <p:spPr>
          <a:xfrm>
            <a:off x="2837661" y="7281408"/>
            <a:ext cx="4392679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EE681B"/>
                </a:solidFill>
                <a:latin typeface="Lato" panose="020F0502020204030203" pitchFamily="34" charset="0"/>
                <a:cs typeface="Lato" panose="020F0502020204030203" pitchFamily="34" charset="0"/>
              </a:rPr>
              <a:t>COMPETENCES CLES</a:t>
            </a:r>
          </a:p>
        </p:txBody>
      </p:sp>
      <p:sp>
        <p:nvSpPr>
          <p:cNvPr id="455" name="TextBox 454"/>
          <p:cNvSpPr txBox="1"/>
          <p:nvPr/>
        </p:nvSpPr>
        <p:spPr>
          <a:xfrm>
            <a:off x="2851370" y="7704602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Professionnelles</a:t>
            </a:r>
            <a:endParaRPr lang="en-GB" sz="1100" b="1" i="1" dirty="0">
              <a:solidFill>
                <a:srgbClr val="5C5F22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56" name="TextBox 455"/>
          <p:cNvSpPr txBox="1"/>
          <p:nvPr/>
        </p:nvSpPr>
        <p:spPr>
          <a:xfrm>
            <a:off x="2851370" y="9319935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Langues</a:t>
            </a:r>
            <a:endParaRPr lang="en-GB" sz="1100" b="1" i="1" dirty="0">
              <a:solidFill>
                <a:srgbClr val="5C5F22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57" name="TextBox 456"/>
          <p:cNvSpPr txBox="1"/>
          <p:nvPr/>
        </p:nvSpPr>
        <p:spPr>
          <a:xfrm>
            <a:off x="5212109" y="7704602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Personnelles</a:t>
            </a:r>
            <a:endParaRPr lang="en-GB" sz="1100" b="1" i="1" dirty="0">
              <a:solidFill>
                <a:srgbClr val="5C5F22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58" name="TextBox 457"/>
          <p:cNvSpPr txBox="1"/>
          <p:nvPr/>
        </p:nvSpPr>
        <p:spPr>
          <a:xfrm>
            <a:off x="2851370" y="8018314"/>
            <a:ext cx="12890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459" name="TextBox 458"/>
          <p:cNvSpPr txBox="1"/>
          <p:nvPr/>
        </p:nvSpPr>
        <p:spPr>
          <a:xfrm>
            <a:off x="2851370" y="8346977"/>
            <a:ext cx="1289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460" name="TextBox 459"/>
          <p:cNvSpPr txBox="1"/>
          <p:nvPr/>
        </p:nvSpPr>
        <p:spPr>
          <a:xfrm>
            <a:off x="2851370" y="8675639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461" name="TextBox 460"/>
          <p:cNvSpPr txBox="1"/>
          <p:nvPr/>
        </p:nvSpPr>
        <p:spPr>
          <a:xfrm>
            <a:off x="2851370" y="9004302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462" name="TextBox 461"/>
          <p:cNvSpPr txBox="1"/>
          <p:nvPr/>
        </p:nvSpPr>
        <p:spPr>
          <a:xfrm>
            <a:off x="2851370" y="963364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Anglais</a:t>
            </a:r>
            <a:endParaRPr lang="en-GB" sz="1000" dirty="0">
              <a:solidFill>
                <a:srgbClr val="5C5F22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63" name="TextBox 462"/>
          <p:cNvSpPr txBox="1"/>
          <p:nvPr/>
        </p:nvSpPr>
        <p:spPr>
          <a:xfrm>
            <a:off x="2851370" y="9962309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Allemand</a:t>
            </a:r>
            <a:endParaRPr lang="en-GB" sz="1000" dirty="0">
              <a:solidFill>
                <a:srgbClr val="5C5F22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64" name="TextBox 463"/>
          <p:cNvSpPr txBox="1"/>
          <p:nvPr/>
        </p:nvSpPr>
        <p:spPr>
          <a:xfrm>
            <a:off x="5212109" y="8019178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Créatif</a:t>
            </a:r>
            <a:endParaRPr lang="en-GB" sz="1000" dirty="0">
              <a:solidFill>
                <a:srgbClr val="5C5F22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65" name="TextBox 464"/>
          <p:cNvSpPr txBox="1"/>
          <p:nvPr/>
        </p:nvSpPr>
        <p:spPr>
          <a:xfrm>
            <a:off x="5212109" y="8347840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Sérieux</a:t>
            </a:r>
            <a:endParaRPr lang="en-GB" sz="1000" dirty="0">
              <a:solidFill>
                <a:srgbClr val="5C5F22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66" name="TextBox 465"/>
          <p:cNvSpPr txBox="1"/>
          <p:nvPr/>
        </p:nvSpPr>
        <p:spPr>
          <a:xfrm>
            <a:off x="5212109" y="8676504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Innovant</a:t>
            </a:r>
            <a:endParaRPr lang="en-GB" sz="1000" dirty="0">
              <a:solidFill>
                <a:srgbClr val="5C5F22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67" name="TextBox 466"/>
          <p:cNvSpPr txBox="1"/>
          <p:nvPr/>
        </p:nvSpPr>
        <p:spPr>
          <a:xfrm>
            <a:off x="5212109" y="9009570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Organisé</a:t>
            </a:r>
            <a:endParaRPr lang="en-GB" sz="1000" dirty="0">
              <a:solidFill>
                <a:srgbClr val="5C5F22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68" name="TextBox 467"/>
          <p:cNvSpPr txBox="1"/>
          <p:nvPr/>
        </p:nvSpPr>
        <p:spPr>
          <a:xfrm>
            <a:off x="2837661" y="2492086"/>
            <a:ext cx="4392679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EE681B"/>
                </a:solidFill>
                <a:latin typeface="Lato" panose="020F0502020204030203" pitchFamily="34" charset="0"/>
                <a:cs typeface="Lato" panose="020F0502020204030203" pitchFamily="34" charset="0"/>
              </a:rPr>
              <a:t>EXPERIENCE PROFESSIONNELL</a:t>
            </a:r>
          </a:p>
        </p:txBody>
      </p:sp>
      <p:sp>
        <p:nvSpPr>
          <p:cNvPr id="469" name="TextBox 468"/>
          <p:cNvSpPr txBox="1"/>
          <p:nvPr/>
        </p:nvSpPr>
        <p:spPr>
          <a:xfrm>
            <a:off x="5212109" y="963364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Italien</a:t>
            </a:r>
            <a:endParaRPr lang="en-GB" sz="1000" dirty="0">
              <a:solidFill>
                <a:srgbClr val="5C5F22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89" name="TextBox 488"/>
          <p:cNvSpPr txBox="1"/>
          <p:nvPr/>
        </p:nvSpPr>
        <p:spPr>
          <a:xfrm>
            <a:off x="306102" y="301986"/>
            <a:ext cx="6714834" cy="218566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8000"/>
              </a:lnSpc>
            </a:pPr>
            <a:r>
              <a:rPr lang="en-GB" sz="8800" b="1" spc="-300" dirty="0">
                <a:solidFill>
                  <a:srgbClr val="FFD53E"/>
                </a:solidFill>
                <a:latin typeface="Lato Black" panose="020F0A02020204030203" pitchFamily="34" charset="0"/>
                <a:cs typeface="Lato Black" panose="020F0A02020204030203" pitchFamily="34" charset="0"/>
              </a:rPr>
              <a:t>Pierre</a:t>
            </a:r>
            <a:br>
              <a:rPr lang="en-GB" sz="8800" b="1" spc="-300" dirty="0">
                <a:solidFill>
                  <a:srgbClr val="FFD53E"/>
                </a:solidFill>
                <a:latin typeface="Lato Black" panose="020F0A02020204030203" pitchFamily="34" charset="0"/>
                <a:cs typeface="Lato Black" panose="020F0A02020204030203" pitchFamily="34" charset="0"/>
              </a:rPr>
            </a:br>
            <a:r>
              <a:rPr lang="en-GB" sz="8800" b="1" spc="-300" dirty="0" err="1">
                <a:solidFill>
                  <a:srgbClr val="FFD53E"/>
                </a:solidFill>
                <a:latin typeface="Lato Black" panose="020F0A02020204030203" pitchFamily="34" charset="0"/>
                <a:cs typeface="Lato Black" panose="020F0A02020204030203" pitchFamily="34" charset="0"/>
              </a:rPr>
              <a:t>Lescord</a:t>
            </a:r>
            <a:endParaRPr lang="en-GB" sz="8800" b="1" spc="-300" dirty="0">
              <a:solidFill>
                <a:srgbClr val="FFD53E"/>
              </a:solidFill>
              <a:latin typeface="Lato Black" panose="020F0A02020204030203" pitchFamily="34" charset="0"/>
              <a:cs typeface="Lato Black" panose="020F0A02020204030203" pitchFamily="34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4076700" y="8050852"/>
            <a:ext cx="876300" cy="192860"/>
            <a:chOff x="4076700" y="7938100"/>
            <a:chExt cx="876300" cy="192860"/>
          </a:xfrm>
        </p:grpSpPr>
        <p:sp>
          <p:nvSpPr>
            <p:cNvPr id="43" name="Pentagon 42"/>
            <p:cNvSpPr/>
            <p:nvPr/>
          </p:nvSpPr>
          <p:spPr>
            <a:xfrm>
              <a:off x="4076700" y="7970753"/>
              <a:ext cx="876300" cy="124088"/>
            </a:xfrm>
            <a:prstGeom prst="homePlate">
              <a:avLst/>
            </a:prstGeom>
            <a:solidFill>
              <a:srgbClr val="5C5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181475" y="7938100"/>
              <a:ext cx="95648" cy="192860"/>
            </a:xfrm>
            <a:prstGeom prst="rect">
              <a:avLst/>
            </a:prstGeom>
            <a:solidFill>
              <a:srgbClr val="FFD5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076700" y="8377562"/>
            <a:ext cx="876300" cy="192860"/>
            <a:chOff x="4076700" y="8286081"/>
            <a:chExt cx="876300" cy="192860"/>
          </a:xfrm>
        </p:grpSpPr>
        <p:sp>
          <p:nvSpPr>
            <p:cNvPr id="619" name="Pentagon 618"/>
            <p:cNvSpPr/>
            <p:nvPr/>
          </p:nvSpPr>
          <p:spPr>
            <a:xfrm>
              <a:off x="4076700" y="8318734"/>
              <a:ext cx="876300" cy="124088"/>
            </a:xfrm>
            <a:prstGeom prst="homePlate">
              <a:avLst/>
            </a:prstGeom>
            <a:solidFill>
              <a:srgbClr val="5C5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0" name="Rectangle 619"/>
            <p:cNvSpPr/>
            <p:nvPr/>
          </p:nvSpPr>
          <p:spPr>
            <a:xfrm>
              <a:off x="4451046" y="8286081"/>
              <a:ext cx="95648" cy="192860"/>
            </a:xfrm>
            <a:prstGeom prst="rect">
              <a:avLst/>
            </a:prstGeom>
            <a:solidFill>
              <a:srgbClr val="FFD5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21" name="Group 620"/>
          <p:cNvGrpSpPr/>
          <p:nvPr/>
        </p:nvGrpSpPr>
        <p:grpSpPr>
          <a:xfrm>
            <a:off x="4076700" y="8704272"/>
            <a:ext cx="876300" cy="192860"/>
            <a:chOff x="4076700" y="7938100"/>
            <a:chExt cx="876300" cy="192860"/>
          </a:xfrm>
        </p:grpSpPr>
        <p:sp>
          <p:nvSpPr>
            <p:cNvPr id="622" name="Pentagon 621"/>
            <p:cNvSpPr/>
            <p:nvPr/>
          </p:nvSpPr>
          <p:spPr>
            <a:xfrm>
              <a:off x="4076700" y="7970753"/>
              <a:ext cx="876300" cy="124088"/>
            </a:xfrm>
            <a:prstGeom prst="homePlate">
              <a:avLst/>
            </a:prstGeom>
            <a:solidFill>
              <a:srgbClr val="5C5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3" name="Rectangle 622"/>
            <p:cNvSpPr/>
            <p:nvPr/>
          </p:nvSpPr>
          <p:spPr>
            <a:xfrm>
              <a:off x="4181475" y="7938100"/>
              <a:ext cx="95648" cy="192860"/>
            </a:xfrm>
            <a:prstGeom prst="rect">
              <a:avLst/>
            </a:prstGeom>
            <a:solidFill>
              <a:srgbClr val="FFD5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24" name="Group 623"/>
          <p:cNvGrpSpPr/>
          <p:nvPr/>
        </p:nvGrpSpPr>
        <p:grpSpPr>
          <a:xfrm>
            <a:off x="4076700" y="9030982"/>
            <a:ext cx="876300" cy="192860"/>
            <a:chOff x="4076700" y="8286081"/>
            <a:chExt cx="876300" cy="192860"/>
          </a:xfrm>
        </p:grpSpPr>
        <p:sp>
          <p:nvSpPr>
            <p:cNvPr id="625" name="Pentagon 624"/>
            <p:cNvSpPr/>
            <p:nvPr/>
          </p:nvSpPr>
          <p:spPr>
            <a:xfrm>
              <a:off x="4076700" y="8318734"/>
              <a:ext cx="876300" cy="124088"/>
            </a:xfrm>
            <a:prstGeom prst="homePlate">
              <a:avLst/>
            </a:prstGeom>
            <a:solidFill>
              <a:srgbClr val="5C5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6" name="Rectangle 625"/>
            <p:cNvSpPr/>
            <p:nvPr/>
          </p:nvSpPr>
          <p:spPr>
            <a:xfrm>
              <a:off x="4451046" y="8286081"/>
              <a:ext cx="95648" cy="192860"/>
            </a:xfrm>
            <a:prstGeom prst="rect">
              <a:avLst/>
            </a:prstGeom>
            <a:solidFill>
              <a:srgbClr val="FFD5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27" name="Group 626"/>
          <p:cNvGrpSpPr/>
          <p:nvPr/>
        </p:nvGrpSpPr>
        <p:grpSpPr>
          <a:xfrm>
            <a:off x="6206672" y="8050852"/>
            <a:ext cx="876300" cy="192860"/>
            <a:chOff x="4076700" y="7938100"/>
            <a:chExt cx="876300" cy="192860"/>
          </a:xfrm>
        </p:grpSpPr>
        <p:sp>
          <p:nvSpPr>
            <p:cNvPr id="628" name="Pentagon 627"/>
            <p:cNvSpPr/>
            <p:nvPr/>
          </p:nvSpPr>
          <p:spPr>
            <a:xfrm>
              <a:off x="4076700" y="7970753"/>
              <a:ext cx="876300" cy="124088"/>
            </a:xfrm>
            <a:prstGeom prst="homePlate">
              <a:avLst/>
            </a:prstGeom>
            <a:solidFill>
              <a:srgbClr val="5C5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9" name="Rectangle 628"/>
            <p:cNvSpPr/>
            <p:nvPr/>
          </p:nvSpPr>
          <p:spPr>
            <a:xfrm>
              <a:off x="4181475" y="7938100"/>
              <a:ext cx="95648" cy="192860"/>
            </a:xfrm>
            <a:prstGeom prst="rect">
              <a:avLst/>
            </a:prstGeom>
            <a:solidFill>
              <a:srgbClr val="FFD5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30" name="Group 629"/>
          <p:cNvGrpSpPr/>
          <p:nvPr/>
        </p:nvGrpSpPr>
        <p:grpSpPr>
          <a:xfrm>
            <a:off x="6206672" y="8377562"/>
            <a:ext cx="876300" cy="192860"/>
            <a:chOff x="4076700" y="8286081"/>
            <a:chExt cx="876300" cy="192860"/>
          </a:xfrm>
        </p:grpSpPr>
        <p:sp>
          <p:nvSpPr>
            <p:cNvPr id="631" name="Pentagon 630"/>
            <p:cNvSpPr/>
            <p:nvPr/>
          </p:nvSpPr>
          <p:spPr>
            <a:xfrm>
              <a:off x="4076700" y="8318734"/>
              <a:ext cx="876300" cy="124088"/>
            </a:xfrm>
            <a:prstGeom prst="homePlate">
              <a:avLst/>
            </a:prstGeom>
            <a:solidFill>
              <a:srgbClr val="5C5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2" name="Rectangle 631"/>
            <p:cNvSpPr/>
            <p:nvPr/>
          </p:nvSpPr>
          <p:spPr>
            <a:xfrm>
              <a:off x="4451046" y="8286081"/>
              <a:ext cx="95648" cy="192860"/>
            </a:xfrm>
            <a:prstGeom prst="rect">
              <a:avLst/>
            </a:prstGeom>
            <a:solidFill>
              <a:srgbClr val="FFD5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33" name="Group 632"/>
          <p:cNvGrpSpPr/>
          <p:nvPr/>
        </p:nvGrpSpPr>
        <p:grpSpPr>
          <a:xfrm>
            <a:off x="6206672" y="8704272"/>
            <a:ext cx="876300" cy="192860"/>
            <a:chOff x="4076700" y="7938100"/>
            <a:chExt cx="876300" cy="192860"/>
          </a:xfrm>
        </p:grpSpPr>
        <p:sp>
          <p:nvSpPr>
            <p:cNvPr id="634" name="Pentagon 633"/>
            <p:cNvSpPr/>
            <p:nvPr/>
          </p:nvSpPr>
          <p:spPr>
            <a:xfrm>
              <a:off x="4076700" y="7970753"/>
              <a:ext cx="876300" cy="124088"/>
            </a:xfrm>
            <a:prstGeom prst="homePlate">
              <a:avLst/>
            </a:prstGeom>
            <a:solidFill>
              <a:srgbClr val="5C5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5" name="Rectangle 634"/>
            <p:cNvSpPr/>
            <p:nvPr/>
          </p:nvSpPr>
          <p:spPr>
            <a:xfrm>
              <a:off x="4181475" y="7938100"/>
              <a:ext cx="95648" cy="192860"/>
            </a:xfrm>
            <a:prstGeom prst="rect">
              <a:avLst/>
            </a:prstGeom>
            <a:solidFill>
              <a:srgbClr val="FFD5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36" name="Group 635"/>
          <p:cNvGrpSpPr/>
          <p:nvPr/>
        </p:nvGrpSpPr>
        <p:grpSpPr>
          <a:xfrm>
            <a:off x="6206672" y="9030982"/>
            <a:ext cx="876300" cy="192860"/>
            <a:chOff x="4076700" y="8286081"/>
            <a:chExt cx="876300" cy="192860"/>
          </a:xfrm>
        </p:grpSpPr>
        <p:sp>
          <p:nvSpPr>
            <p:cNvPr id="637" name="Pentagon 636"/>
            <p:cNvSpPr/>
            <p:nvPr/>
          </p:nvSpPr>
          <p:spPr>
            <a:xfrm>
              <a:off x="4076700" y="8318734"/>
              <a:ext cx="876300" cy="124088"/>
            </a:xfrm>
            <a:prstGeom prst="homePlate">
              <a:avLst/>
            </a:prstGeom>
            <a:solidFill>
              <a:srgbClr val="5C5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8" name="Rectangle 637"/>
            <p:cNvSpPr/>
            <p:nvPr/>
          </p:nvSpPr>
          <p:spPr>
            <a:xfrm>
              <a:off x="4451046" y="8286081"/>
              <a:ext cx="95648" cy="192860"/>
            </a:xfrm>
            <a:prstGeom prst="rect">
              <a:avLst/>
            </a:prstGeom>
            <a:solidFill>
              <a:srgbClr val="FFD5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39" name="Group 638"/>
          <p:cNvGrpSpPr/>
          <p:nvPr/>
        </p:nvGrpSpPr>
        <p:grpSpPr>
          <a:xfrm>
            <a:off x="4076700" y="9636800"/>
            <a:ext cx="876300" cy="192860"/>
            <a:chOff x="4076700" y="7938100"/>
            <a:chExt cx="876300" cy="192860"/>
          </a:xfrm>
        </p:grpSpPr>
        <p:sp>
          <p:nvSpPr>
            <p:cNvPr id="640" name="Pentagon 639"/>
            <p:cNvSpPr/>
            <p:nvPr/>
          </p:nvSpPr>
          <p:spPr>
            <a:xfrm>
              <a:off x="4076700" y="7970753"/>
              <a:ext cx="876300" cy="124088"/>
            </a:xfrm>
            <a:prstGeom prst="homePlate">
              <a:avLst/>
            </a:prstGeom>
            <a:solidFill>
              <a:srgbClr val="5C5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1" name="Rectangle 640"/>
            <p:cNvSpPr/>
            <p:nvPr/>
          </p:nvSpPr>
          <p:spPr>
            <a:xfrm>
              <a:off x="4181475" y="7938100"/>
              <a:ext cx="95648" cy="192860"/>
            </a:xfrm>
            <a:prstGeom prst="rect">
              <a:avLst/>
            </a:prstGeom>
            <a:solidFill>
              <a:srgbClr val="FFD5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42" name="Group 641"/>
          <p:cNvGrpSpPr/>
          <p:nvPr/>
        </p:nvGrpSpPr>
        <p:grpSpPr>
          <a:xfrm>
            <a:off x="4076700" y="9963510"/>
            <a:ext cx="876300" cy="192860"/>
            <a:chOff x="4076700" y="8286081"/>
            <a:chExt cx="876300" cy="192860"/>
          </a:xfrm>
        </p:grpSpPr>
        <p:sp>
          <p:nvSpPr>
            <p:cNvPr id="643" name="Pentagon 642"/>
            <p:cNvSpPr/>
            <p:nvPr/>
          </p:nvSpPr>
          <p:spPr>
            <a:xfrm>
              <a:off x="4076700" y="8318734"/>
              <a:ext cx="876300" cy="124088"/>
            </a:xfrm>
            <a:prstGeom prst="homePlate">
              <a:avLst/>
            </a:prstGeom>
            <a:solidFill>
              <a:srgbClr val="5C5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4" name="Rectangle 643"/>
            <p:cNvSpPr/>
            <p:nvPr/>
          </p:nvSpPr>
          <p:spPr>
            <a:xfrm>
              <a:off x="4451046" y="8286081"/>
              <a:ext cx="95648" cy="192860"/>
            </a:xfrm>
            <a:prstGeom prst="rect">
              <a:avLst/>
            </a:prstGeom>
            <a:solidFill>
              <a:srgbClr val="FFD5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51" name="Group 650"/>
          <p:cNvGrpSpPr/>
          <p:nvPr/>
        </p:nvGrpSpPr>
        <p:grpSpPr>
          <a:xfrm>
            <a:off x="6206672" y="9666216"/>
            <a:ext cx="876300" cy="192860"/>
            <a:chOff x="4076700" y="8286081"/>
            <a:chExt cx="876300" cy="192860"/>
          </a:xfrm>
        </p:grpSpPr>
        <p:sp>
          <p:nvSpPr>
            <p:cNvPr id="652" name="Pentagon 651"/>
            <p:cNvSpPr/>
            <p:nvPr/>
          </p:nvSpPr>
          <p:spPr>
            <a:xfrm>
              <a:off x="4076700" y="8318734"/>
              <a:ext cx="876300" cy="124088"/>
            </a:xfrm>
            <a:prstGeom prst="homePlate">
              <a:avLst/>
            </a:prstGeom>
            <a:solidFill>
              <a:srgbClr val="5C5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3" name="Rectangle 652"/>
            <p:cNvSpPr/>
            <p:nvPr/>
          </p:nvSpPr>
          <p:spPr>
            <a:xfrm>
              <a:off x="4451046" y="8286081"/>
              <a:ext cx="95648" cy="192860"/>
            </a:xfrm>
            <a:prstGeom prst="rect">
              <a:avLst/>
            </a:prstGeom>
            <a:solidFill>
              <a:srgbClr val="FFD5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" name="Image 2" descr="Une image contenant personne, homme, cravate, debout&#10;&#10;&#10;&#10;Description générée automatiquement">
            <a:extLst>
              <a:ext uri="{FF2B5EF4-FFF2-40B4-BE49-F238E27FC236}">
                <a16:creationId xmlns:a16="http://schemas.microsoft.com/office/drawing/2014/main" id="{B21331A8-DD8D-AD46-B308-98B55F4D52A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541"/>
          <a:stretch/>
        </p:blipFill>
        <p:spPr>
          <a:xfrm>
            <a:off x="5805759" y="654245"/>
            <a:ext cx="1550517" cy="1557203"/>
          </a:xfrm>
          <a:prstGeom prst="ellipse">
            <a:avLst/>
          </a:prstGeom>
          <a:ln>
            <a:solidFill>
              <a:schemeClr val="tx2"/>
            </a:solidFill>
          </a:ln>
        </p:spPr>
      </p:pic>
      <p:sp>
        <p:nvSpPr>
          <p:cNvPr id="81" name="TextBox 441">
            <a:extLst>
              <a:ext uri="{FF2B5EF4-FFF2-40B4-BE49-F238E27FC236}">
                <a16:creationId xmlns:a16="http://schemas.microsoft.com/office/drawing/2014/main" id="{F3788C66-3055-CD4E-8FE4-09BC1CF5193B}"/>
              </a:ext>
            </a:extLst>
          </p:cNvPr>
          <p:cNvSpPr txBox="1"/>
          <p:nvPr/>
        </p:nvSpPr>
        <p:spPr>
          <a:xfrm>
            <a:off x="857481" y="9343778"/>
            <a:ext cx="1477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rgbClr val="5C5F22"/>
                </a:solidFill>
                <a:cs typeface="Lato" panose="020F0502020204030203" pitchFamily="34" charset="0"/>
              </a:rPr>
              <a:t>Ecole/</a:t>
            </a:r>
            <a:r>
              <a:rPr lang="en-PH" sz="900" dirty="0" err="1">
                <a:solidFill>
                  <a:srgbClr val="5C5F22"/>
                </a:solidFill>
                <a:cs typeface="Lato" panose="020F0502020204030203" pitchFamily="34" charset="0"/>
              </a:rPr>
              <a:t>Université</a:t>
            </a:r>
            <a:r>
              <a:rPr lang="en-PH" sz="900" dirty="0">
                <a:solidFill>
                  <a:srgbClr val="5C5F22"/>
                </a:solidFill>
                <a:cs typeface="Lato" panose="020F0502020204030203" pitchFamily="34" charset="0"/>
              </a:rPr>
              <a:t> </a:t>
            </a:r>
            <a:r>
              <a:rPr lang="mr-IN" sz="900" dirty="0">
                <a:solidFill>
                  <a:srgbClr val="5C5F22"/>
                </a:solidFill>
                <a:cs typeface="Lato" panose="020F0502020204030203" pitchFamily="34" charset="0"/>
              </a:rPr>
              <a:t>–</a:t>
            </a:r>
            <a:r>
              <a:rPr lang="en-PH" sz="900" dirty="0">
                <a:solidFill>
                  <a:srgbClr val="5C5F22"/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rgbClr val="5C5F22"/>
                </a:solidFill>
                <a:cs typeface="Lato" panose="020F0502020204030203" pitchFamily="34" charset="0"/>
              </a:rPr>
              <a:t>Diplôme</a:t>
            </a:r>
            <a:endParaRPr lang="en-PH" sz="900" dirty="0">
              <a:solidFill>
                <a:srgbClr val="5C5F22"/>
              </a:solidFill>
              <a:cs typeface="Lato" panose="020F0502020204030203" pitchFamily="34" charset="0"/>
            </a:endParaRPr>
          </a:p>
          <a:p>
            <a:r>
              <a:rPr lang="fr-FR" sz="900" dirty="0">
                <a:solidFill>
                  <a:srgbClr val="5C5F22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82" name="TextBox 442">
            <a:extLst>
              <a:ext uri="{FF2B5EF4-FFF2-40B4-BE49-F238E27FC236}">
                <a16:creationId xmlns:a16="http://schemas.microsoft.com/office/drawing/2014/main" id="{348D3FE4-4D04-CF41-AFDC-BD5543D306CE}"/>
              </a:ext>
            </a:extLst>
          </p:cNvPr>
          <p:cNvSpPr txBox="1"/>
          <p:nvPr/>
        </p:nvSpPr>
        <p:spPr>
          <a:xfrm>
            <a:off x="295389" y="9343778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rgbClr val="5C5F22"/>
                </a:solidFill>
                <a:latin typeface="Lato" panose="020F0502020204030203" pitchFamily="34" charset="0"/>
                <a:cs typeface="Lato" panose="020F0502020204030203" pitchFamily="34" charset="0"/>
              </a:rPr>
              <a:t>2014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699E370-6800-EE47-A9D6-123C52EFF9C5}"/>
              </a:ext>
            </a:extLst>
          </p:cNvPr>
          <p:cNvCxnSpPr/>
          <p:nvPr/>
        </p:nvCxnSpPr>
        <p:spPr>
          <a:xfrm>
            <a:off x="2473333" y="2608421"/>
            <a:ext cx="0" cy="465286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072342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690</TotalTime>
  <Words>597</Words>
  <Application>Microsoft Macintosh PowerPoint</Application>
  <PresentationFormat>Personnalisé</PresentationFormat>
  <Paragraphs>95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Lato</vt:lpstr>
      <vt:lpstr>Lato Black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86</cp:revision>
  <dcterms:created xsi:type="dcterms:W3CDTF">2017-02-16T03:54:32Z</dcterms:created>
  <dcterms:modified xsi:type="dcterms:W3CDTF">2020-11-18T15:42:25Z</dcterms:modified>
</cp:coreProperties>
</file>