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4587"/>
    <a:srgbClr val="33CCCC"/>
    <a:srgbClr val="FFD53E"/>
    <a:srgbClr val="753D5C"/>
    <a:srgbClr val="93E3ED"/>
    <a:srgbClr val="E96687"/>
    <a:srgbClr val="F16D9A"/>
    <a:srgbClr val="EB3572"/>
    <a:srgbClr val="3B6DAB"/>
    <a:srgbClr val="7957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32617F-20E9-874B-AD56-72A712E54501}" v="21" dt="2018-11-15T13:45:06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 autoAdjust="0"/>
    <p:restoredTop sz="95324" autoAdjust="0"/>
  </p:normalViewPr>
  <p:slideViewPr>
    <p:cSldViewPr snapToGrid="0">
      <p:cViewPr varScale="1">
        <p:scale>
          <a:sx n="82" d="100"/>
          <a:sy n="82" d="100"/>
        </p:scale>
        <p:origin x="3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2B32617F-20E9-874B-AD56-72A712E54501}"/>
    <pc:docChg chg="undo custSel modSld">
      <pc:chgData name="Axel Maille" userId="065ad68c099279a8" providerId="LiveId" clId="{2B32617F-20E9-874B-AD56-72A712E54501}" dt="2018-11-15T13:45:06.081" v="292" actId="207"/>
      <pc:docMkLst>
        <pc:docMk/>
      </pc:docMkLst>
      <pc:sldChg chg="addSp delSp modSp">
        <pc:chgData name="Axel Maille" userId="065ad68c099279a8" providerId="LiveId" clId="{2B32617F-20E9-874B-AD56-72A712E54501}" dt="2018-11-15T13:45:06.081" v="292" actId="207"/>
        <pc:sldMkLst>
          <pc:docMk/>
          <pc:sldMk cId="3889010418" sldId="259"/>
        </pc:sldMkLst>
        <pc:spChg chg="add mod">
          <ac:chgData name="Axel Maille" userId="065ad68c099279a8" providerId="LiveId" clId="{2B32617F-20E9-874B-AD56-72A712E54501}" dt="2018-11-15T13:44:47.434" v="290" actId="1076"/>
          <ac:spMkLst>
            <pc:docMk/>
            <pc:sldMk cId="3889010418" sldId="259"/>
            <ac:spMk id="102" creationId="{D6208A31-A5D7-AF42-9DD2-CA569E2E04AC}"/>
          </ac:spMkLst>
        </pc:spChg>
        <pc:spChg chg="add mod">
          <ac:chgData name="Axel Maille" userId="065ad68c099279a8" providerId="LiveId" clId="{2B32617F-20E9-874B-AD56-72A712E54501}" dt="2018-11-15T13:39:37.236" v="127" actId="1076"/>
          <ac:spMkLst>
            <pc:docMk/>
            <pc:sldMk cId="3889010418" sldId="259"/>
            <ac:spMk id="103" creationId="{6BAC9661-308E-D841-826B-45BFD8FA33BA}"/>
          </ac:spMkLst>
        </pc:spChg>
        <pc:spChg chg="add mod">
          <ac:chgData name="Axel Maille" userId="065ad68c099279a8" providerId="LiveId" clId="{2B32617F-20E9-874B-AD56-72A712E54501}" dt="2018-11-15T13:39:37.236" v="127" actId="1076"/>
          <ac:spMkLst>
            <pc:docMk/>
            <pc:sldMk cId="3889010418" sldId="259"/>
            <ac:spMk id="104" creationId="{82F594FA-4CE0-FF41-BBB1-E899E9A6A419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432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433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0:30.494" v="130" actId="1076"/>
          <ac:spMkLst>
            <pc:docMk/>
            <pc:sldMk cId="3889010418" sldId="259"/>
            <ac:spMk id="435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0:30.494" v="130" actId="1076"/>
          <ac:spMkLst>
            <pc:docMk/>
            <pc:sldMk cId="3889010418" sldId="259"/>
            <ac:spMk id="436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2:46.472" v="264" actId="6549"/>
          <ac:spMkLst>
            <pc:docMk/>
            <pc:sldMk cId="3889010418" sldId="259"/>
            <ac:spMk id="438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5:06.081" v="292" actId="207"/>
          <ac:spMkLst>
            <pc:docMk/>
            <pc:sldMk cId="3889010418" sldId="259"/>
            <ac:spMk id="439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9:25.297" v="124" actId="207"/>
          <ac:spMkLst>
            <pc:docMk/>
            <pc:sldMk cId="3889010418" sldId="259"/>
            <ac:spMk id="440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441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9:28.568" v="125" actId="207"/>
          <ac:spMkLst>
            <pc:docMk/>
            <pc:sldMk cId="3889010418" sldId="259"/>
            <ac:spMk id="442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443" creationId="{00000000-0000-0000-0000-000000000000}"/>
          </ac:spMkLst>
        </pc:spChg>
        <pc:spChg chg="del">
          <ac:chgData name="Axel Maille" userId="065ad68c099279a8" providerId="LiveId" clId="{2B32617F-20E9-874B-AD56-72A712E54501}" dt="2018-11-15T13:37:56.621" v="64" actId="478"/>
          <ac:spMkLst>
            <pc:docMk/>
            <pc:sldMk cId="3889010418" sldId="259"/>
            <ac:spMk id="444" creationId="{00000000-0000-0000-0000-000000000000}"/>
          </ac:spMkLst>
        </pc:spChg>
        <pc:spChg chg="del">
          <ac:chgData name="Axel Maille" userId="065ad68c099279a8" providerId="LiveId" clId="{2B32617F-20E9-874B-AD56-72A712E54501}" dt="2018-11-15T13:37:56.621" v="64" actId="478"/>
          <ac:spMkLst>
            <pc:docMk/>
            <pc:sldMk cId="3889010418" sldId="259"/>
            <ac:spMk id="445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9:58.803" v="128" actId="1076"/>
          <ac:spMkLst>
            <pc:docMk/>
            <pc:sldMk cId="3889010418" sldId="259"/>
            <ac:spMk id="446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2:48.432" v="265" actId="6549"/>
          <ac:spMkLst>
            <pc:docMk/>
            <pc:sldMk cId="3889010418" sldId="259"/>
            <ac:spMk id="448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2:49.983" v="266" actId="6549"/>
          <ac:spMkLst>
            <pc:docMk/>
            <pc:sldMk cId="3889010418" sldId="259"/>
            <ac:spMk id="450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2:51.366" v="267" actId="6549"/>
          <ac:spMkLst>
            <pc:docMk/>
            <pc:sldMk cId="3889010418" sldId="259"/>
            <ac:spMk id="452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453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1:17.611" v="152" actId="20577"/>
          <ac:spMkLst>
            <pc:docMk/>
            <pc:sldMk cId="3889010418" sldId="259"/>
            <ac:spMk id="454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1:23.188" v="168" actId="20577"/>
          <ac:spMkLst>
            <pc:docMk/>
            <pc:sldMk cId="3889010418" sldId="259"/>
            <ac:spMk id="455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1:30.107" v="187" actId="20577"/>
          <ac:spMkLst>
            <pc:docMk/>
            <pc:sldMk cId="3889010418" sldId="259"/>
            <ac:spMk id="456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1:27.023" v="180" actId="20577"/>
          <ac:spMkLst>
            <pc:docMk/>
            <pc:sldMk cId="3889010418" sldId="259"/>
            <ac:spMk id="457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458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1:34.091" v="188" actId="6549"/>
          <ac:spMkLst>
            <pc:docMk/>
            <pc:sldMk cId="3889010418" sldId="259"/>
            <ac:spMk id="459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1:37.666" v="197" actId="20577"/>
          <ac:spMkLst>
            <pc:docMk/>
            <pc:sldMk cId="3889010418" sldId="259"/>
            <ac:spMk id="460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1:42.346" v="208" actId="20577"/>
          <ac:spMkLst>
            <pc:docMk/>
            <pc:sldMk cId="3889010418" sldId="259"/>
            <ac:spMk id="461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1:45.430" v="215" actId="20577"/>
          <ac:spMkLst>
            <pc:docMk/>
            <pc:sldMk cId="3889010418" sldId="259"/>
            <ac:spMk id="462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1:49.176" v="222" actId="20577"/>
          <ac:spMkLst>
            <pc:docMk/>
            <pc:sldMk cId="3889010418" sldId="259"/>
            <ac:spMk id="463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1:58.726" v="232" actId="20577"/>
          <ac:spMkLst>
            <pc:docMk/>
            <pc:sldMk cId="3889010418" sldId="259"/>
            <ac:spMk id="464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2:03.415" v="240" actId="20577"/>
          <ac:spMkLst>
            <pc:docMk/>
            <pc:sldMk cId="3889010418" sldId="259"/>
            <ac:spMk id="465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2:08.301" v="249" actId="20577"/>
          <ac:spMkLst>
            <pc:docMk/>
            <pc:sldMk cId="3889010418" sldId="259"/>
            <ac:spMk id="466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2:13.746" v="258" actId="20577"/>
          <ac:spMkLst>
            <pc:docMk/>
            <pc:sldMk cId="3889010418" sldId="259"/>
            <ac:spMk id="467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468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1:53.203" v="230" actId="20577"/>
          <ac:spMkLst>
            <pc:docMk/>
            <pc:sldMk cId="3889010418" sldId="259"/>
            <ac:spMk id="469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4:41.730" v="289" actId="20577"/>
          <ac:spMkLst>
            <pc:docMk/>
            <pc:sldMk cId="3889010418" sldId="259"/>
            <ac:spMk id="481" creationId="{00000000-0000-0000-0000-000000000000}"/>
          </ac:spMkLst>
        </pc:spChg>
        <pc:spChg chg="del mod">
          <ac:chgData name="Axel Maille" userId="065ad68c099279a8" providerId="LiveId" clId="{2B32617F-20E9-874B-AD56-72A712E54501}" dt="2018-11-15T13:39:04.169" v="121" actId="478"/>
          <ac:spMkLst>
            <pc:docMk/>
            <pc:sldMk cId="3889010418" sldId="259"/>
            <ac:spMk id="489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490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491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492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493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496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497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498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499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00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01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02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03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04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05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06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07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08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09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10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11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12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13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14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15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16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17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18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19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20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21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22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38:05.812" v="65" actId="2711"/>
          <ac:spMkLst>
            <pc:docMk/>
            <pc:sldMk cId="3889010418" sldId="259"/>
            <ac:spMk id="523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1:11.636" v="141" actId="113"/>
          <ac:spMkLst>
            <pc:docMk/>
            <pc:sldMk cId="3889010418" sldId="259"/>
            <ac:spMk id="524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2:44.359" v="263"/>
          <ac:spMkLst>
            <pc:docMk/>
            <pc:sldMk cId="3889010418" sldId="259"/>
            <ac:spMk id="525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1:08.228" v="140" actId="113"/>
          <ac:spMkLst>
            <pc:docMk/>
            <pc:sldMk cId="3889010418" sldId="259"/>
            <ac:spMk id="526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2:43.305" v="262"/>
          <ac:spMkLst>
            <pc:docMk/>
            <pc:sldMk cId="3889010418" sldId="259"/>
            <ac:spMk id="527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1:03.188" v="137" actId="113"/>
          <ac:spMkLst>
            <pc:docMk/>
            <pc:sldMk cId="3889010418" sldId="259"/>
            <ac:spMk id="528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2:41.985" v="261"/>
          <ac:spMkLst>
            <pc:docMk/>
            <pc:sldMk cId="3889010418" sldId="259"/>
            <ac:spMk id="529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0:55.861" v="136" actId="113"/>
          <ac:spMkLst>
            <pc:docMk/>
            <pc:sldMk cId="3889010418" sldId="259"/>
            <ac:spMk id="530" creationId="{00000000-0000-0000-0000-000000000000}"/>
          </ac:spMkLst>
        </pc:spChg>
        <pc:spChg chg="mod">
          <ac:chgData name="Axel Maille" userId="065ad68c099279a8" providerId="LiveId" clId="{2B32617F-20E9-874B-AD56-72A712E54501}" dt="2018-11-15T13:42:39.470" v="260" actId="207"/>
          <ac:spMkLst>
            <pc:docMk/>
            <pc:sldMk cId="3889010418" sldId="259"/>
            <ac:spMk id="531" creationId="{00000000-0000-0000-0000-000000000000}"/>
          </ac:spMkLst>
        </pc:spChg>
        <pc:grpChg chg="mod">
          <ac:chgData name="Axel Maille" userId="065ad68c099279a8" providerId="LiveId" clId="{2B32617F-20E9-874B-AD56-72A712E54501}" dt="2018-11-15T13:42:37.204" v="259"/>
          <ac:grpSpMkLst>
            <pc:docMk/>
            <pc:sldMk cId="3889010418" sldId="259"/>
            <ac:grpSpMk id="437" creationId="{00000000-0000-0000-0000-000000000000}"/>
          </ac:grpSpMkLst>
        </pc:grpChg>
        <pc:grpChg chg="mod">
          <ac:chgData name="Axel Maille" userId="065ad68c099279a8" providerId="LiveId" clId="{2B32617F-20E9-874B-AD56-72A712E54501}" dt="2018-11-15T13:40:30.494" v="130" actId="1076"/>
          <ac:grpSpMkLst>
            <pc:docMk/>
            <pc:sldMk cId="3889010418" sldId="259"/>
            <ac:grpSpMk id="483" creationId="{00000000-0000-0000-0000-000000000000}"/>
          </ac:grpSpMkLst>
        </pc:grpChg>
        <pc:grpChg chg="mod">
          <ac:chgData name="Axel Maille" userId="065ad68c099279a8" providerId="LiveId" clId="{2B32617F-20E9-874B-AD56-72A712E54501}" dt="2018-11-15T13:39:58.803" v="128" actId="1076"/>
          <ac:grpSpMkLst>
            <pc:docMk/>
            <pc:sldMk cId="3889010418" sldId="259"/>
            <ac:grpSpMk id="485" creationId="{00000000-0000-0000-0000-000000000000}"/>
          </ac:grpSpMkLst>
        </pc:grpChg>
        <pc:grpChg chg="del">
          <ac:chgData name="Axel Maille" userId="065ad68c099279a8" providerId="LiveId" clId="{2B32617F-20E9-874B-AD56-72A712E54501}" dt="2018-11-15T13:37:56.621" v="64" actId="478"/>
          <ac:grpSpMkLst>
            <pc:docMk/>
            <pc:sldMk cId="3889010418" sldId="259"/>
            <ac:grpSpMk id="486" creationId="{00000000-0000-0000-0000-000000000000}"/>
          </ac:grpSpMkLst>
        </pc:grpChg>
        <pc:picChg chg="add del mod modCrop">
          <ac:chgData name="Axel Maille" userId="065ad68c099279a8" providerId="LiveId" clId="{2B32617F-20E9-874B-AD56-72A712E54501}" dt="2018-11-15T13:44:27.964" v="278" actId="478"/>
          <ac:picMkLst>
            <pc:docMk/>
            <pc:sldMk cId="3889010418" sldId="259"/>
            <ac:picMk id="3" creationId="{8C377318-90C9-8D45-83A5-9C875AF3734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Rectangle 431"/>
          <p:cNvSpPr/>
          <p:nvPr/>
        </p:nvSpPr>
        <p:spPr>
          <a:xfrm>
            <a:off x="-31803" y="1815253"/>
            <a:ext cx="2656922" cy="8357446"/>
          </a:xfrm>
          <a:prstGeom prst="rect">
            <a:avLst/>
          </a:prstGeom>
          <a:solidFill>
            <a:srgbClr val="FFD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3" name="Rectangle 432"/>
          <p:cNvSpPr/>
          <p:nvPr/>
        </p:nvSpPr>
        <p:spPr>
          <a:xfrm>
            <a:off x="2563440" y="1815253"/>
            <a:ext cx="4999410" cy="8357446"/>
          </a:xfrm>
          <a:prstGeom prst="rect">
            <a:avLst/>
          </a:prstGeom>
          <a:solidFill>
            <a:srgbClr val="7445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34" name="Picture 433"/>
          <p:cNvPicPr>
            <a:picLocks noChangeAspect="1"/>
          </p:cNvPicPr>
          <p:nvPr/>
        </p:nvPicPr>
        <p:blipFill rotWithShape="1">
          <a:blip r:embed="rId3"/>
          <a:srcRect l="49982" t="384" b="998"/>
          <a:stretch/>
        </p:blipFill>
        <p:spPr>
          <a:xfrm rot="16200000">
            <a:off x="2824657" y="-2922942"/>
            <a:ext cx="1885018" cy="7591371"/>
          </a:xfrm>
          <a:prstGeom prst="rect">
            <a:avLst/>
          </a:prstGeom>
        </p:spPr>
      </p:pic>
      <p:sp>
        <p:nvSpPr>
          <p:cNvPr id="435" name="TextBox 434"/>
          <p:cNvSpPr txBox="1"/>
          <p:nvPr/>
        </p:nvSpPr>
        <p:spPr>
          <a:xfrm>
            <a:off x="388651" y="3820838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E96687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436" name="TextBox 435"/>
          <p:cNvSpPr txBox="1"/>
          <p:nvPr/>
        </p:nvSpPr>
        <p:spPr>
          <a:xfrm>
            <a:off x="363074" y="4261303"/>
            <a:ext cx="1928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</a:t>
            </a:r>
          </a:p>
        </p:txBody>
      </p:sp>
      <p:grpSp>
        <p:nvGrpSpPr>
          <p:cNvPr id="437" name="Group 436"/>
          <p:cNvGrpSpPr/>
          <p:nvPr/>
        </p:nvGrpSpPr>
        <p:grpSpPr>
          <a:xfrm>
            <a:off x="3901652" y="2717932"/>
            <a:ext cx="3181320" cy="920300"/>
            <a:chOff x="3760822" y="6499550"/>
            <a:chExt cx="3511244" cy="920300"/>
          </a:xfrm>
        </p:grpSpPr>
        <p:sp>
          <p:nvSpPr>
            <p:cNvPr id="530" name="TextBox 529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31" name="TextBox 530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38" name="Oval 437"/>
          <p:cNvSpPr/>
          <p:nvPr/>
        </p:nvSpPr>
        <p:spPr>
          <a:xfrm>
            <a:off x="2837661" y="2753502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439" name="TextBox 438"/>
          <p:cNvSpPr txBox="1"/>
          <p:nvPr/>
        </p:nvSpPr>
        <p:spPr>
          <a:xfrm>
            <a:off x="363074" y="5920470"/>
            <a:ext cx="19281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cs typeface="Lato" panose="020F0502020204030203" pitchFamily="34" charset="0"/>
              </a:rPr>
              <a:t>Tel: 0601020304</a:t>
            </a:r>
          </a:p>
          <a:p>
            <a:r>
              <a:rPr lang="en-GB" sz="900" dirty="0">
                <a:cs typeface="Lato" panose="020F0502020204030203" pitchFamily="34" charset="0"/>
              </a:rPr>
              <a:t>Mobile : 0102030405</a:t>
            </a:r>
          </a:p>
          <a:p>
            <a:r>
              <a:rPr lang="en-PH" sz="900" dirty="0" err="1">
                <a:cs typeface="Lato" panose="020F0502020204030203" pitchFamily="34" charset="0"/>
              </a:rPr>
              <a:t>Addresse</a:t>
            </a:r>
            <a:r>
              <a:rPr lang="en-PH" sz="900" dirty="0">
                <a:cs typeface="Lato" panose="020F0502020204030203" pitchFamily="34" charset="0"/>
              </a:rPr>
              <a:t> : 12 rue de la </a:t>
            </a:r>
            <a:r>
              <a:rPr lang="en-PH" sz="900" dirty="0" err="1">
                <a:cs typeface="Lato" panose="020F0502020204030203" pitchFamily="34" charset="0"/>
              </a:rPr>
              <a:t>Réussite</a:t>
            </a:r>
            <a:r>
              <a:rPr lang="en-PH" sz="900" dirty="0">
                <a:cs typeface="Lato" panose="020F0502020204030203" pitchFamily="34" charset="0"/>
              </a:rPr>
              <a:t> 75012 Paris</a:t>
            </a:r>
          </a:p>
          <a:p>
            <a:r>
              <a:rPr lang="en-PH" sz="900" dirty="0">
                <a:cs typeface="Lato" panose="020F0502020204030203" pitchFamily="34" charset="0"/>
              </a:rPr>
              <a:t>Email : </a:t>
            </a:r>
            <a:r>
              <a:rPr lang="en-PH" sz="900" dirty="0" err="1">
                <a:cs typeface="Lato" panose="020F0502020204030203" pitchFamily="34" charset="0"/>
              </a:rPr>
              <a:t>mail@mail.com</a:t>
            </a:r>
            <a:endParaRPr lang="en-PH" sz="900" dirty="0">
              <a:cs typeface="Lato" panose="020F0502020204030203" pitchFamily="34" charset="0"/>
            </a:endParaRPr>
          </a:p>
        </p:txBody>
      </p:sp>
      <p:sp>
        <p:nvSpPr>
          <p:cNvPr id="440" name="TextBox 439"/>
          <p:cNvSpPr txBox="1"/>
          <p:nvPr/>
        </p:nvSpPr>
        <p:spPr>
          <a:xfrm>
            <a:off x="913606" y="7486377"/>
            <a:ext cx="147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chemeClr val="tx1">
                  <a:lumMod val="85000"/>
                  <a:lumOff val="15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372520" y="7486377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442" name="TextBox 441"/>
          <p:cNvSpPr txBox="1"/>
          <p:nvPr/>
        </p:nvSpPr>
        <p:spPr>
          <a:xfrm>
            <a:off x="913606" y="8269303"/>
            <a:ext cx="147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chemeClr val="tx1">
                  <a:lumMod val="85000"/>
                  <a:lumOff val="15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443" name="TextBox 442"/>
          <p:cNvSpPr txBox="1"/>
          <p:nvPr/>
        </p:nvSpPr>
        <p:spPr>
          <a:xfrm>
            <a:off x="372520" y="8269303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446" name="TextBox 445"/>
          <p:cNvSpPr txBox="1"/>
          <p:nvPr/>
        </p:nvSpPr>
        <p:spPr>
          <a:xfrm>
            <a:off x="388651" y="5462359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E96687"/>
                </a:solidFill>
                <a:cs typeface="Lato" panose="020F0502020204030203" pitchFamily="34" charset="0"/>
              </a:rPr>
              <a:t>CONTACT</a:t>
            </a:r>
          </a:p>
        </p:txBody>
      </p:sp>
      <p:grpSp>
        <p:nvGrpSpPr>
          <p:cNvPr id="447" name="Group 446"/>
          <p:cNvGrpSpPr/>
          <p:nvPr/>
        </p:nvGrpSpPr>
        <p:grpSpPr>
          <a:xfrm>
            <a:off x="3901652" y="3743363"/>
            <a:ext cx="3181320" cy="920300"/>
            <a:chOff x="3760822" y="6499550"/>
            <a:chExt cx="3511244" cy="920300"/>
          </a:xfrm>
        </p:grpSpPr>
        <p:sp>
          <p:nvSpPr>
            <p:cNvPr id="528" name="TextBox 527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29" name="TextBox 528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48" name="Oval 447"/>
          <p:cNvSpPr/>
          <p:nvPr/>
        </p:nvSpPr>
        <p:spPr>
          <a:xfrm>
            <a:off x="2837661" y="3778933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449" name="Group 448"/>
          <p:cNvGrpSpPr/>
          <p:nvPr/>
        </p:nvGrpSpPr>
        <p:grpSpPr>
          <a:xfrm>
            <a:off x="3901652" y="4768794"/>
            <a:ext cx="3181320" cy="920300"/>
            <a:chOff x="3760822" y="6499550"/>
            <a:chExt cx="3511244" cy="920300"/>
          </a:xfrm>
        </p:grpSpPr>
        <p:sp>
          <p:nvSpPr>
            <p:cNvPr id="526" name="TextBox 525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27" name="TextBox 526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50" name="Oval 449"/>
          <p:cNvSpPr/>
          <p:nvPr/>
        </p:nvSpPr>
        <p:spPr>
          <a:xfrm>
            <a:off x="2837661" y="4804364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451" name="Group 450"/>
          <p:cNvGrpSpPr/>
          <p:nvPr/>
        </p:nvGrpSpPr>
        <p:grpSpPr>
          <a:xfrm>
            <a:off x="3901652" y="5794224"/>
            <a:ext cx="3181320" cy="920300"/>
            <a:chOff x="3760822" y="6499550"/>
            <a:chExt cx="3511244" cy="920300"/>
          </a:xfrm>
        </p:grpSpPr>
        <p:sp>
          <p:nvSpPr>
            <p:cNvPr id="524" name="TextBox 523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25" name="TextBox 524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chemeClr val="bg1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chemeClr val="bg1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chemeClr val="bg1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chemeClr val="bg1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chemeClr val="bg1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52" name="Oval 451"/>
          <p:cNvSpPr/>
          <p:nvPr/>
        </p:nvSpPr>
        <p:spPr>
          <a:xfrm>
            <a:off x="2837661" y="5829794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453" name="TextBox 452"/>
          <p:cNvSpPr txBox="1"/>
          <p:nvPr/>
        </p:nvSpPr>
        <p:spPr>
          <a:xfrm>
            <a:off x="383377" y="6955655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E96687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454" name="TextBox 453"/>
          <p:cNvSpPr txBox="1"/>
          <p:nvPr/>
        </p:nvSpPr>
        <p:spPr>
          <a:xfrm>
            <a:off x="2873539" y="6897468"/>
            <a:ext cx="4392679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D53E"/>
                </a:solidFill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455" name="TextBox 454"/>
          <p:cNvSpPr txBox="1"/>
          <p:nvPr/>
        </p:nvSpPr>
        <p:spPr>
          <a:xfrm>
            <a:off x="2851370" y="7320662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Professionnelles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56" name="TextBox 455"/>
          <p:cNvSpPr txBox="1"/>
          <p:nvPr/>
        </p:nvSpPr>
        <p:spPr>
          <a:xfrm>
            <a:off x="2851370" y="8935995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Langues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57" name="TextBox 456"/>
          <p:cNvSpPr txBox="1"/>
          <p:nvPr/>
        </p:nvSpPr>
        <p:spPr>
          <a:xfrm>
            <a:off x="5212109" y="7320662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Personnelles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58" name="TextBox 457"/>
          <p:cNvSpPr txBox="1"/>
          <p:nvPr/>
        </p:nvSpPr>
        <p:spPr>
          <a:xfrm>
            <a:off x="2851370" y="7634374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459" name="TextBox 458"/>
          <p:cNvSpPr txBox="1"/>
          <p:nvPr/>
        </p:nvSpPr>
        <p:spPr>
          <a:xfrm>
            <a:off x="2851370" y="7963037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460" name="TextBox 459"/>
          <p:cNvSpPr txBox="1"/>
          <p:nvPr/>
        </p:nvSpPr>
        <p:spPr>
          <a:xfrm>
            <a:off x="2851370" y="8291699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461" name="TextBox 460"/>
          <p:cNvSpPr txBox="1"/>
          <p:nvPr/>
        </p:nvSpPr>
        <p:spPr>
          <a:xfrm>
            <a:off x="2851370" y="862036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462" name="TextBox 461"/>
          <p:cNvSpPr txBox="1"/>
          <p:nvPr/>
        </p:nvSpPr>
        <p:spPr>
          <a:xfrm>
            <a:off x="2851370" y="924970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3" name="TextBox 462"/>
          <p:cNvSpPr txBox="1"/>
          <p:nvPr/>
        </p:nvSpPr>
        <p:spPr>
          <a:xfrm>
            <a:off x="2851370" y="9578369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Italien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4" name="TextBox 463"/>
          <p:cNvSpPr txBox="1"/>
          <p:nvPr/>
        </p:nvSpPr>
        <p:spPr>
          <a:xfrm>
            <a:off x="5212109" y="7635238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Créative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5" name="TextBox 464"/>
          <p:cNvSpPr txBox="1"/>
          <p:nvPr/>
        </p:nvSpPr>
        <p:spPr>
          <a:xfrm>
            <a:off x="5212109" y="796390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Sérieuse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6" name="TextBox 465"/>
          <p:cNvSpPr txBox="1"/>
          <p:nvPr/>
        </p:nvSpPr>
        <p:spPr>
          <a:xfrm>
            <a:off x="5212109" y="829256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Innovante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7" name="TextBox 466"/>
          <p:cNvSpPr txBox="1"/>
          <p:nvPr/>
        </p:nvSpPr>
        <p:spPr>
          <a:xfrm>
            <a:off x="5212109" y="862563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Organisée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68" name="TextBox 467"/>
          <p:cNvSpPr txBox="1"/>
          <p:nvPr/>
        </p:nvSpPr>
        <p:spPr>
          <a:xfrm>
            <a:off x="2873539" y="2220898"/>
            <a:ext cx="4392679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D53E"/>
                </a:solidFill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469" name="TextBox 468"/>
          <p:cNvSpPr txBox="1"/>
          <p:nvPr/>
        </p:nvSpPr>
        <p:spPr>
          <a:xfrm>
            <a:off x="5212109" y="924970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Espagnol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grpSp>
        <p:nvGrpSpPr>
          <p:cNvPr id="470" name="Group 469"/>
          <p:cNvGrpSpPr/>
          <p:nvPr/>
        </p:nvGrpSpPr>
        <p:grpSpPr>
          <a:xfrm>
            <a:off x="4071425" y="8347897"/>
            <a:ext cx="928142" cy="142555"/>
            <a:chOff x="4071425" y="8642477"/>
            <a:chExt cx="928142" cy="142555"/>
          </a:xfrm>
        </p:grpSpPr>
        <p:sp>
          <p:nvSpPr>
            <p:cNvPr id="522" name="Rounded Rectangle 521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523" name="Rounded Rectangle 522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71" name="Group 470"/>
          <p:cNvGrpSpPr/>
          <p:nvPr/>
        </p:nvGrpSpPr>
        <p:grpSpPr>
          <a:xfrm>
            <a:off x="4071425" y="8027940"/>
            <a:ext cx="928142" cy="142555"/>
            <a:chOff x="4071425" y="8642477"/>
            <a:chExt cx="928142" cy="142555"/>
          </a:xfrm>
        </p:grpSpPr>
        <p:sp>
          <p:nvSpPr>
            <p:cNvPr id="520" name="Rounded Rectangle 519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521" name="Rounded Rectangle 520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72" name="Group 471"/>
          <p:cNvGrpSpPr/>
          <p:nvPr/>
        </p:nvGrpSpPr>
        <p:grpSpPr>
          <a:xfrm>
            <a:off x="4071425" y="7707983"/>
            <a:ext cx="928142" cy="142555"/>
            <a:chOff x="4071425" y="8642477"/>
            <a:chExt cx="928142" cy="142555"/>
          </a:xfrm>
        </p:grpSpPr>
        <p:sp>
          <p:nvSpPr>
            <p:cNvPr id="518" name="Rounded Rectangle 517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519" name="Rounded Rectangle 518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73" name="Group 472"/>
          <p:cNvGrpSpPr/>
          <p:nvPr/>
        </p:nvGrpSpPr>
        <p:grpSpPr>
          <a:xfrm>
            <a:off x="4071425" y="8667853"/>
            <a:ext cx="928142" cy="142555"/>
            <a:chOff x="4071425" y="8642477"/>
            <a:chExt cx="928142" cy="142555"/>
          </a:xfrm>
        </p:grpSpPr>
        <p:sp>
          <p:nvSpPr>
            <p:cNvPr id="516" name="Rounded Rectangle 515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517" name="Rounded Rectangle 516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74" name="Group 473"/>
          <p:cNvGrpSpPr/>
          <p:nvPr/>
        </p:nvGrpSpPr>
        <p:grpSpPr>
          <a:xfrm>
            <a:off x="6153732" y="8347897"/>
            <a:ext cx="928142" cy="142555"/>
            <a:chOff x="4071425" y="8642477"/>
            <a:chExt cx="928142" cy="142555"/>
          </a:xfrm>
        </p:grpSpPr>
        <p:sp>
          <p:nvSpPr>
            <p:cNvPr id="514" name="Rounded Rectangle 513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515" name="Rounded Rectangle 514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75" name="Group 474"/>
          <p:cNvGrpSpPr/>
          <p:nvPr/>
        </p:nvGrpSpPr>
        <p:grpSpPr>
          <a:xfrm>
            <a:off x="6153732" y="8027940"/>
            <a:ext cx="928142" cy="142555"/>
            <a:chOff x="4071425" y="8642477"/>
            <a:chExt cx="928142" cy="142555"/>
          </a:xfrm>
        </p:grpSpPr>
        <p:sp>
          <p:nvSpPr>
            <p:cNvPr id="512" name="Rounded Rectangle 511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513" name="Rounded Rectangle 512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76" name="Group 475"/>
          <p:cNvGrpSpPr/>
          <p:nvPr/>
        </p:nvGrpSpPr>
        <p:grpSpPr>
          <a:xfrm>
            <a:off x="6153732" y="7707983"/>
            <a:ext cx="928142" cy="142555"/>
            <a:chOff x="4071425" y="8642477"/>
            <a:chExt cx="928142" cy="142555"/>
          </a:xfrm>
        </p:grpSpPr>
        <p:sp>
          <p:nvSpPr>
            <p:cNvPr id="510" name="Rounded Rectangle 509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511" name="Rounded Rectangle 510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77" name="Group 476"/>
          <p:cNvGrpSpPr/>
          <p:nvPr/>
        </p:nvGrpSpPr>
        <p:grpSpPr>
          <a:xfrm>
            <a:off x="6153732" y="8667853"/>
            <a:ext cx="928142" cy="142555"/>
            <a:chOff x="4071425" y="8642477"/>
            <a:chExt cx="928142" cy="142555"/>
          </a:xfrm>
        </p:grpSpPr>
        <p:sp>
          <p:nvSpPr>
            <p:cNvPr id="508" name="Rounded Rectangle 507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509" name="Rounded Rectangle 508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78" name="Group 477"/>
          <p:cNvGrpSpPr/>
          <p:nvPr/>
        </p:nvGrpSpPr>
        <p:grpSpPr>
          <a:xfrm>
            <a:off x="4071425" y="9284292"/>
            <a:ext cx="928142" cy="142555"/>
            <a:chOff x="4071425" y="8642477"/>
            <a:chExt cx="928142" cy="142555"/>
          </a:xfrm>
        </p:grpSpPr>
        <p:sp>
          <p:nvSpPr>
            <p:cNvPr id="506" name="Rounded Rectangle 505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507" name="Rounded Rectangle 506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79" name="Group 478"/>
          <p:cNvGrpSpPr/>
          <p:nvPr/>
        </p:nvGrpSpPr>
        <p:grpSpPr>
          <a:xfrm>
            <a:off x="4071425" y="9604248"/>
            <a:ext cx="928142" cy="142555"/>
            <a:chOff x="4071425" y="8642477"/>
            <a:chExt cx="928142" cy="142555"/>
          </a:xfrm>
        </p:grpSpPr>
        <p:sp>
          <p:nvSpPr>
            <p:cNvPr id="504" name="Rounded Rectangle 503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505" name="Rounded Rectangle 504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480" name="Group 479"/>
          <p:cNvGrpSpPr/>
          <p:nvPr/>
        </p:nvGrpSpPr>
        <p:grpSpPr>
          <a:xfrm>
            <a:off x="6153732" y="9298423"/>
            <a:ext cx="928142" cy="142555"/>
            <a:chOff x="4071425" y="8642477"/>
            <a:chExt cx="928142" cy="142555"/>
          </a:xfrm>
        </p:grpSpPr>
        <p:sp>
          <p:nvSpPr>
            <p:cNvPr id="502" name="Rounded Rectangle 501"/>
            <p:cNvSpPr/>
            <p:nvPr/>
          </p:nvSpPr>
          <p:spPr>
            <a:xfrm>
              <a:off x="4071425" y="8642477"/>
              <a:ext cx="928142" cy="142555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503" name="Rounded Rectangle 502"/>
            <p:cNvSpPr/>
            <p:nvPr/>
          </p:nvSpPr>
          <p:spPr>
            <a:xfrm>
              <a:off x="4071425" y="8642477"/>
              <a:ext cx="637043" cy="142555"/>
            </a:xfrm>
            <a:prstGeom prst="roundRect">
              <a:avLst>
                <a:gd name="adj" fmla="val 50000"/>
              </a:avLst>
            </a:prstGeom>
            <a:solidFill>
              <a:srgbClr val="F16D9A"/>
            </a:solidFill>
            <a:ln>
              <a:solidFill>
                <a:srgbClr val="FFD5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sp>
        <p:nvSpPr>
          <p:cNvPr id="481" name="TextBox 480"/>
          <p:cNvSpPr txBox="1"/>
          <p:nvPr/>
        </p:nvSpPr>
        <p:spPr>
          <a:xfrm>
            <a:off x="0" y="60644"/>
            <a:ext cx="7562850" cy="144655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>
                <a:solidFill>
                  <a:schemeClr val="bg1"/>
                </a:solidFill>
                <a:cs typeface="Lato Black" panose="020F0A02020204030203" pitchFamily="34" charset="0"/>
              </a:rPr>
              <a:t>Eline DUMONT</a:t>
            </a:r>
          </a:p>
        </p:txBody>
      </p:sp>
      <p:pic>
        <p:nvPicPr>
          <p:cNvPr id="482" name="Picture 481"/>
          <p:cNvPicPr>
            <a:picLocks noChangeAspect="1"/>
          </p:cNvPicPr>
          <p:nvPr/>
        </p:nvPicPr>
        <p:blipFill rotWithShape="1">
          <a:blip r:embed="rId3"/>
          <a:srcRect l="49982" t="1586" r="35291" b="998"/>
          <a:stretch/>
        </p:blipFill>
        <p:spPr>
          <a:xfrm rot="16200000">
            <a:off x="3503920" y="6668780"/>
            <a:ext cx="555014" cy="7562854"/>
          </a:xfrm>
          <a:prstGeom prst="rect">
            <a:avLst/>
          </a:prstGeom>
        </p:spPr>
      </p:pic>
      <p:grpSp>
        <p:nvGrpSpPr>
          <p:cNvPr id="483" name="Group 482"/>
          <p:cNvGrpSpPr/>
          <p:nvPr/>
        </p:nvGrpSpPr>
        <p:grpSpPr>
          <a:xfrm>
            <a:off x="157119" y="3881364"/>
            <a:ext cx="220675" cy="217502"/>
            <a:chOff x="85725" y="2281424"/>
            <a:chExt cx="220675" cy="217502"/>
          </a:xfrm>
        </p:grpSpPr>
        <p:sp>
          <p:nvSpPr>
            <p:cNvPr id="500" name="Chevron 499"/>
            <p:cNvSpPr/>
            <p:nvPr/>
          </p:nvSpPr>
          <p:spPr>
            <a:xfrm>
              <a:off x="85725" y="2281424"/>
              <a:ext cx="131240" cy="217502"/>
            </a:xfrm>
            <a:prstGeom prst="chevron">
              <a:avLst>
                <a:gd name="adj" fmla="val 93546"/>
              </a:avLst>
            </a:prstGeom>
            <a:ln>
              <a:solidFill>
                <a:srgbClr val="753D5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01" name="Chevron 500"/>
            <p:cNvSpPr/>
            <p:nvPr/>
          </p:nvSpPr>
          <p:spPr>
            <a:xfrm>
              <a:off x="175160" y="2281424"/>
              <a:ext cx="131240" cy="217502"/>
            </a:xfrm>
            <a:prstGeom prst="chevron">
              <a:avLst>
                <a:gd name="adj" fmla="val 93546"/>
              </a:avLst>
            </a:prstGeom>
            <a:ln>
              <a:solidFill>
                <a:srgbClr val="753D5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484" name="Group 483"/>
          <p:cNvGrpSpPr/>
          <p:nvPr/>
        </p:nvGrpSpPr>
        <p:grpSpPr>
          <a:xfrm>
            <a:off x="2649581" y="2281424"/>
            <a:ext cx="220675" cy="217502"/>
            <a:chOff x="85725" y="2281424"/>
            <a:chExt cx="220675" cy="217502"/>
          </a:xfrm>
        </p:grpSpPr>
        <p:sp>
          <p:nvSpPr>
            <p:cNvPr id="498" name="Chevron 497"/>
            <p:cNvSpPr/>
            <p:nvPr/>
          </p:nvSpPr>
          <p:spPr>
            <a:xfrm>
              <a:off x="85725" y="2281424"/>
              <a:ext cx="131240" cy="217502"/>
            </a:xfrm>
            <a:prstGeom prst="chevron">
              <a:avLst>
                <a:gd name="adj" fmla="val 93546"/>
              </a:avLst>
            </a:prstGeom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99" name="Chevron 498"/>
            <p:cNvSpPr/>
            <p:nvPr/>
          </p:nvSpPr>
          <p:spPr>
            <a:xfrm>
              <a:off x="175160" y="2281424"/>
              <a:ext cx="131240" cy="217502"/>
            </a:xfrm>
            <a:prstGeom prst="chevron">
              <a:avLst>
                <a:gd name="adj" fmla="val 93546"/>
              </a:avLst>
            </a:prstGeom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485" name="Group 484"/>
          <p:cNvGrpSpPr/>
          <p:nvPr/>
        </p:nvGrpSpPr>
        <p:grpSpPr>
          <a:xfrm>
            <a:off x="157119" y="5504810"/>
            <a:ext cx="220675" cy="217502"/>
            <a:chOff x="85725" y="2281424"/>
            <a:chExt cx="220675" cy="217502"/>
          </a:xfrm>
        </p:grpSpPr>
        <p:sp>
          <p:nvSpPr>
            <p:cNvPr id="496" name="Chevron 495"/>
            <p:cNvSpPr/>
            <p:nvPr/>
          </p:nvSpPr>
          <p:spPr>
            <a:xfrm>
              <a:off x="85725" y="2281424"/>
              <a:ext cx="131240" cy="217502"/>
            </a:xfrm>
            <a:prstGeom prst="chevron">
              <a:avLst>
                <a:gd name="adj" fmla="val 93546"/>
              </a:avLst>
            </a:prstGeom>
            <a:ln>
              <a:solidFill>
                <a:srgbClr val="753D5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97" name="Chevron 496"/>
            <p:cNvSpPr/>
            <p:nvPr/>
          </p:nvSpPr>
          <p:spPr>
            <a:xfrm>
              <a:off x="175160" y="2281424"/>
              <a:ext cx="131240" cy="217502"/>
            </a:xfrm>
            <a:prstGeom prst="chevron">
              <a:avLst>
                <a:gd name="adj" fmla="val 93546"/>
              </a:avLst>
            </a:prstGeom>
            <a:ln>
              <a:solidFill>
                <a:srgbClr val="753D5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487" name="Group 486"/>
          <p:cNvGrpSpPr/>
          <p:nvPr/>
        </p:nvGrpSpPr>
        <p:grpSpPr>
          <a:xfrm>
            <a:off x="151845" y="7018520"/>
            <a:ext cx="220675" cy="217502"/>
            <a:chOff x="85725" y="2281424"/>
            <a:chExt cx="220675" cy="217502"/>
          </a:xfrm>
        </p:grpSpPr>
        <p:sp>
          <p:nvSpPr>
            <p:cNvPr id="492" name="Chevron 491"/>
            <p:cNvSpPr/>
            <p:nvPr/>
          </p:nvSpPr>
          <p:spPr>
            <a:xfrm>
              <a:off x="85725" y="2281424"/>
              <a:ext cx="131240" cy="217502"/>
            </a:xfrm>
            <a:prstGeom prst="chevron">
              <a:avLst>
                <a:gd name="adj" fmla="val 93546"/>
              </a:avLst>
            </a:prstGeom>
            <a:ln>
              <a:solidFill>
                <a:srgbClr val="753D5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93" name="Chevron 492"/>
            <p:cNvSpPr/>
            <p:nvPr/>
          </p:nvSpPr>
          <p:spPr>
            <a:xfrm>
              <a:off x="175160" y="2281424"/>
              <a:ext cx="131240" cy="217502"/>
            </a:xfrm>
            <a:prstGeom prst="chevron">
              <a:avLst>
                <a:gd name="adj" fmla="val 93546"/>
              </a:avLst>
            </a:prstGeom>
            <a:ln>
              <a:solidFill>
                <a:srgbClr val="753D5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2649581" y="6942261"/>
            <a:ext cx="220675" cy="217502"/>
            <a:chOff x="85725" y="2281424"/>
            <a:chExt cx="220675" cy="217502"/>
          </a:xfrm>
        </p:grpSpPr>
        <p:sp>
          <p:nvSpPr>
            <p:cNvPr id="490" name="Chevron 489"/>
            <p:cNvSpPr/>
            <p:nvPr/>
          </p:nvSpPr>
          <p:spPr>
            <a:xfrm>
              <a:off x="85725" y="2281424"/>
              <a:ext cx="131240" cy="217502"/>
            </a:xfrm>
            <a:prstGeom prst="chevron">
              <a:avLst>
                <a:gd name="adj" fmla="val 93546"/>
              </a:avLst>
            </a:prstGeom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91" name="Chevron 490"/>
            <p:cNvSpPr/>
            <p:nvPr/>
          </p:nvSpPr>
          <p:spPr>
            <a:xfrm>
              <a:off x="175160" y="2281424"/>
              <a:ext cx="131240" cy="217502"/>
            </a:xfrm>
            <a:prstGeom prst="chevron">
              <a:avLst>
                <a:gd name="adj" fmla="val 93546"/>
              </a:avLst>
            </a:prstGeom>
            <a:ln>
              <a:solidFill>
                <a:srgbClr val="E966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02" name="TextBox 488">
            <a:extLst>
              <a:ext uri="{FF2B5EF4-FFF2-40B4-BE49-F238E27FC236}">
                <a16:creationId xmlns:a16="http://schemas.microsoft.com/office/drawing/2014/main" id="{D6208A31-A5D7-AF42-9DD2-CA569E2E04AC}"/>
              </a:ext>
            </a:extLst>
          </p:cNvPr>
          <p:cNvSpPr txBox="1"/>
          <p:nvPr/>
        </p:nvSpPr>
        <p:spPr>
          <a:xfrm>
            <a:off x="-31803" y="-22167"/>
            <a:ext cx="7562850" cy="144655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>
                <a:solidFill>
                  <a:srgbClr val="33CCCC"/>
                </a:solidFill>
                <a:cs typeface="Lato Black" panose="020F0A02020204030203" pitchFamily="34" charset="0"/>
              </a:rPr>
              <a:t>Eline DUMONT</a:t>
            </a:r>
          </a:p>
        </p:txBody>
      </p:sp>
      <p:sp>
        <p:nvSpPr>
          <p:cNvPr id="103" name="TextBox 441">
            <a:extLst>
              <a:ext uri="{FF2B5EF4-FFF2-40B4-BE49-F238E27FC236}">
                <a16:creationId xmlns:a16="http://schemas.microsoft.com/office/drawing/2014/main" id="{6BAC9661-308E-D841-826B-45BFD8FA33BA}"/>
              </a:ext>
            </a:extLst>
          </p:cNvPr>
          <p:cNvSpPr txBox="1"/>
          <p:nvPr/>
        </p:nvSpPr>
        <p:spPr>
          <a:xfrm>
            <a:off x="890746" y="9091741"/>
            <a:ext cx="147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900" dirty="0">
              <a:solidFill>
                <a:schemeClr val="tx1">
                  <a:lumMod val="85000"/>
                  <a:lumOff val="15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04" name="TextBox 442">
            <a:extLst>
              <a:ext uri="{FF2B5EF4-FFF2-40B4-BE49-F238E27FC236}">
                <a16:creationId xmlns:a16="http://schemas.microsoft.com/office/drawing/2014/main" id="{82F594FA-4CE0-FF41-BBB1-E899E9A6A419}"/>
              </a:ext>
            </a:extLst>
          </p:cNvPr>
          <p:cNvSpPr txBox="1"/>
          <p:nvPr/>
        </p:nvSpPr>
        <p:spPr>
          <a:xfrm>
            <a:off x="349660" y="9091741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pic>
        <p:nvPicPr>
          <p:cNvPr id="3" name="Image 2" descr="Une image contenant personne, femme, bâtiment, fenêtre&#10;&#10;&#10;&#10;Description générée automatiquement">
            <a:extLst>
              <a:ext uri="{FF2B5EF4-FFF2-40B4-BE49-F238E27FC236}">
                <a16:creationId xmlns:a16="http://schemas.microsoft.com/office/drawing/2014/main" id="{8C377318-90C9-8D45-83A5-9C875AF3734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516"/>
          <a:stretch/>
        </p:blipFill>
        <p:spPr>
          <a:xfrm>
            <a:off x="283085" y="1533779"/>
            <a:ext cx="2008109" cy="2078531"/>
          </a:xfrm>
          <a:prstGeom prst="ellipse">
            <a:avLst/>
          </a:prstGeom>
          <a:ln>
            <a:solidFill>
              <a:srgbClr val="744587"/>
            </a:solidFill>
          </a:ln>
        </p:spPr>
      </p:pic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4112084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644</TotalTime>
  <Words>579</Words>
  <Application>Microsoft Macintosh PowerPoint</Application>
  <PresentationFormat>Personnalisé</PresentationFormat>
  <Paragraphs>94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81</cp:revision>
  <dcterms:created xsi:type="dcterms:W3CDTF">2017-02-16T03:54:32Z</dcterms:created>
  <dcterms:modified xsi:type="dcterms:W3CDTF">2020-11-18T15:42:31Z</dcterms:modified>
</cp:coreProperties>
</file>