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FFD53E"/>
    <a:srgbClr val="753D5C"/>
    <a:srgbClr val="93E3ED"/>
    <a:srgbClr val="E96687"/>
    <a:srgbClr val="744587"/>
    <a:srgbClr val="F16D9A"/>
    <a:srgbClr val="EB3572"/>
    <a:srgbClr val="3B6DAB"/>
    <a:srgbClr val="7957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9171F2-5A9B-4745-A63C-1662443E94C8}" v="93" dt="2018-11-15T13:42:31.0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68" autoAdjust="0"/>
    <p:restoredTop sz="95324" autoAdjust="0"/>
  </p:normalViewPr>
  <p:slideViewPr>
    <p:cSldViewPr snapToGrid="0">
      <p:cViewPr varScale="1">
        <p:scale>
          <a:sx n="82" d="100"/>
          <a:sy n="82" d="100"/>
        </p:scale>
        <p:origin x="35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749171F2-5A9B-4745-A63C-1662443E94C8}"/>
    <pc:docChg chg="custSel modSld">
      <pc:chgData name="Axel Maille" userId="065ad68c099279a8" providerId="LiveId" clId="{749171F2-5A9B-4745-A63C-1662443E94C8}" dt="2018-11-15T13:42:31.020" v="329"/>
      <pc:docMkLst>
        <pc:docMk/>
      </pc:docMkLst>
      <pc:sldChg chg="addSp delSp modSp">
        <pc:chgData name="Axel Maille" userId="065ad68c099279a8" providerId="LiveId" clId="{749171F2-5A9B-4745-A63C-1662443E94C8}" dt="2018-11-15T13:42:31.020" v="329"/>
        <pc:sldMkLst>
          <pc:docMk/>
          <pc:sldMk cId="3889010418" sldId="259"/>
        </pc:sldMkLst>
        <pc:spChg chg="mod">
          <ac:chgData name="Axel Maille" userId="065ad68c099279a8" providerId="LiveId" clId="{749171F2-5A9B-4745-A63C-1662443E94C8}" dt="2018-11-14T17:08:52.703" v="295" actId="207"/>
          <ac:spMkLst>
            <pc:docMk/>
            <pc:sldMk cId="3889010418" sldId="259"/>
            <ac:spMk id="18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21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45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9:53.292" v="302" actId="1076"/>
          <ac:spMkLst>
            <pc:docMk/>
            <pc:sldMk cId="3889010418" sldId="259"/>
            <ac:spMk id="87" creationId="{00000000-0000-0000-0000-000000000000}"/>
          </ac:spMkLst>
        </pc:spChg>
        <pc:spChg chg="add mod">
          <ac:chgData name="Axel Maille" userId="065ad68c099279a8" providerId="LiveId" clId="{749171F2-5A9B-4745-A63C-1662443E94C8}" dt="2018-11-14T17:09:33.189" v="299" actId="1076"/>
          <ac:spMkLst>
            <pc:docMk/>
            <pc:sldMk cId="3889010418" sldId="259"/>
            <ac:spMk id="96" creationId="{99B8CD16-8DE1-954C-8BB5-5DC33C9EF97E}"/>
          </ac:spMkLst>
        </pc:spChg>
        <pc:spChg chg="add mod">
          <ac:chgData name="Axel Maille" userId="065ad68c099279a8" providerId="LiveId" clId="{749171F2-5A9B-4745-A63C-1662443E94C8}" dt="2018-11-14T17:09:33.189" v="299" actId="1076"/>
          <ac:spMkLst>
            <pc:docMk/>
            <pc:sldMk cId="3889010418" sldId="259"/>
            <ac:spMk id="97" creationId="{30415BC0-7E35-F543-B50C-D4C2E2DE7A57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749171F2-5A9B-4745-A63C-1662443E94C8}" dt="2018-11-15T13:42:26.464" v="326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44.735" v="93" actId="6549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9.458" v="89" actId="6549"/>
          <ac:spMkLst>
            <pc:docMk/>
            <pc:sldMk cId="3889010418" sldId="259"/>
            <ac:spMk id="104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9:53.292" v="302" actId="1076"/>
          <ac:spMkLst>
            <pc:docMk/>
            <pc:sldMk cId="3889010418" sldId="259"/>
            <ac:spMk id="105" creationId="{00000000-0000-0000-0000-000000000000}"/>
          </ac:spMkLst>
        </pc:spChg>
        <pc:spChg chg="mod">
          <ac:chgData name="Axel Maille" userId="065ad68c099279a8" providerId="LiveId" clId="{749171F2-5A9B-4745-A63C-1662443E94C8}" dt="2018-11-15T13:40:19.741" v="325" actId="207"/>
          <ac:spMkLst>
            <pc:docMk/>
            <pc:sldMk cId="3889010418" sldId="259"/>
            <ac:spMk id="106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9:33.189" v="299" actId="1076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9:33.189" v="299" actId="1076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9:33.189" v="299" actId="1076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9:33.189" v="299" actId="1076"/>
          <ac:spMkLst>
            <pc:docMk/>
            <pc:sldMk cId="3889010418" sldId="259"/>
            <ac:spMk id="111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112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9:53.292" v="302" actId="1076"/>
          <ac:spMkLst>
            <pc:docMk/>
            <pc:sldMk cId="3889010418" sldId="259"/>
            <ac:spMk id="114" creationId="{00000000-0000-0000-0000-000000000000}"/>
          </ac:spMkLst>
        </pc:spChg>
        <pc:spChg chg="mod">
          <ac:chgData name="Axel Maille" userId="065ad68c099279a8" providerId="LiveId" clId="{749171F2-5A9B-4745-A63C-1662443E94C8}" dt="2018-11-15T13:42:28.058" v="327"/>
          <ac:spMkLst>
            <pc:docMk/>
            <pc:sldMk cId="3889010418" sldId="259"/>
            <ac:spMk id="115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43.176" v="92" actId="6549"/>
          <ac:spMkLst>
            <pc:docMk/>
            <pc:sldMk cId="3889010418" sldId="259"/>
            <ac:spMk id="133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134" creationId="{00000000-0000-0000-0000-000000000000}"/>
          </ac:spMkLst>
        </pc:spChg>
        <pc:spChg chg="mod">
          <ac:chgData name="Axel Maille" userId="065ad68c099279a8" providerId="LiveId" clId="{749171F2-5A9B-4745-A63C-1662443E94C8}" dt="2018-11-15T13:42:29.832" v="328"/>
          <ac:spMkLst>
            <pc:docMk/>
            <pc:sldMk cId="3889010418" sldId="259"/>
            <ac:spMk id="135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41.493" v="91" actId="6549"/>
          <ac:spMkLst>
            <pc:docMk/>
            <pc:sldMk cId="3889010418" sldId="259"/>
            <ac:spMk id="138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139" creationId="{00000000-0000-0000-0000-000000000000}"/>
          </ac:spMkLst>
        </pc:spChg>
        <pc:spChg chg="mod">
          <ac:chgData name="Axel Maille" userId="065ad68c099279a8" providerId="LiveId" clId="{749171F2-5A9B-4745-A63C-1662443E94C8}" dt="2018-11-15T13:42:31.020" v="329"/>
          <ac:spMkLst>
            <pc:docMk/>
            <pc:sldMk cId="3889010418" sldId="259"/>
            <ac:spMk id="140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9:43.854" v="301" actId="1076"/>
          <ac:spMkLst>
            <pc:docMk/>
            <pc:sldMk cId="3889010418" sldId="259"/>
            <ac:spMk id="142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6:46.630" v="109" actId="20577"/>
          <ac:spMkLst>
            <pc:docMk/>
            <pc:sldMk cId="3889010418" sldId="259"/>
            <ac:spMk id="193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6:54.383" v="128" actId="20577"/>
          <ac:spMkLst>
            <pc:docMk/>
            <pc:sldMk cId="3889010418" sldId="259"/>
            <ac:spMk id="194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6:50.862" v="121" actId="20577"/>
          <ac:spMkLst>
            <pc:docMk/>
            <pc:sldMk cId="3889010418" sldId="259"/>
            <ac:spMk id="195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196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7:25.958" v="187" actId="20577"/>
          <ac:spMkLst>
            <pc:docMk/>
            <pc:sldMk cId="3889010418" sldId="259"/>
            <ac:spMk id="197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7:30.542" v="196" actId="20577"/>
          <ac:spMkLst>
            <pc:docMk/>
            <pc:sldMk cId="3889010418" sldId="259"/>
            <ac:spMk id="198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7:38.598" v="212" actId="20577"/>
          <ac:spMkLst>
            <pc:docMk/>
            <pc:sldMk cId="3889010418" sldId="259"/>
            <ac:spMk id="199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6:57.358" v="135" actId="20577"/>
          <ac:spMkLst>
            <pc:docMk/>
            <pc:sldMk cId="3889010418" sldId="259"/>
            <ac:spMk id="200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7:01.351" v="143" actId="20577"/>
          <ac:spMkLst>
            <pc:docMk/>
            <pc:sldMk cId="3889010418" sldId="259"/>
            <ac:spMk id="201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7:09.567" v="158" actId="20577"/>
          <ac:spMkLst>
            <pc:docMk/>
            <pc:sldMk cId="3889010418" sldId="259"/>
            <ac:spMk id="203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7:12.677" v="166" actId="20577"/>
          <ac:spMkLst>
            <pc:docMk/>
            <pc:sldMk cId="3889010418" sldId="259"/>
            <ac:spMk id="204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7:16.287" v="173" actId="20577"/>
          <ac:spMkLst>
            <pc:docMk/>
            <pc:sldMk cId="3889010418" sldId="259"/>
            <ac:spMk id="205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7:20.942" v="181" actId="20577"/>
          <ac:spMkLst>
            <pc:docMk/>
            <pc:sldMk cId="3889010418" sldId="259"/>
            <ac:spMk id="206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57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59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7:05.310" v="151" actId="20577"/>
          <ac:spMkLst>
            <pc:docMk/>
            <pc:sldMk cId="3889010418" sldId="259"/>
            <ac:spMk id="360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64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65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67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68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70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71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73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74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76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77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79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80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82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83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85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86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95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96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98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399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401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05:35.243" v="88" actId="2711"/>
          <ac:spMkLst>
            <pc:docMk/>
            <pc:sldMk cId="3889010418" sldId="259"/>
            <ac:spMk id="402" creationId="{00000000-0000-0000-0000-000000000000}"/>
          </ac:spMkLst>
        </pc:spChg>
        <pc:spChg chg="mod">
          <ac:chgData name="Axel Maille" userId="065ad68c099279a8" providerId="LiveId" clId="{749171F2-5A9B-4745-A63C-1662443E94C8}" dt="2018-11-14T17:10:40.828" v="323" actId="207"/>
          <ac:spMkLst>
            <pc:docMk/>
            <pc:sldMk cId="3889010418" sldId="259"/>
            <ac:spMk id="408" creationId="{00000000-0000-0000-0000-000000000000}"/>
          </ac:spMkLst>
        </pc:spChg>
        <pc:spChg chg="del">
          <ac:chgData name="Axel Maille" userId="065ad68c099279a8" providerId="LiveId" clId="{749171F2-5A9B-4745-A63C-1662443E94C8}" dt="2018-11-14T17:04:40.272" v="59" actId="478"/>
          <ac:spMkLst>
            <pc:docMk/>
            <pc:sldMk cId="3889010418" sldId="259"/>
            <ac:spMk id="423" creationId="{00000000-0000-0000-0000-000000000000}"/>
          </ac:spMkLst>
        </pc:spChg>
        <pc:spChg chg="del">
          <ac:chgData name="Axel Maille" userId="065ad68c099279a8" providerId="LiveId" clId="{749171F2-5A9B-4745-A63C-1662443E94C8}" dt="2018-11-14T17:04:37.462" v="58" actId="478"/>
          <ac:spMkLst>
            <pc:docMk/>
            <pc:sldMk cId="3889010418" sldId="259"/>
            <ac:spMk id="424" creationId="{00000000-0000-0000-0000-000000000000}"/>
          </ac:spMkLst>
        </pc:spChg>
        <pc:grpChg chg="mod">
          <ac:chgData name="Axel Maille" userId="065ad68c099279a8" providerId="LiveId" clId="{749171F2-5A9B-4745-A63C-1662443E94C8}" dt="2018-11-15T13:42:26.464" v="326"/>
          <ac:grpSpMkLst>
            <pc:docMk/>
            <pc:sldMk cId="3889010418" sldId="259"/>
            <ac:grpSpMk id="13" creationId="{00000000-0000-0000-0000-000000000000}"/>
          </ac:grpSpMkLst>
        </pc:grpChg>
        <pc:grpChg chg="mod">
          <ac:chgData name="Axel Maille" userId="065ad68c099279a8" providerId="LiveId" clId="{749171F2-5A9B-4745-A63C-1662443E94C8}" dt="2018-11-15T13:42:28.058" v="327"/>
          <ac:grpSpMkLst>
            <pc:docMk/>
            <pc:sldMk cId="3889010418" sldId="259"/>
            <ac:grpSpMk id="103" creationId="{00000000-0000-0000-0000-000000000000}"/>
          </ac:grpSpMkLst>
        </pc:grpChg>
        <pc:grpChg chg="mod">
          <ac:chgData name="Axel Maille" userId="065ad68c099279a8" providerId="LiveId" clId="{749171F2-5A9B-4745-A63C-1662443E94C8}" dt="2018-11-15T13:42:29.832" v="328"/>
          <ac:grpSpMkLst>
            <pc:docMk/>
            <pc:sldMk cId="3889010418" sldId="259"/>
            <ac:grpSpMk id="132" creationId="{00000000-0000-0000-0000-000000000000}"/>
          </ac:grpSpMkLst>
        </pc:grpChg>
        <pc:grpChg chg="mod">
          <ac:chgData name="Axel Maille" userId="065ad68c099279a8" providerId="LiveId" clId="{749171F2-5A9B-4745-A63C-1662443E94C8}" dt="2018-11-15T13:42:31.020" v="329"/>
          <ac:grpSpMkLst>
            <pc:docMk/>
            <pc:sldMk cId="3889010418" sldId="259"/>
            <ac:grpSpMk id="137" creationId="{00000000-0000-0000-0000-000000000000}"/>
          </ac:grpSpMkLst>
        </pc:grpChg>
        <pc:picChg chg="add mod modCrop">
          <ac:chgData name="Axel Maille" userId="065ad68c099279a8" providerId="LiveId" clId="{749171F2-5A9B-4745-A63C-1662443E94C8}" dt="2018-11-14T17:10:31.733" v="322" actId="1076"/>
          <ac:picMkLst>
            <pc:docMk/>
            <pc:sldMk cId="3889010418" sldId="259"/>
            <ac:picMk id="9" creationId="{41FD5E26-6967-F146-9E2F-937C827B1FBE}"/>
          </ac:picMkLst>
        </pc:picChg>
        <pc:cxnChg chg="mod">
          <ac:chgData name="Axel Maille" userId="065ad68c099279a8" providerId="LiveId" clId="{749171F2-5A9B-4745-A63C-1662443E94C8}" dt="2018-11-14T17:09:53.292" v="302" actId="1076"/>
          <ac:cxnSpMkLst>
            <pc:docMk/>
            <pc:sldMk cId="3889010418" sldId="259"/>
            <ac:cxnSpMk id="26" creationId="{00000000-0000-0000-0000-000000000000}"/>
          </ac:cxnSpMkLst>
        </pc:cxnChg>
        <pc:cxnChg chg="mod">
          <ac:chgData name="Axel Maille" userId="065ad68c099279a8" providerId="LiveId" clId="{749171F2-5A9B-4745-A63C-1662443E94C8}" dt="2018-11-14T17:04:07.538" v="27" actId="14100"/>
          <ac:cxnSpMkLst>
            <pc:docMk/>
            <pc:sldMk cId="3889010418" sldId="259"/>
            <ac:cxnSpMk id="403" creationId="{00000000-0000-0000-0000-000000000000}"/>
          </ac:cxnSpMkLst>
        </pc:cxnChg>
        <pc:cxnChg chg="mod">
          <ac:chgData name="Axel Maille" userId="065ad68c099279a8" providerId="LiveId" clId="{749171F2-5A9B-4745-A63C-1662443E94C8}" dt="2018-11-14T17:09:53.292" v="302" actId="1076"/>
          <ac:cxnSpMkLst>
            <pc:docMk/>
            <pc:sldMk cId="3889010418" sldId="259"/>
            <ac:cxnSpMk id="404" creationId="{00000000-0000-0000-0000-000000000000}"/>
          </ac:cxnSpMkLst>
        </pc:cxnChg>
        <pc:cxnChg chg="del">
          <ac:chgData name="Axel Maille" userId="065ad68c099279a8" providerId="LiveId" clId="{749171F2-5A9B-4745-A63C-1662443E94C8}" dt="2018-11-14T17:04:37.462" v="58" actId="478"/>
          <ac:cxnSpMkLst>
            <pc:docMk/>
            <pc:sldMk cId="3889010418" sldId="259"/>
            <ac:cxnSpMk id="405" creationId="{00000000-0000-0000-0000-000000000000}"/>
          </ac:cxnSpMkLst>
        </pc:cxnChg>
        <pc:cxnChg chg="mod">
          <ac:chgData name="Axel Maille" userId="065ad68c099279a8" providerId="LiveId" clId="{749171F2-5A9B-4745-A63C-1662443E94C8}" dt="2018-11-14T17:09:33.189" v="299" actId="1076"/>
          <ac:cxnSpMkLst>
            <pc:docMk/>
            <pc:sldMk cId="3889010418" sldId="259"/>
            <ac:cxnSpMk id="406" creationId="{00000000-0000-0000-0000-000000000000}"/>
          </ac:cxnSpMkLst>
        </pc:cxnChg>
        <pc:cxnChg chg="mod">
          <ac:chgData name="Axel Maille" userId="065ad68c099279a8" providerId="LiveId" clId="{749171F2-5A9B-4745-A63C-1662443E94C8}" dt="2018-11-14T17:05:02.667" v="83" actId="14100"/>
          <ac:cxnSpMkLst>
            <pc:docMk/>
            <pc:sldMk cId="3889010418" sldId="259"/>
            <ac:cxnSpMk id="407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187307" y="228600"/>
            <a:ext cx="7199696" cy="1570927"/>
            <a:chOff x="187307" y="228600"/>
            <a:chExt cx="7199696" cy="1570927"/>
          </a:xfrm>
        </p:grpSpPr>
        <p:sp>
          <p:nvSpPr>
            <p:cNvPr id="45" name="Rectangle 44"/>
            <p:cNvSpPr/>
            <p:nvPr/>
          </p:nvSpPr>
          <p:spPr>
            <a:xfrm>
              <a:off x="1079990" y="596878"/>
              <a:ext cx="5402871" cy="8883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r>
                <a:rPr lang="en-GB" sz="6600" dirty="0">
                  <a:solidFill>
                    <a:schemeClr val="bg1"/>
                  </a:solidFill>
                  <a:cs typeface="Lato Black" panose="020F0A02020204030203" pitchFamily="34" charset="0"/>
                </a:rPr>
                <a:t>JANE DOE</a:t>
              </a:r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343970" y="392758"/>
              <a:ext cx="7043033" cy="1406769"/>
            </a:xfrm>
            <a:prstGeom prst="rect">
              <a:avLst/>
            </a:prstGeom>
            <a:solidFill>
              <a:srgbClr val="EB357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87307" y="228600"/>
              <a:ext cx="7043033" cy="1406769"/>
            </a:xfrm>
            <a:prstGeom prst="rect">
              <a:avLst/>
            </a:prstGeom>
            <a:solidFill>
              <a:srgbClr val="93E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187307" y="1916723"/>
            <a:ext cx="7027707" cy="83717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105" name="TextBox 104"/>
          <p:cNvSpPr txBox="1"/>
          <p:nvPr/>
        </p:nvSpPr>
        <p:spPr>
          <a:xfrm>
            <a:off x="347836" y="3413556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rgbClr val="E96687"/>
                </a:solidFill>
                <a:cs typeface="Lato" panose="020F0502020204030203" pitchFamily="34" charset="0"/>
              </a:rPr>
              <a:t>Profil</a:t>
            </a:r>
            <a:endParaRPr lang="en-GB" sz="1600" b="1" dirty="0">
              <a:solidFill>
                <a:srgbClr val="E96687"/>
              </a:solidFill>
              <a:cs typeface="Lato" panose="020F0502020204030203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79878" y="3926591"/>
            <a:ext cx="1928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901652" y="2858612"/>
            <a:ext cx="3181320" cy="920300"/>
            <a:chOff x="3760822" y="6499550"/>
            <a:chExt cx="3511244" cy="920300"/>
          </a:xfrm>
        </p:grpSpPr>
        <p:sp>
          <p:nvSpPr>
            <p:cNvPr id="99" name="TextBox 98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>
                      <a:lumMod val="50000"/>
                    </a:schemeClr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101" name="Oval 100"/>
          <p:cNvSpPr/>
          <p:nvPr/>
        </p:nvSpPr>
        <p:spPr>
          <a:xfrm>
            <a:off x="2837661" y="2894182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79878" y="5774645"/>
            <a:ext cx="192812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Tel: 0601020304</a:t>
            </a:r>
          </a:p>
          <a:p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Mobile : 0102030405</a:t>
            </a:r>
          </a:p>
          <a:p>
            <a:r>
              <a:rPr lang="en-PH" sz="9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Addresse</a:t>
            </a:r>
            <a:r>
              <a:rPr lang="en-PH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: 12 rue de la </a:t>
            </a:r>
            <a:r>
              <a:rPr lang="en-PH" sz="9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Réussite</a:t>
            </a:r>
            <a:r>
              <a:rPr lang="en-PH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75012 Paris</a:t>
            </a:r>
          </a:p>
          <a:p>
            <a:r>
              <a:rPr lang="en-PH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Email : </a:t>
            </a:r>
            <a:r>
              <a:rPr lang="en-PH" sz="9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mail@mail.com</a:t>
            </a:r>
            <a:br>
              <a:rPr lang="en-PH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</a:br>
            <a:br>
              <a:rPr lang="en-PH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</a:br>
            <a:r>
              <a:rPr lang="en-PH" sz="9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Linkedin.com</a:t>
            </a:r>
            <a:r>
              <a:rPr lang="en-PH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/</a:t>
            </a:r>
            <a:r>
              <a:rPr lang="en-PH" sz="9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monom</a:t>
            </a:r>
            <a:br>
              <a:rPr lang="en-PH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</a:br>
            <a:r>
              <a:rPr lang="en-PH" sz="9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Facebook.com</a:t>
            </a:r>
            <a:r>
              <a:rPr lang="en-PH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/</a:t>
            </a:r>
            <a:r>
              <a:rPr lang="en-PH" sz="9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moi</a:t>
            </a:r>
            <a:br>
              <a:rPr lang="en-PH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</a:br>
            <a:endParaRPr lang="en-PH" sz="9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833270" y="7780551"/>
            <a:ext cx="1660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23620" y="7780551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833270" y="8412357"/>
            <a:ext cx="1660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23620" y="8412357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39043" y="5316534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E96687"/>
                </a:solidFill>
                <a:cs typeface="Lato" panose="020F0502020204030203" pitchFamily="34" charset="0"/>
              </a:rPr>
              <a:t>Contact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3901652" y="3884043"/>
            <a:ext cx="3181320" cy="920300"/>
            <a:chOff x="3760822" y="6499550"/>
            <a:chExt cx="3511244" cy="920300"/>
          </a:xfrm>
        </p:grpSpPr>
        <p:sp>
          <p:nvSpPr>
            <p:cNvPr id="112" name="TextBox 111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>
                      <a:lumMod val="50000"/>
                    </a:schemeClr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104" name="Oval 103"/>
          <p:cNvSpPr/>
          <p:nvPr/>
        </p:nvSpPr>
        <p:spPr>
          <a:xfrm>
            <a:off x="2837661" y="3919613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3901652" y="4909474"/>
            <a:ext cx="3181320" cy="920300"/>
            <a:chOff x="3760822" y="6499550"/>
            <a:chExt cx="3511244" cy="920300"/>
          </a:xfrm>
        </p:grpSpPr>
        <p:sp>
          <p:nvSpPr>
            <p:cNvPr id="134" name="TextBox 133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>
                      <a:lumMod val="50000"/>
                    </a:schemeClr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133" name="Oval 132"/>
          <p:cNvSpPr/>
          <p:nvPr/>
        </p:nvSpPr>
        <p:spPr>
          <a:xfrm>
            <a:off x="2837661" y="4945044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137" name="Group 136"/>
          <p:cNvGrpSpPr/>
          <p:nvPr/>
        </p:nvGrpSpPr>
        <p:grpSpPr>
          <a:xfrm>
            <a:off x="3901652" y="5934904"/>
            <a:ext cx="3181320" cy="920300"/>
            <a:chOff x="3760822" y="6499550"/>
            <a:chExt cx="3511244" cy="920300"/>
          </a:xfrm>
        </p:grpSpPr>
        <p:sp>
          <p:nvSpPr>
            <p:cNvPr id="139" name="TextBox 138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>
                      <a:lumMod val="50000"/>
                    </a:schemeClr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Décrivez ici les fonctions que vous avez occupées. </a:t>
              </a:r>
              <a:r>
                <a:rPr lang="fr-FR" sz="90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Décrivez également vos missions, et les résultats que vous avez obtenus, n’hésitez pas à les quantifier.</a:t>
              </a:r>
              <a:endParaRPr lang="fr-FR" sz="900" dirty="0">
                <a:solidFill>
                  <a:schemeClr val="bg1">
                    <a:lumMod val="65000"/>
                  </a:schemeClr>
                </a:solidFill>
                <a:ea typeface="Lato" charset="0"/>
                <a:cs typeface="Lato" charset="0"/>
              </a:endParaRPr>
            </a:p>
          </p:txBody>
        </p:sp>
      </p:grpSp>
      <p:sp>
        <p:nvSpPr>
          <p:cNvPr id="138" name="Oval 137"/>
          <p:cNvSpPr/>
          <p:nvPr/>
        </p:nvSpPr>
        <p:spPr>
          <a:xfrm>
            <a:off x="2837661" y="5970474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23620" y="7230669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E96687"/>
                </a:solidFill>
              </a:rPr>
              <a:t>Formation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822335" y="7038148"/>
            <a:ext cx="4392679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rgbClr val="E96687"/>
                </a:solidFill>
                <a:cs typeface="Lato" panose="020F0502020204030203" pitchFamily="34" charset="0"/>
              </a:rPr>
              <a:t>Compétences</a:t>
            </a:r>
            <a:endParaRPr lang="en-GB" sz="1600" b="1" dirty="0">
              <a:solidFill>
                <a:srgbClr val="E96687"/>
              </a:solidFill>
              <a:cs typeface="Lato" panose="020F0502020204030203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2851370" y="7461342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Professionnelles</a:t>
            </a:r>
            <a:endParaRPr lang="en-GB" sz="1100" b="1" i="1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2851370" y="9076675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Langues</a:t>
            </a:r>
            <a:endParaRPr lang="en-GB" sz="1100" b="1" i="1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12109" y="7461342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Personnelles</a:t>
            </a:r>
            <a:endParaRPr lang="en-GB" sz="1100" b="1" i="1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2851370" y="7775054"/>
            <a:ext cx="1289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2851370" y="8103717"/>
            <a:ext cx="1289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2851370" y="8432379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2851370" y="876104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2851370" y="939038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2851370" y="9719049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Français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5212109" y="7775918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Créatif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5212109" y="810458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Innovant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5212109" y="843324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Sérieux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5212109" y="876631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ORganisé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357" name="TextBox 356"/>
          <p:cNvSpPr txBox="1"/>
          <p:nvPr/>
        </p:nvSpPr>
        <p:spPr>
          <a:xfrm>
            <a:off x="2822335" y="2361578"/>
            <a:ext cx="4392679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rgbClr val="E96687"/>
                </a:solidFill>
                <a:cs typeface="Lato" panose="020F0502020204030203" pitchFamily="34" charset="0"/>
              </a:rPr>
              <a:t>Expérience</a:t>
            </a:r>
            <a:r>
              <a:rPr lang="en-GB" sz="1600" b="1" dirty="0">
                <a:solidFill>
                  <a:srgbClr val="E96687"/>
                </a:solidFill>
                <a:cs typeface="Lato" panose="020F0502020204030203" pitchFamily="34" charset="0"/>
              </a:rPr>
              <a:t> </a:t>
            </a:r>
            <a:r>
              <a:rPr lang="en-GB" sz="1600" b="1" dirty="0" err="1">
                <a:solidFill>
                  <a:srgbClr val="E96687"/>
                </a:solidFill>
                <a:cs typeface="Lato" panose="020F0502020204030203" pitchFamily="34" charset="0"/>
              </a:rPr>
              <a:t>professionnelle</a:t>
            </a:r>
            <a:endParaRPr lang="en-GB" sz="1600" b="1" dirty="0">
              <a:solidFill>
                <a:srgbClr val="E96687"/>
              </a:solidFill>
              <a:cs typeface="Lato" panose="020F0502020204030203" pitchFamily="34" charset="0"/>
            </a:endParaRPr>
          </a:p>
        </p:txBody>
      </p:sp>
      <p:sp>
        <p:nvSpPr>
          <p:cNvPr id="360" name="TextBox 359"/>
          <p:cNvSpPr txBox="1"/>
          <p:nvPr/>
        </p:nvSpPr>
        <p:spPr>
          <a:xfrm>
            <a:off x="5212109" y="939038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071425" y="8488577"/>
            <a:ext cx="928142" cy="142555"/>
            <a:chOff x="4071425" y="8642477"/>
            <a:chExt cx="928142" cy="142555"/>
          </a:xfrm>
        </p:grpSpPr>
        <p:sp>
          <p:nvSpPr>
            <p:cNvPr id="364" name="Rounded Rectangle 363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5" name="Rounded Rectangle 364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6" name="Group 365"/>
          <p:cNvGrpSpPr/>
          <p:nvPr/>
        </p:nvGrpSpPr>
        <p:grpSpPr>
          <a:xfrm>
            <a:off x="4071425" y="8168620"/>
            <a:ext cx="928142" cy="142555"/>
            <a:chOff x="4071425" y="8642477"/>
            <a:chExt cx="928142" cy="142555"/>
          </a:xfrm>
        </p:grpSpPr>
        <p:sp>
          <p:nvSpPr>
            <p:cNvPr id="367" name="Rounded Rectangle 366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8" name="Rounded Rectangle 367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9" name="Group 368"/>
          <p:cNvGrpSpPr/>
          <p:nvPr/>
        </p:nvGrpSpPr>
        <p:grpSpPr>
          <a:xfrm>
            <a:off x="4071425" y="7848663"/>
            <a:ext cx="928142" cy="142555"/>
            <a:chOff x="4071425" y="8642477"/>
            <a:chExt cx="928142" cy="142555"/>
          </a:xfrm>
        </p:grpSpPr>
        <p:sp>
          <p:nvSpPr>
            <p:cNvPr id="370" name="Rounded Rectangle 369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1" name="Rounded Rectangle 370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2" name="Group 371"/>
          <p:cNvGrpSpPr/>
          <p:nvPr/>
        </p:nvGrpSpPr>
        <p:grpSpPr>
          <a:xfrm>
            <a:off x="4071425" y="8808533"/>
            <a:ext cx="928142" cy="142555"/>
            <a:chOff x="4071425" y="8642477"/>
            <a:chExt cx="928142" cy="142555"/>
          </a:xfrm>
        </p:grpSpPr>
        <p:sp>
          <p:nvSpPr>
            <p:cNvPr id="373" name="Rounded Rectangle 372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4" name="Rounded Rectangle 373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5" name="Group 374"/>
          <p:cNvGrpSpPr/>
          <p:nvPr/>
        </p:nvGrpSpPr>
        <p:grpSpPr>
          <a:xfrm>
            <a:off x="6153732" y="8488577"/>
            <a:ext cx="928142" cy="142555"/>
            <a:chOff x="4071425" y="8642477"/>
            <a:chExt cx="928142" cy="142555"/>
          </a:xfrm>
        </p:grpSpPr>
        <p:sp>
          <p:nvSpPr>
            <p:cNvPr id="376" name="Rounded Rectangle 375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7" name="Rounded Rectangle 376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6153732" y="8168620"/>
            <a:ext cx="928142" cy="142555"/>
            <a:chOff x="4071425" y="8642477"/>
            <a:chExt cx="928142" cy="142555"/>
          </a:xfrm>
        </p:grpSpPr>
        <p:sp>
          <p:nvSpPr>
            <p:cNvPr id="379" name="Rounded Rectangle 378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0" name="Rounded Rectangle 379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81" name="Group 380"/>
          <p:cNvGrpSpPr/>
          <p:nvPr/>
        </p:nvGrpSpPr>
        <p:grpSpPr>
          <a:xfrm>
            <a:off x="6153732" y="7848663"/>
            <a:ext cx="928142" cy="142555"/>
            <a:chOff x="4071425" y="8642477"/>
            <a:chExt cx="928142" cy="142555"/>
          </a:xfrm>
        </p:grpSpPr>
        <p:sp>
          <p:nvSpPr>
            <p:cNvPr id="382" name="Rounded Rectangle 381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3" name="Rounded Rectangle 382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84" name="Group 383"/>
          <p:cNvGrpSpPr/>
          <p:nvPr/>
        </p:nvGrpSpPr>
        <p:grpSpPr>
          <a:xfrm>
            <a:off x="6153732" y="8808533"/>
            <a:ext cx="928142" cy="142555"/>
            <a:chOff x="4071425" y="8642477"/>
            <a:chExt cx="928142" cy="142555"/>
          </a:xfrm>
        </p:grpSpPr>
        <p:sp>
          <p:nvSpPr>
            <p:cNvPr id="385" name="Rounded Rectangle 384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6" name="Rounded Rectangle 385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94" name="Group 393"/>
          <p:cNvGrpSpPr/>
          <p:nvPr/>
        </p:nvGrpSpPr>
        <p:grpSpPr>
          <a:xfrm>
            <a:off x="4071425" y="9424972"/>
            <a:ext cx="928142" cy="142555"/>
            <a:chOff x="4071425" y="8642477"/>
            <a:chExt cx="928142" cy="142555"/>
          </a:xfrm>
        </p:grpSpPr>
        <p:sp>
          <p:nvSpPr>
            <p:cNvPr id="395" name="Rounded Rectangle 394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6" name="Rounded Rectangle 395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97" name="Group 396"/>
          <p:cNvGrpSpPr/>
          <p:nvPr/>
        </p:nvGrpSpPr>
        <p:grpSpPr>
          <a:xfrm>
            <a:off x="4071425" y="9744928"/>
            <a:ext cx="928142" cy="142555"/>
            <a:chOff x="4071425" y="8642477"/>
            <a:chExt cx="928142" cy="142555"/>
          </a:xfrm>
        </p:grpSpPr>
        <p:sp>
          <p:nvSpPr>
            <p:cNvPr id="398" name="Rounded Rectangle 397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9" name="Rounded Rectangle 398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0" name="Group 399"/>
          <p:cNvGrpSpPr/>
          <p:nvPr/>
        </p:nvGrpSpPr>
        <p:grpSpPr>
          <a:xfrm>
            <a:off x="6153732" y="9439103"/>
            <a:ext cx="928142" cy="142555"/>
            <a:chOff x="4071425" y="8642477"/>
            <a:chExt cx="928142" cy="142555"/>
          </a:xfrm>
        </p:grpSpPr>
        <p:sp>
          <p:nvSpPr>
            <p:cNvPr id="401" name="Rounded Rectangle 400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2" name="Rounded Rectangle 401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16D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1059737" y="3655403"/>
            <a:ext cx="1177435" cy="0"/>
          </a:xfrm>
          <a:prstGeom prst="line">
            <a:avLst/>
          </a:prstGeom>
          <a:ln w="2857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Connector 402"/>
          <p:cNvCxnSpPr>
            <a:cxnSpLocks/>
          </p:cNvCxnSpPr>
          <p:nvPr/>
        </p:nvCxnSpPr>
        <p:spPr>
          <a:xfrm>
            <a:off x="5359400" y="2530855"/>
            <a:ext cx="1536700" cy="0"/>
          </a:xfrm>
          <a:prstGeom prst="line">
            <a:avLst/>
          </a:prstGeom>
          <a:ln w="2857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Connector 403"/>
          <p:cNvCxnSpPr>
            <a:cxnSpLocks/>
          </p:cNvCxnSpPr>
          <p:nvPr/>
        </p:nvCxnSpPr>
        <p:spPr>
          <a:xfrm>
            <a:off x="1160847" y="5485811"/>
            <a:ext cx="1076325" cy="0"/>
          </a:xfrm>
          <a:prstGeom prst="line">
            <a:avLst/>
          </a:prstGeom>
          <a:ln w="2857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/>
          <p:cNvCxnSpPr>
            <a:cxnSpLocks/>
          </p:cNvCxnSpPr>
          <p:nvPr/>
        </p:nvCxnSpPr>
        <p:spPr>
          <a:xfrm>
            <a:off x="1393207" y="7360919"/>
            <a:ext cx="824865" cy="0"/>
          </a:xfrm>
          <a:prstGeom prst="line">
            <a:avLst/>
          </a:prstGeom>
          <a:ln w="2857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Straight Connector 406"/>
          <p:cNvCxnSpPr>
            <a:cxnSpLocks/>
          </p:cNvCxnSpPr>
          <p:nvPr/>
        </p:nvCxnSpPr>
        <p:spPr>
          <a:xfrm>
            <a:off x="4216400" y="7207425"/>
            <a:ext cx="2679700" cy="0"/>
          </a:xfrm>
          <a:prstGeom prst="line">
            <a:avLst/>
          </a:prstGeom>
          <a:ln w="2857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8" name="TextBox 407"/>
          <p:cNvSpPr txBox="1"/>
          <p:nvPr/>
        </p:nvSpPr>
        <p:spPr>
          <a:xfrm>
            <a:off x="1633284" y="373967"/>
            <a:ext cx="4307743" cy="101566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>
                <a:solidFill>
                  <a:srgbClr val="E96687"/>
                </a:solidFill>
                <a:cs typeface="Lato" panose="020F0502020204030203" pitchFamily="34" charset="0"/>
              </a:rPr>
              <a:t>Pierre </a:t>
            </a:r>
            <a:r>
              <a:rPr lang="en-GB" sz="6000" b="1" dirty="0" err="1">
                <a:solidFill>
                  <a:schemeClr val="bg1"/>
                </a:solidFill>
                <a:cs typeface="Lato" panose="020F0502020204030203" pitchFamily="34" charset="0"/>
              </a:rPr>
              <a:t>Verry</a:t>
            </a:r>
            <a:endParaRPr lang="en-GB" sz="60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96" name="TextBox 109">
            <a:extLst>
              <a:ext uri="{FF2B5EF4-FFF2-40B4-BE49-F238E27FC236}">
                <a16:creationId xmlns:a16="http://schemas.microsoft.com/office/drawing/2014/main" id="{99B8CD16-8DE1-954C-8BB5-5DC33C9EF97E}"/>
              </a:ext>
            </a:extLst>
          </p:cNvPr>
          <p:cNvSpPr txBox="1"/>
          <p:nvPr/>
        </p:nvSpPr>
        <p:spPr>
          <a:xfrm>
            <a:off x="833270" y="9054031"/>
            <a:ext cx="1660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97" name="TextBox 110">
            <a:extLst>
              <a:ext uri="{FF2B5EF4-FFF2-40B4-BE49-F238E27FC236}">
                <a16:creationId xmlns:a16="http://schemas.microsoft.com/office/drawing/2014/main" id="{30415BC0-7E35-F543-B50C-D4C2E2DE7A57}"/>
              </a:ext>
            </a:extLst>
          </p:cNvPr>
          <p:cNvSpPr txBox="1"/>
          <p:nvPr/>
        </p:nvSpPr>
        <p:spPr>
          <a:xfrm>
            <a:off x="323620" y="9054031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pic>
        <p:nvPicPr>
          <p:cNvPr id="9" name="Image 8" descr="Une image contenant personne, bâtiment, ciel, debout&#10;&#10;&#10;&#10;Description générée automatiquement">
            <a:extLst>
              <a:ext uri="{FF2B5EF4-FFF2-40B4-BE49-F238E27FC236}">
                <a16:creationId xmlns:a16="http://schemas.microsoft.com/office/drawing/2014/main" id="{41FD5E26-6967-F146-9E2F-937C827B1FB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94" r="14317"/>
          <a:stretch/>
        </p:blipFill>
        <p:spPr>
          <a:xfrm>
            <a:off x="647766" y="1448044"/>
            <a:ext cx="1672911" cy="1824835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399632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649</TotalTime>
  <Words>593</Words>
  <Application>Microsoft Macintosh PowerPoint</Application>
  <PresentationFormat>Personnalisé</PresentationFormat>
  <Paragraphs>94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79</cp:revision>
  <dcterms:created xsi:type="dcterms:W3CDTF">2017-02-16T03:54:32Z</dcterms:created>
  <dcterms:modified xsi:type="dcterms:W3CDTF">2020-11-18T15:42:34Z</dcterms:modified>
</cp:coreProperties>
</file>