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2" r:id="rId2"/>
    <p:sldId id="259" r:id="rId3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CC8C8"/>
    <a:srgbClr val="FBD43E"/>
    <a:srgbClr val="FF6699"/>
    <a:srgbClr val="744686"/>
    <a:srgbClr val="86B0A8"/>
    <a:srgbClr val="E59E42"/>
    <a:srgbClr val="D44833"/>
    <a:srgbClr val="F1EAD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 autoAdjust="0"/>
    <p:restoredTop sz="96327" autoAdjust="0"/>
  </p:normalViewPr>
  <p:slideViewPr>
    <p:cSldViewPr snapToGrid="0">
      <p:cViewPr varScale="1">
        <p:scale>
          <a:sx n="79" d="100"/>
          <a:sy n="79" d="100"/>
        </p:scale>
        <p:origin x="39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B4B98D15-06A9-774D-8ED4-45DC462615B0}"/>
    <pc:docChg chg="custSel modSld">
      <pc:chgData name="Axel Maille" userId="065ad68c099279a8" providerId="LiveId" clId="{B4B98D15-06A9-774D-8ED4-45DC462615B0}" dt="2019-11-19T09:00:01.442" v="5" actId="313"/>
      <pc:docMkLst>
        <pc:docMk/>
      </pc:docMkLst>
      <pc:sldChg chg="modSp">
        <pc:chgData name="Axel Maille" userId="065ad68c099279a8" providerId="LiveId" clId="{B4B98D15-06A9-774D-8ED4-45DC462615B0}" dt="2019-11-19T09:00:01.442" v="5" actId="313"/>
        <pc:sldMkLst>
          <pc:docMk/>
          <pc:sldMk cId="1961084673" sldId="262"/>
        </pc:sldMkLst>
        <pc:spChg chg="mod">
          <ac:chgData name="Axel Maille" userId="065ad68c099279a8" providerId="LiveId" clId="{B4B98D15-06A9-774D-8ED4-45DC462615B0}" dt="2019-11-19T08:59:57.313" v="1" actId="313"/>
          <ac:spMkLst>
            <pc:docMk/>
            <pc:sldMk cId="1961084673" sldId="262"/>
            <ac:spMk id="96" creationId="{00000000-0000-0000-0000-000000000000}"/>
          </ac:spMkLst>
        </pc:spChg>
        <pc:spChg chg="mod">
          <ac:chgData name="Axel Maille" userId="065ad68c099279a8" providerId="LiveId" clId="{B4B98D15-06A9-774D-8ED4-45DC462615B0}" dt="2019-11-19T08:59:58.527" v="2" actId="313"/>
          <ac:spMkLst>
            <pc:docMk/>
            <pc:sldMk cId="1961084673" sldId="262"/>
            <ac:spMk id="99" creationId="{00000000-0000-0000-0000-000000000000}"/>
          </ac:spMkLst>
        </pc:spChg>
        <pc:spChg chg="mod">
          <ac:chgData name="Axel Maille" userId="065ad68c099279a8" providerId="LiveId" clId="{B4B98D15-06A9-774D-8ED4-45DC462615B0}" dt="2019-11-19T08:59:54.633" v="0" actId="313"/>
          <ac:spMkLst>
            <pc:docMk/>
            <pc:sldMk cId="1961084673" sldId="262"/>
            <ac:spMk id="102" creationId="{00000000-0000-0000-0000-000000000000}"/>
          </ac:spMkLst>
        </pc:spChg>
        <pc:spChg chg="mod">
          <ac:chgData name="Axel Maille" userId="065ad68c099279a8" providerId="LiveId" clId="{B4B98D15-06A9-774D-8ED4-45DC462615B0}" dt="2019-11-19T09:00:01.442" v="5" actId="313"/>
          <ac:spMkLst>
            <pc:docMk/>
            <pc:sldMk cId="1961084673" sldId="262"/>
            <ac:spMk id="105" creationId="{00000000-0000-0000-0000-000000000000}"/>
          </ac:spMkLst>
        </pc:spChg>
        <pc:spChg chg="mod">
          <ac:chgData name="Axel Maille" userId="065ad68c099279a8" providerId="LiveId" clId="{B4B98D15-06A9-774D-8ED4-45DC462615B0}" dt="2019-11-19T08:59:59.347" v="3" actId="313"/>
          <ac:spMkLst>
            <pc:docMk/>
            <pc:sldMk cId="1961084673" sldId="262"/>
            <ac:spMk id="138" creationId="{7A0D2864-98CA-ED4D-8AB1-0761084ACA76}"/>
          </ac:spMkLst>
        </pc:spChg>
        <pc:spChg chg="mod">
          <ac:chgData name="Axel Maille" userId="065ad68c099279a8" providerId="LiveId" clId="{B4B98D15-06A9-774D-8ED4-45DC462615B0}" dt="2019-11-19T09:00:00.408" v="4" actId="313"/>
          <ac:spMkLst>
            <pc:docMk/>
            <pc:sldMk cId="1961084673" sldId="262"/>
            <ac:spMk id="141" creationId="{B95EAE14-BBE9-8147-B4B2-675C8FE160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5E1D4C-63E3-F701-DD67-B5873406CCB5}"/>
              </a:ext>
            </a:extLst>
          </p:cNvPr>
          <p:cNvSpPr/>
          <p:nvPr/>
        </p:nvSpPr>
        <p:spPr>
          <a:xfrm>
            <a:off x="0" y="0"/>
            <a:ext cx="7562850" cy="106886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70490-238B-B58E-7EE0-06FFE943236A}"/>
              </a:ext>
            </a:extLst>
          </p:cNvPr>
          <p:cNvSpPr/>
          <p:nvPr/>
        </p:nvSpPr>
        <p:spPr>
          <a:xfrm>
            <a:off x="304800" y="315521"/>
            <a:ext cx="6953250" cy="9021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  <a:ea typeface="Roboto" pitchFamily="2" charset="0"/>
                <a:cs typeface="Lato" panose="020F0502020204030203" pitchFamily="34" charset="0"/>
              </a:rPr>
              <a:t>Christelle RENOL</a:t>
            </a:r>
            <a:endParaRPr lang="en-GB" sz="4400" dirty="0">
              <a:solidFill>
                <a:schemeClr val="tx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" name="TextBox 94">
            <a:extLst>
              <a:ext uri="{FF2B5EF4-FFF2-40B4-BE49-F238E27FC236}">
                <a16:creationId xmlns:a16="http://schemas.microsoft.com/office/drawing/2014/main" id="{1CB9DCB6-D69F-5609-621C-C4EA1EB3B39E}"/>
              </a:ext>
            </a:extLst>
          </p:cNvPr>
          <p:cNvSpPr txBox="1"/>
          <p:nvPr/>
        </p:nvSpPr>
        <p:spPr>
          <a:xfrm>
            <a:off x="304799" y="3578512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8" name="TextBox 95">
            <a:extLst>
              <a:ext uri="{FF2B5EF4-FFF2-40B4-BE49-F238E27FC236}">
                <a16:creationId xmlns:a16="http://schemas.microsoft.com/office/drawing/2014/main" id="{01ECDB78-E54C-4BD0-4663-E06CA7B52467}"/>
              </a:ext>
            </a:extLst>
          </p:cNvPr>
          <p:cNvSpPr txBox="1"/>
          <p:nvPr/>
        </p:nvSpPr>
        <p:spPr>
          <a:xfrm>
            <a:off x="1239882" y="3621511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0" name="Rounded Rectangle 96">
            <a:extLst>
              <a:ext uri="{FF2B5EF4-FFF2-40B4-BE49-F238E27FC236}">
                <a16:creationId xmlns:a16="http://schemas.microsoft.com/office/drawing/2014/main" id="{E17EDA97-27DC-CC59-9F07-30690C20105C}"/>
              </a:ext>
            </a:extLst>
          </p:cNvPr>
          <p:cNvSpPr/>
          <p:nvPr/>
        </p:nvSpPr>
        <p:spPr>
          <a:xfrm>
            <a:off x="322061" y="3840122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11" name="TextBox 97">
            <a:extLst>
              <a:ext uri="{FF2B5EF4-FFF2-40B4-BE49-F238E27FC236}">
                <a16:creationId xmlns:a16="http://schemas.microsoft.com/office/drawing/2014/main" id="{D23DDBBD-6E21-71BE-A5E4-F4AB42E9EAE1}"/>
              </a:ext>
            </a:extLst>
          </p:cNvPr>
          <p:cNvSpPr txBox="1"/>
          <p:nvPr/>
        </p:nvSpPr>
        <p:spPr>
          <a:xfrm>
            <a:off x="304799" y="4824823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3" name="TextBox 98">
            <a:extLst>
              <a:ext uri="{FF2B5EF4-FFF2-40B4-BE49-F238E27FC236}">
                <a16:creationId xmlns:a16="http://schemas.microsoft.com/office/drawing/2014/main" id="{6070A396-7570-511C-0608-0F7E627F898F}"/>
              </a:ext>
            </a:extLst>
          </p:cNvPr>
          <p:cNvSpPr txBox="1"/>
          <p:nvPr/>
        </p:nvSpPr>
        <p:spPr>
          <a:xfrm>
            <a:off x="1239882" y="4867822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4" name="Rounded Rectangle 99">
            <a:extLst>
              <a:ext uri="{FF2B5EF4-FFF2-40B4-BE49-F238E27FC236}">
                <a16:creationId xmlns:a16="http://schemas.microsoft.com/office/drawing/2014/main" id="{86369180-CDC7-104E-B180-63F3100AABB5}"/>
              </a:ext>
            </a:extLst>
          </p:cNvPr>
          <p:cNvSpPr/>
          <p:nvPr/>
        </p:nvSpPr>
        <p:spPr>
          <a:xfrm>
            <a:off x="322061" y="5086433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15" name="TextBox 100">
            <a:extLst>
              <a:ext uri="{FF2B5EF4-FFF2-40B4-BE49-F238E27FC236}">
                <a16:creationId xmlns:a16="http://schemas.microsoft.com/office/drawing/2014/main" id="{427A0685-3E29-B073-9B5C-D784BD2A34FD}"/>
              </a:ext>
            </a:extLst>
          </p:cNvPr>
          <p:cNvSpPr txBox="1"/>
          <p:nvPr/>
        </p:nvSpPr>
        <p:spPr>
          <a:xfrm>
            <a:off x="3933652" y="357534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6" name="TextBox 101">
            <a:extLst>
              <a:ext uri="{FF2B5EF4-FFF2-40B4-BE49-F238E27FC236}">
                <a16:creationId xmlns:a16="http://schemas.microsoft.com/office/drawing/2014/main" id="{C9BD55D7-0C15-1C15-F40B-179958CE7AC0}"/>
              </a:ext>
            </a:extLst>
          </p:cNvPr>
          <p:cNvSpPr txBox="1"/>
          <p:nvPr/>
        </p:nvSpPr>
        <p:spPr>
          <a:xfrm>
            <a:off x="4868735" y="3618344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7" name="Rounded Rectangle 102">
            <a:extLst>
              <a:ext uri="{FF2B5EF4-FFF2-40B4-BE49-F238E27FC236}">
                <a16:creationId xmlns:a16="http://schemas.microsoft.com/office/drawing/2014/main" id="{8D61E392-F88E-0261-66C2-0AF5778787E7}"/>
              </a:ext>
            </a:extLst>
          </p:cNvPr>
          <p:cNvSpPr/>
          <p:nvPr/>
        </p:nvSpPr>
        <p:spPr>
          <a:xfrm>
            <a:off x="3950914" y="3836955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E1A7E710-E822-8875-4925-B1A071C8CD83}"/>
              </a:ext>
            </a:extLst>
          </p:cNvPr>
          <p:cNvSpPr txBox="1"/>
          <p:nvPr/>
        </p:nvSpPr>
        <p:spPr>
          <a:xfrm>
            <a:off x="3933652" y="482165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21" name="TextBox 104">
            <a:extLst>
              <a:ext uri="{FF2B5EF4-FFF2-40B4-BE49-F238E27FC236}">
                <a16:creationId xmlns:a16="http://schemas.microsoft.com/office/drawing/2014/main" id="{A6826A9F-C4D6-7551-6B49-332442B4D823}"/>
              </a:ext>
            </a:extLst>
          </p:cNvPr>
          <p:cNvSpPr txBox="1"/>
          <p:nvPr/>
        </p:nvSpPr>
        <p:spPr>
          <a:xfrm>
            <a:off x="4868735" y="4864654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22" name="Rounded Rectangle 105">
            <a:extLst>
              <a:ext uri="{FF2B5EF4-FFF2-40B4-BE49-F238E27FC236}">
                <a16:creationId xmlns:a16="http://schemas.microsoft.com/office/drawing/2014/main" id="{BD10D0DF-7F99-6AE1-6886-A95CE68A6376}"/>
              </a:ext>
            </a:extLst>
          </p:cNvPr>
          <p:cNvSpPr/>
          <p:nvPr/>
        </p:nvSpPr>
        <p:spPr>
          <a:xfrm>
            <a:off x="3950914" y="5083265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23" name="TextBox 93">
            <a:extLst>
              <a:ext uri="{FF2B5EF4-FFF2-40B4-BE49-F238E27FC236}">
                <a16:creationId xmlns:a16="http://schemas.microsoft.com/office/drawing/2014/main" id="{20E1E8D5-4E04-CCF4-1D9F-0A9BA288DB64}"/>
              </a:ext>
            </a:extLst>
          </p:cNvPr>
          <p:cNvSpPr txBox="1"/>
          <p:nvPr/>
        </p:nvSpPr>
        <p:spPr>
          <a:xfrm>
            <a:off x="2790638" y="3238735"/>
            <a:ext cx="2024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ea typeface="Roboto" pitchFamily="2" charset="0"/>
                <a:cs typeface="Lato" panose="020F0502020204030203" pitchFamily="34" charset="0"/>
              </a:rPr>
              <a:t>EXPERIENCE PROFESSIONNELLE</a:t>
            </a:r>
          </a:p>
        </p:txBody>
      </p: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id="{7F4F7E6C-354E-1012-25DA-B1A0EA44D29E}"/>
              </a:ext>
            </a:extLst>
          </p:cNvPr>
          <p:cNvCxnSpPr>
            <a:cxnSpLocks/>
          </p:cNvCxnSpPr>
          <p:nvPr/>
        </p:nvCxnSpPr>
        <p:spPr>
          <a:xfrm>
            <a:off x="378730" y="3368003"/>
            <a:ext cx="23006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07">
            <a:extLst>
              <a:ext uri="{FF2B5EF4-FFF2-40B4-BE49-F238E27FC236}">
                <a16:creationId xmlns:a16="http://schemas.microsoft.com/office/drawing/2014/main" id="{AAD2F3AE-C4F6-8ACA-614A-89490199D963}"/>
              </a:ext>
            </a:extLst>
          </p:cNvPr>
          <p:cNvCxnSpPr>
            <a:cxnSpLocks/>
          </p:cNvCxnSpPr>
          <p:nvPr/>
        </p:nvCxnSpPr>
        <p:spPr>
          <a:xfrm>
            <a:off x="4868735" y="3368003"/>
            <a:ext cx="23153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4">
            <a:extLst>
              <a:ext uri="{FF2B5EF4-FFF2-40B4-BE49-F238E27FC236}">
                <a16:creationId xmlns:a16="http://schemas.microsoft.com/office/drawing/2014/main" id="{C679A9AC-86EB-62AD-0F93-5E09A7291884}"/>
              </a:ext>
            </a:extLst>
          </p:cNvPr>
          <p:cNvGrpSpPr/>
          <p:nvPr/>
        </p:nvGrpSpPr>
        <p:grpSpPr>
          <a:xfrm>
            <a:off x="304799" y="1786095"/>
            <a:ext cx="2644983" cy="1281433"/>
            <a:chOff x="304799" y="1355458"/>
            <a:chExt cx="2644983" cy="1281433"/>
          </a:xfrm>
        </p:grpSpPr>
        <p:sp>
          <p:nvSpPr>
            <p:cNvPr id="29" name="TextBox 80">
              <a:extLst>
                <a:ext uri="{FF2B5EF4-FFF2-40B4-BE49-F238E27FC236}">
                  <a16:creationId xmlns:a16="http://schemas.microsoft.com/office/drawing/2014/main" id="{371F34B7-F9F0-0965-E90A-E28A0BA04597}"/>
                </a:ext>
              </a:extLst>
            </p:cNvPr>
            <p:cNvSpPr txBox="1"/>
            <p:nvPr/>
          </p:nvSpPr>
          <p:spPr>
            <a:xfrm>
              <a:off x="1260042" y="1355458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ea typeface="Roboto" pitchFamily="2" charset="0"/>
                  <a:cs typeface="Lato" panose="020F0502020204030203" pitchFamily="34" charset="0"/>
                </a:rPr>
                <a:t>PROFIL</a:t>
              </a:r>
            </a:p>
          </p:txBody>
        </p:sp>
        <p:sp>
          <p:nvSpPr>
            <p:cNvPr id="30" name="TextBox 81">
              <a:extLst>
                <a:ext uri="{FF2B5EF4-FFF2-40B4-BE49-F238E27FC236}">
                  <a16:creationId xmlns:a16="http://schemas.microsoft.com/office/drawing/2014/main" id="{8634732A-B043-3FDA-4B5C-99C8AB58C77B}"/>
                </a:ext>
              </a:extLst>
            </p:cNvPr>
            <p:cNvSpPr txBox="1"/>
            <p:nvPr/>
          </p:nvSpPr>
          <p:spPr>
            <a:xfrm>
              <a:off x="304799" y="1621228"/>
              <a:ext cx="26449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fr-FR" sz="1000" dirty="0">
                  <a:cs typeface="Lato" panose="020F0502020204030203" pitchFamily="34" charset="0"/>
                </a:rPr>
                <a:t>Décrivez en quelques lignes vos compétences clés pour le poste et vos objectifs de carrière. Vous pouvez les mettre en forme à l’aide de puces ou les laisser sous forme de texte plein.  Cet espace peut servir de début d’introduction à votre lettre de motivation.</a:t>
              </a:r>
            </a:p>
          </p:txBody>
        </p:sp>
        <p:cxnSp>
          <p:nvCxnSpPr>
            <p:cNvPr id="31" name="Straight Connector 11">
              <a:extLst>
                <a:ext uri="{FF2B5EF4-FFF2-40B4-BE49-F238E27FC236}">
                  <a16:creationId xmlns:a16="http://schemas.microsoft.com/office/drawing/2014/main" id="{85EA22A7-E1F1-34C3-1E54-8522284E4ADD}"/>
                </a:ext>
              </a:extLst>
            </p:cNvPr>
            <p:cNvCxnSpPr>
              <a:endCxn id="29" idx="1"/>
            </p:cNvCxnSpPr>
            <p:nvPr/>
          </p:nvCxnSpPr>
          <p:spPr>
            <a:xfrm>
              <a:off x="378730" y="1486263"/>
              <a:ext cx="8813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11">
              <a:extLst>
                <a:ext uri="{FF2B5EF4-FFF2-40B4-BE49-F238E27FC236}">
                  <a16:creationId xmlns:a16="http://schemas.microsoft.com/office/drawing/2014/main" id="{0E0D5927-1A78-8C03-06D6-51270112A3C3}"/>
                </a:ext>
              </a:extLst>
            </p:cNvPr>
            <p:cNvCxnSpPr/>
            <p:nvPr/>
          </p:nvCxnSpPr>
          <p:spPr>
            <a:xfrm>
              <a:off x="1994538" y="1486263"/>
              <a:ext cx="8813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5">
            <a:extLst>
              <a:ext uri="{FF2B5EF4-FFF2-40B4-BE49-F238E27FC236}">
                <a16:creationId xmlns:a16="http://schemas.microsoft.com/office/drawing/2014/main" id="{01230574-0E67-2BB1-E1A5-11CCB581EAA0}"/>
              </a:ext>
            </a:extLst>
          </p:cNvPr>
          <p:cNvGrpSpPr/>
          <p:nvPr/>
        </p:nvGrpSpPr>
        <p:grpSpPr>
          <a:xfrm>
            <a:off x="4760930" y="1786226"/>
            <a:ext cx="2754295" cy="1037488"/>
            <a:chOff x="4760930" y="1355589"/>
            <a:chExt cx="2754295" cy="1037488"/>
          </a:xfrm>
        </p:grpSpPr>
        <p:sp>
          <p:nvSpPr>
            <p:cNvPr id="34" name="TextBox 82">
              <a:extLst>
                <a:ext uri="{FF2B5EF4-FFF2-40B4-BE49-F238E27FC236}">
                  <a16:creationId xmlns:a16="http://schemas.microsoft.com/office/drawing/2014/main" id="{4452DB8E-BC11-B655-3A1F-BF89AE6B9E9E}"/>
                </a:ext>
              </a:extLst>
            </p:cNvPr>
            <p:cNvSpPr txBox="1"/>
            <p:nvPr/>
          </p:nvSpPr>
          <p:spPr>
            <a:xfrm>
              <a:off x="5606100" y="1355589"/>
              <a:ext cx="7505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ea typeface="Roboto" pitchFamily="2" charset="0"/>
                  <a:cs typeface="Lato" panose="020F0502020204030203" pitchFamily="34" charset="0"/>
                </a:rPr>
                <a:t>CONTACT</a:t>
              </a:r>
            </a:p>
          </p:txBody>
        </p:sp>
        <p:grpSp>
          <p:nvGrpSpPr>
            <p:cNvPr id="35" name="Group 6">
              <a:extLst>
                <a:ext uri="{FF2B5EF4-FFF2-40B4-BE49-F238E27FC236}">
                  <a16:creationId xmlns:a16="http://schemas.microsoft.com/office/drawing/2014/main" id="{B1E170A9-901F-3D84-ED00-77E5327E0E27}"/>
                </a:ext>
              </a:extLst>
            </p:cNvPr>
            <p:cNvGrpSpPr/>
            <p:nvPr/>
          </p:nvGrpSpPr>
          <p:grpSpPr>
            <a:xfrm>
              <a:off x="4815551" y="1589868"/>
              <a:ext cx="2699674" cy="803209"/>
              <a:chOff x="4863176" y="1412886"/>
              <a:chExt cx="2699674" cy="803209"/>
            </a:xfrm>
          </p:grpSpPr>
          <p:sp>
            <p:nvSpPr>
              <p:cNvPr id="38" name="TextBox 83">
                <a:extLst>
                  <a:ext uri="{FF2B5EF4-FFF2-40B4-BE49-F238E27FC236}">
                    <a16:creationId xmlns:a16="http://schemas.microsoft.com/office/drawing/2014/main" id="{F4083DC4-48A4-7D24-BDED-599065AD981E}"/>
                  </a:ext>
                </a:extLst>
              </p:cNvPr>
              <p:cNvSpPr txBox="1"/>
              <p:nvPr/>
            </p:nvSpPr>
            <p:spPr>
              <a:xfrm>
                <a:off x="5152588" y="1985263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H" sz="900" dirty="0">
                    <a:ea typeface="Roboto" pitchFamily="2" charset="0"/>
                    <a:cs typeface="Lato" panose="020F0502020204030203" pitchFamily="34" charset="0"/>
                  </a:rPr>
                  <a:t>12 rue de la </a:t>
                </a:r>
                <a:r>
                  <a:rPr lang="en-PH" sz="900" dirty="0" err="1">
                    <a:ea typeface="Roboto" pitchFamily="2" charset="0"/>
                    <a:cs typeface="Lato" panose="020F0502020204030203" pitchFamily="34" charset="0"/>
                  </a:rPr>
                  <a:t>Réussite</a:t>
                </a:r>
                <a:r>
                  <a:rPr lang="en-PH" sz="900" dirty="0">
                    <a:ea typeface="Roboto" pitchFamily="2" charset="0"/>
                    <a:cs typeface="Lato" panose="020F0502020204030203" pitchFamily="34" charset="0"/>
                  </a:rPr>
                  <a:t> 75012 Paris</a:t>
                </a:r>
              </a:p>
            </p:txBody>
          </p:sp>
          <p:pic>
            <p:nvPicPr>
              <p:cNvPr id="39" name="Picture 85">
                <a:extLst>
                  <a:ext uri="{FF2B5EF4-FFF2-40B4-BE49-F238E27FC236}">
                    <a16:creationId xmlns:a16="http://schemas.microsoft.com/office/drawing/2014/main" id="{EC6434CB-30D5-B682-021F-1AE610D56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3176" y="2039379"/>
                <a:ext cx="168487" cy="168487"/>
              </a:xfrm>
              <a:prstGeom prst="rect">
                <a:avLst/>
              </a:prstGeom>
            </p:spPr>
          </p:pic>
          <p:pic>
            <p:nvPicPr>
              <p:cNvPr id="40" name="Picture 87">
                <a:extLst>
                  <a:ext uri="{FF2B5EF4-FFF2-40B4-BE49-F238E27FC236}">
                    <a16:creationId xmlns:a16="http://schemas.microsoft.com/office/drawing/2014/main" id="{366EAA32-2743-2031-9887-917FB7B31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425" y="1491479"/>
                <a:ext cx="125989" cy="125989"/>
              </a:xfrm>
              <a:prstGeom prst="rect">
                <a:avLst/>
              </a:prstGeom>
            </p:spPr>
          </p:pic>
          <p:pic>
            <p:nvPicPr>
              <p:cNvPr id="41" name="Picture 88">
                <a:extLst>
                  <a:ext uri="{FF2B5EF4-FFF2-40B4-BE49-F238E27FC236}">
                    <a16:creationId xmlns:a16="http://schemas.microsoft.com/office/drawing/2014/main" id="{47FE32F9-59A3-370A-07BB-4B6D14DDE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251" y="1854492"/>
                <a:ext cx="144337" cy="144337"/>
              </a:xfrm>
              <a:prstGeom prst="rect">
                <a:avLst/>
              </a:prstGeom>
            </p:spPr>
          </p:pic>
          <p:pic>
            <p:nvPicPr>
              <p:cNvPr id="42" name="Picture 89">
                <a:extLst>
                  <a:ext uri="{FF2B5EF4-FFF2-40B4-BE49-F238E27FC236}">
                    <a16:creationId xmlns:a16="http://schemas.microsoft.com/office/drawing/2014/main" id="{0B915D50-4B6A-861A-5A52-60D0FCCEE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9175" y="1658017"/>
                <a:ext cx="155926" cy="155926"/>
              </a:xfrm>
              <a:prstGeom prst="rect">
                <a:avLst/>
              </a:prstGeom>
            </p:spPr>
          </p:pic>
          <p:sp>
            <p:nvSpPr>
              <p:cNvPr id="43" name="TextBox 90">
                <a:extLst>
                  <a:ext uri="{FF2B5EF4-FFF2-40B4-BE49-F238E27FC236}">
                    <a16:creationId xmlns:a16="http://schemas.microsoft.com/office/drawing/2014/main" id="{0DF62152-9E44-686D-0307-E60FE3BADACC}"/>
                  </a:ext>
                </a:extLst>
              </p:cNvPr>
              <p:cNvSpPr txBox="1"/>
              <p:nvPr/>
            </p:nvSpPr>
            <p:spPr>
              <a:xfrm>
                <a:off x="5152588" y="1412886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ea typeface="Roboto" pitchFamily="2" charset="0"/>
                    <a:cs typeface="Lato" panose="020F0502020204030203" pitchFamily="34" charset="0"/>
                  </a:rPr>
                  <a:t>0602030405</a:t>
                </a:r>
              </a:p>
            </p:txBody>
          </p:sp>
          <p:sp>
            <p:nvSpPr>
              <p:cNvPr id="44" name="TextBox 91">
                <a:extLst>
                  <a:ext uri="{FF2B5EF4-FFF2-40B4-BE49-F238E27FC236}">
                    <a16:creationId xmlns:a16="http://schemas.microsoft.com/office/drawing/2014/main" id="{9CA9BB98-1BC3-25BB-403E-70CA2D71A9E7}"/>
                  </a:ext>
                </a:extLst>
              </p:cNvPr>
              <p:cNvSpPr txBox="1"/>
              <p:nvPr/>
            </p:nvSpPr>
            <p:spPr>
              <a:xfrm>
                <a:off x="5152588" y="1603678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ea typeface="Roboto" pitchFamily="2" charset="0"/>
                    <a:cs typeface="Lato" panose="020F0502020204030203" pitchFamily="34" charset="0"/>
                  </a:rPr>
                  <a:t>0102030405</a:t>
                </a:r>
              </a:p>
            </p:txBody>
          </p:sp>
          <p:sp>
            <p:nvSpPr>
              <p:cNvPr id="45" name="TextBox 92">
                <a:extLst>
                  <a:ext uri="{FF2B5EF4-FFF2-40B4-BE49-F238E27FC236}">
                    <a16:creationId xmlns:a16="http://schemas.microsoft.com/office/drawing/2014/main" id="{D03BC58A-EBDA-E6E7-6684-31D5F88B1C6C}"/>
                  </a:ext>
                </a:extLst>
              </p:cNvPr>
              <p:cNvSpPr txBox="1"/>
              <p:nvPr/>
            </p:nvSpPr>
            <p:spPr>
              <a:xfrm>
                <a:off x="5152588" y="1794470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ea typeface="Roboto" pitchFamily="2" charset="0"/>
                    <a:cs typeface="Lato" panose="020F0502020204030203" pitchFamily="34" charset="0"/>
                  </a:rPr>
                  <a:t>mail@mail.com</a:t>
                </a:r>
              </a:p>
            </p:txBody>
          </p:sp>
        </p:grpSp>
        <p:cxnSp>
          <p:nvCxnSpPr>
            <p:cNvPr id="36" name="Straight Connector 112">
              <a:extLst>
                <a:ext uri="{FF2B5EF4-FFF2-40B4-BE49-F238E27FC236}">
                  <a16:creationId xmlns:a16="http://schemas.microsoft.com/office/drawing/2014/main" id="{DC0B2D0B-33AA-5FAD-D45C-378EE4E46F41}"/>
                </a:ext>
              </a:extLst>
            </p:cNvPr>
            <p:cNvCxnSpPr/>
            <p:nvPr/>
          </p:nvCxnSpPr>
          <p:spPr>
            <a:xfrm>
              <a:off x="4760930" y="1486263"/>
              <a:ext cx="8813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13">
              <a:extLst>
                <a:ext uri="{FF2B5EF4-FFF2-40B4-BE49-F238E27FC236}">
                  <a16:creationId xmlns:a16="http://schemas.microsoft.com/office/drawing/2014/main" id="{18882841-C9D4-1DDC-3F88-72B03BD9F6E8}"/>
                </a:ext>
              </a:extLst>
            </p:cNvPr>
            <p:cNvCxnSpPr/>
            <p:nvPr/>
          </p:nvCxnSpPr>
          <p:spPr>
            <a:xfrm>
              <a:off x="6376738" y="1486263"/>
              <a:ext cx="8813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114">
            <a:extLst>
              <a:ext uri="{FF2B5EF4-FFF2-40B4-BE49-F238E27FC236}">
                <a16:creationId xmlns:a16="http://schemas.microsoft.com/office/drawing/2014/main" id="{42209891-8D93-3399-6DCD-662B969CCF77}"/>
              </a:ext>
            </a:extLst>
          </p:cNvPr>
          <p:cNvSpPr txBox="1"/>
          <p:nvPr/>
        </p:nvSpPr>
        <p:spPr>
          <a:xfrm>
            <a:off x="3464224" y="7374799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ea typeface="Roboto" pitchFamily="2" charset="0"/>
                <a:cs typeface="Lato" panose="020F0502020204030203" pitchFamily="34" charset="0"/>
              </a:rPr>
              <a:t>COMPETENCES</a:t>
            </a:r>
          </a:p>
        </p:txBody>
      </p:sp>
      <p:cxnSp>
        <p:nvCxnSpPr>
          <p:cNvPr id="47" name="Straight Connector 115">
            <a:extLst>
              <a:ext uri="{FF2B5EF4-FFF2-40B4-BE49-F238E27FC236}">
                <a16:creationId xmlns:a16="http://schemas.microsoft.com/office/drawing/2014/main" id="{49ED043E-B73F-4795-866F-F653C1E1F3CE}"/>
              </a:ext>
            </a:extLst>
          </p:cNvPr>
          <p:cNvCxnSpPr>
            <a:cxnSpLocks/>
          </p:cNvCxnSpPr>
          <p:nvPr/>
        </p:nvCxnSpPr>
        <p:spPr>
          <a:xfrm>
            <a:off x="383574" y="7517251"/>
            <a:ext cx="29753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18">
            <a:extLst>
              <a:ext uri="{FF2B5EF4-FFF2-40B4-BE49-F238E27FC236}">
                <a16:creationId xmlns:a16="http://schemas.microsoft.com/office/drawing/2014/main" id="{6A942EA1-4E6D-C621-1E48-3269A63CA605}"/>
              </a:ext>
            </a:extLst>
          </p:cNvPr>
          <p:cNvCxnSpPr>
            <a:cxnSpLocks/>
          </p:cNvCxnSpPr>
          <p:nvPr/>
        </p:nvCxnSpPr>
        <p:spPr>
          <a:xfrm>
            <a:off x="4544906" y="7517251"/>
            <a:ext cx="2644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23">
            <a:extLst>
              <a:ext uri="{FF2B5EF4-FFF2-40B4-BE49-F238E27FC236}">
                <a16:creationId xmlns:a16="http://schemas.microsoft.com/office/drawing/2014/main" id="{34980C0A-39D3-0E84-8623-7813306AC3A3}"/>
              </a:ext>
            </a:extLst>
          </p:cNvPr>
          <p:cNvSpPr txBox="1"/>
          <p:nvPr/>
        </p:nvSpPr>
        <p:spPr>
          <a:xfrm>
            <a:off x="3148724" y="773603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ea typeface="Roboto" pitchFamily="2" charset="0"/>
                <a:cs typeface="Lato" panose="020F0502020204030203" pitchFamily="34" charset="0"/>
              </a:rPr>
              <a:t>Langues</a:t>
            </a:r>
            <a:endParaRPr lang="en-GB" sz="900" b="1" i="1" dirty="0"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0" name="TextBox 124">
            <a:extLst>
              <a:ext uri="{FF2B5EF4-FFF2-40B4-BE49-F238E27FC236}">
                <a16:creationId xmlns:a16="http://schemas.microsoft.com/office/drawing/2014/main" id="{E7E261A4-B006-BFE6-46B8-BCA04FFB0DD5}"/>
              </a:ext>
            </a:extLst>
          </p:cNvPr>
          <p:cNvSpPr txBox="1"/>
          <p:nvPr/>
        </p:nvSpPr>
        <p:spPr>
          <a:xfrm>
            <a:off x="3148724" y="803612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ea typeface="Roboto" pitchFamily="2" charset="0"/>
                <a:cs typeface="Lato" panose="020F0502020204030203" pitchFamily="34" charset="0"/>
              </a:rPr>
              <a:t>Anglais</a:t>
            </a:r>
            <a:endParaRPr lang="en-GB" sz="900" dirty="0"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1" name="TextBox 125">
            <a:extLst>
              <a:ext uri="{FF2B5EF4-FFF2-40B4-BE49-F238E27FC236}">
                <a16:creationId xmlns:a16="http://schemas.microsoft.com/office/drawing/2014/main" id="{A715055F-A8A6-A5E5-EBE0-A5F6937BDC43}"/>
              </a:ext>
            </a:extLst>
          </p:cNvPr>
          <p:cNvSpPr txBox="1"/>
          <p:nvPr/>
        </p:nvSpPr>
        <p:spPr>
          <a:xfrm>
            <a:off x="3148724" y="835050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ea typeface="Roboto" pitchFamily="2" charset="0"/>
                <a:cs typeface="Lato" panose="020F0502020204030203" pitchFamily="34" charset="0"/>
              </a:rPr>
              <a:t>Français</a:t>
            </a:r>
            <a:endParaRPr lang="en-GB" sz="900" dirty="0"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2" name="TextBox 126">
            <a:extLst>
              <a:ext uri="{FF2B5EF4-FFF2-40B4-BE49-F238E27FC236}">
                <a16:creationId xmlns:a16="http://schemas.microsoft.com/office/drawing/2014/main" id="{75C1B187-E502-BAAE-F0FB-F4FFC89CEE69}"/>
              </a:ext>
            </a:extLst>
          </p:cNvPr>
          <p:cNvSpPr txBox="1"/>
          <p:nvPr/>
        </p:nvSpPr>
        <p:spPr>
          <a:xfrm>
            <a:off x="3148724" y="8664888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ea typeface="Roboto" pitchFamily="2" charset="0"/>
                <a:cs typeface="Lato" panose="020F0502020204030203" pitchFamily="34" charset="0"/>
              </a:rPr>
              <a:t>Italien</a:t>
            </a:r>
            <a:endParaRPr lang="en-GB" sz="900" dirty="0"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3" name="TextBox 127">
            <a:extLst>
              <a:ext uri="{FF2B5EF4-FFF2-40B4-BE49-F238E27FC236}">
                <a16:creationId xmlns:a16="http://schemas.microsoft.com/office/drawing/2014/main" id="{759533B5-4D13-0222-BC75-F22DB7865072}"/>
              </a:ext>
            </a:extLst>
          </p:cNvPr>
          <p:cNvSpPr txBox="1"/>
          <p:nvPr/>
        </p:nvSpPr>
        <p:spPr>
          <a:xfrm>
            <a:off x="5326025" y="773603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ea typeface="Roboto" pitchFamily="2" charset="0"/>
                <a:cs typeface="Lato" panose="020F0502020204030203" pitchFamily="34" charset="0"/>
              </a:rPr>
              <a:t>Personnelles</a:t>
            </a:r>
            <a:endParaRPr lang="en-GB" sz="900" b="1" i="1" dirty="0"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4" name="TextBox 128">
            <a:extLst>
              <a:ext uri="{FF2B5EF4-FFF2-40B4-BE49-F238E27FC236}">
                <a16:creationId xmlns:a16="http://schemas.microsoft.com/office/drawing/2014/main" id="{07B86963-8EEB-25B3-81A9-36159D74A250}"/>
              </a:ext>
            </a:extLst>
          </p:cNvPr>
          <p:cNvSpPr txBox="1"/>
          <p:nvPr/>
        </p:nvSpPr>
        <p:spPr>
          <a:xfrm>
            <a:off x="5326025" y="803612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ea typeface="Roboto" pitchFamily="2" charset="0"/>
                <a:cs typeface="Lato" panose="020F0502020204030203" pitchFamily="34" charset="0"/>
              </a:rPr>
              <a:t>Créative</a:t>
            </a:r>
            <a:endParaRPr lang="en-GB" sz="900" dirty="0"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5" name="TextBox 129">
            <a:extLst>
              <a:ext uri="{FF2B5EF4-FFF2-40B4-BE49-F238E27FC236}">
                <a16:creationId xmlns:a16="http://schemas.microsoft.com/office/drawing/2014/main" id="{0EB7841B-3028-9C92-8E32-13A9E7B939B8}"/>
              </a:ext>
            </a:extLst>
          </p:cNvPr>
          <p:cNvSpPr txBox="1"/>
          <p:nvPr/>
        </p:nvSpPr>
        <p:spPr>
          <a:xfrm>
            <a:off x="5326025" y="835050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ea typeface="Roboto" pitchFamily="2" charset="0"/>
                <a:cs typeface="Lato" panose="020F0502020204030203" pitchFamily="34" charset="0"/>
              </a:rPr>
              <a:t>Sérieuse</a:t>
            </a:r>
            <a:endParaRPr lang="en-GB" sz="900" dirty="0"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6" name="TextBox 130">
            <a:extLst>
              <a:ext uri="{FF2B5EF4-FFF2-40B4-BE49-F238E27FC236}">
                <a16:creationId xmlns:a16="http://schemas.microsoft.com/office/drawing/2014/main" id="{26FDA2F1-9A49-44F9-7F26-5C8AB66EB829}"/>
              </a:ext>
            </a:extLst>
          </p:cNvPr>
          <p:cNvSpPr txBox="1"/>
          <p:nvPr/>
        </p:nvSpPr>
        <p:spPr>
          <a:xfrm>
            <a:off x="5326025" y="8664888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ea typeface="Roboto" pitchFamily="2" charset="0"/>
                <a:cs typeface="Lato" panose="020F0502020204030203" pitchFamily="34" charset="0"/>
              </a:rPr>
              <a:t>Innovante</a:t>
            </a:r>
            <a:endParaRPr lang="en-GB" sz="900" dirty="0"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7" name="TextBox 131">
            <a:extLst>
              <a:ext uri="{FF2B5EF4-FFF2-40B4-BE49-F238E27FC236}">
                <a16:creationId xmlns:a16="http://schemas.microsoft.com/office/drawing/2014/main" id="{EB21C67A-0CC6-A38C-3137-37EC4A628B06}"/>
              </a:ext>
            </a:extLst>
          </p:cNvPr>
          <p:cNvSpPr txBox="1"/>
          <p:nvPr/>
        </p:nvSpPr>
        <p:spPr>
          <a:xfrm>
            <a:off x="5326025" y="8983485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ea typeface="Roboto" pitchFamily="2" charset="0"/>
                <a:cs typeface="Lato" panose="020F0502020204030203" pitchFamily="34" charset="0"/>
              </a:rPr>
              <a:t>Organisée</a:t>
            </a:r>
            <a:endParaRPr lang="en-GB" sz="900" dirty="0"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8" name="TextBox 119">
            <a:extLst>
              <a:ext uri="{FF2B5EF4-FFF2-40B4-BE49-F238E27FC236}">
                <a16:creationId xmlns:a16="http://schemas.microsoft.com/office/drawing/2014/main" id="{45A63F8C-6114-7911-AAFA-03734219667B}"/>
              </a:ext>
            </a:extLst>
          </p:cNvPr>
          <p:cNvSpPr txBox="1"/>
          <p:nvPr/>
        </p:nvSpPr>
        <p:spPr>
          <a:xfrm>
            <a:off x="518837" y="8036120"/>
            <a:ext cx="123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59" name="TextBox 120">
            <a:extLst>
              <a:ext uri="{FF2B5EF4-FFF2-40B4-BE49-F238E27FC236}">
                <a16:creationId xmlns:a16="http://schemas.microsoft.com/office/drawing/2014/main" id="{40F307C6-CD1F-333C-FFEA-9BD3012D810D}"/>
              </a:ext>
            </a:extLst>
          </p:cNvPr>
          <p:cNvSpPr txBox="1"/>
          <p:nvPr/>
        </p:nvSpPr>
        <p:spPr>
          <a:xfrm>
            <a:off x="518837" y="8350504"/>
            <a:ext cx="123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a typeface="Roboto" pitchFamily="2" charset="0"/>
                <a:cs typeface="Lato" panose="020F0502020204030203" pitchFamily="34" charset="0"/>
              </a:rPr>
              <a:t>Design</a:t>
            </a:r>
          </a:p>
        </p:txBody>
      </p:sp>
      <p:sp>
        <p:nvSpPr>
          <p:cNvPr id="60" name="TextBox 121">
            <a:extLst>
              <a:ext uri="{FF2B5EF4-FFF2-40B4-BE49-F238E27FC236}">
                <a16:creationId xmlns:a16="http://schemas.microsoft.com/office/drawing/2014/main" id="{F1074027-BD0E-C3A4-8BBD-00B57BA60823}"/>
              </a:ext>
            </a:extLst>
          </p:cNvPr>
          <p:cNvSpPr txBox="1"/>
          <p:nvPr/>
        </p:nvSpPr>
        <p:spPr>
          <a:xfrm>
            <a:off x="518837" y="8664888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61" name="TextBox 122">
            <a:extLst>
              <a:ext uri="{FF2B5EF4-FFF2-40B4-BE49-F238E27FC236}">
                <a16:creationId xmlns:a16="http://schemas.microsoft.com/office/drawing/2014/main" id="{276B98BB-435C-C932-0AA1-CF41966349C0}"/>
              </a:ext>
            </a:extLst>
          </p:cNvPr>
          <p:cNvSpPr txBox="1"/>
          <p:nvPr/>
        </p:nvSpPr>
        <p:spPr>
          <a:xfrm>
            <a:off x="518837" y="8995212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ea typeface="Roboto" pitchFamily="2" charset="0"/>
                <a:cs typeface="Lato" panose="020F0502020204030203" pitchFamily="34" charset="0"/>
              </a:rPr>
              <a:t>Programmation</a:t>
            </a:r>
            <a:endParaRPr lang="en-GB" sz="900" dirty="0"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2" name="TextBox 214">
            <a:extLst>
              <a:ext uri="{FF2B5EF4-FFF2-40B4-BE49-F238E27FC236}">
                <a16:creationId xmlns:a16="http://schemas.microsoft.com/office/drawing/2014/main" id="{761792FD-3125-BB06-F21F-3B7EBDE26F0F}"/>
              </a:ext>
            </a:extLst>
          </p:cNvPr>
          <p:cNvSpPr txBox="1"/>
          <p:nvPr/>
        </p:nvSpPr>
        <p:spPr>
          <a:xfrm>
            <a:off x="518837" y="773603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ea typeface="Roboto" pitchFamily="2" charset="0"/>
                <a:cs typeface="Lato" panose="020F0502020204030203" pitchFamily="34" charset="0"/>
              </a:rPr>
              <a:t>Professionnelles</a:t>
            </a:r>
            <a:endParaRPr lang="en-GB" sz="900" b="1" i="1" dirty="0">
              <a:ea typeface="Roboto" pitchFamily="2" charset="0"/>
              <a:cs typeface="Lato" panose="020F0502020204030203" pitchFamily="34" charset="0"/>
            </a:endParaRPr>
          </a:p>
        </p:txBody>
      </p:sp>
      <p:grpSp>
        <p:nvGrpSpPr>
          <p:cNvPr id="63" name="Group 18">
            <a:extLst>
              <a:ext uri="{FF2B5EF4-FFF2-40B4-BE49-F238E27FC236}">
                <a16:creationId xmlns:a16="http://schemas.microsoft.com/office/drawing/2014/main" id="{2E6D949F-31EE-788E-5516-625A1B78591F}"/>
              </a:ext>
            </a:extLst>
          </p:cNvPr>
          <p:cNvGrpSpPr/>
          <p:nvPr/>
        </p:nvGrpSpPr>
        <p:grpSpPr>
          <a:xfrm>
            <a:off x="1723692" y="8091587"/>
            <a:ext cx="908823" cy="126067"/>
            <a:chOff x="1597020" y="5989320"/>
            <a:chExt cx="908823" cy="126067"/>
          </a:xfrm>
        </p:grpSpPr>
        <p:sp>
          <p:nvSpPr>
            <p:cNvPr id="64" name="Oval 17">
              <a:extLst>
                <a:ext uri="{FF2B5EF4-FFF2-40B4-BE49-F238E27FC236}">
                  <a16:creationId xmlns:a16="http://schemas.microsoft.com/office/drawing/2014/main" id="{A8481895-4AA0-6913-D117-C352A0972BF4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Oval 215">
              <a:extLst>
                <a:ext uri="{FF2B5EF4-FFF2-40B4-BE49-F238E27FC236}">
                  <a16:creationId xmlns:a16="http://schemas.microsoft.com/office/drawing/2014/main" id="{7A042F1F-DB67-D52D-3E23-6170962B13E7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" name="Oval 219">
              <a:extLst>
                <a:ext uri="{FF2B5EF4-FFF2-40B4-BE49-F238E27FC236}">
                  <a16:creationId xmlns:a16="http://schemas.microsoft.com/office/drawing/2014/main" id="{D69C4BBF-ECBC-AEB2-1A81-4B9B070CDACD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Oval 223">
              <a:extLst>
                <a:ext uri="{FF2B5EF4-FFF2-40B4-BE49-F238E27FC236}">
                  <a16:creationId xmlns:a16="http://schemas.microsoft.com/office/drawing/2014/main" id="{0183A2B9-C58C-B8F7-039D-7309812951A4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Oval 227">
              <a:extLst>
                <a:ext uri="{FF2B5EF4-FFF2-40B4-BE49-F238E27FC236}">
                  <a16:creationId xmlns:a16="http://schemas.microsoft.com/office/drawing/2014/main" id="{6B569AA4-B792-73F1-90CC-E58664F45843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228">
            <a:extLst>
              <a:ext uri="{FF2B5EF4-FFF2-40B4-BE49-F238E27FC236}">
                <a16:creationId xmlns:a16="http://schemas.microsoft.com/office/drawing/2014/main" id="{11AF8DB0-DA20-7F5B-5A58-729201ABA196}"/>
              </a:ext>
            </a:extLst>
          </p:cNvPr>
          <p:cNvGrpSpPr/>
          <p:nvPr/>
        </p:nvGrpSpPr>
        <p:grpSpPr>
          <a:xfrm>
            <a:off x="1723692" y="8406347"/>
            <a:ext cx="908823" cy="126067"/>
            <a:chOff x="1597020" y="5989320"/>
            <a:chExt cx="908823" cy="126067"/>
          </a:xfrm>
        </p:grpSpPr>
        <p:sp>
          <p:nvSpPr>
            <p:cNvPr id="70" name="Oval 229">
              <a:extLst>
                <a:ext uri="{FF2B5EF4-FFF2-40B4-BE49-F238E27FC236}">
                  <a16:creationId xmlns:a16="http://schemas.microsoft.com/office/drawing/2014/main" id="{275C2D75-4436-8AF8-0B9F-AF7D08E40055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Oval 230">
              <a:extLst>
                <a:ext uri="{FF2B5EF4-FFF2-40B4-BE49-F238E27FC236}">
                  <a16:creationId xmlns:a16="http://schemas.microsoft.com/office/drawing/2014/main" id="{F73A10A5-1C9C-ACA3-9139-C7A0954FB840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Oval 231">
              <a:extLst>
                <a:ext uri="{FF2B5EF4-FFF2-40B4-BE49-F238E27FC236}">
                  <a16:creationId xmlns:a16="http://schemas.microsoft.com/office/drawing/2014/main" id="{964C0B0F-AAAF-2DA6-A38B-CB1E45D4ACA9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3" name="Oval 232">
              <a:extLst>
                <a:ext uri="{FF2B5EF4-FFF2-40B4-BE49-F238E27FC236}">
                  <a16:creationId xmlns:a16="http://schemas.microsoft.com/office/drawing/2014/main" id="{E5E4950B-4B08-1CBA-D3DC-A598DB5E4492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Oval 233">
              <a:extLst>
                <a:ext uri="{FF2B5EF4-FFF2-40B4-BE49-F238E27FC236}">
                  <a16:creationId xmlns:a16="http://schemas.microsoft.com/office/drawing/2014/main" id="{9543FE9F-1CF8-413A-BEF6-34A5B4FB0B33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234">
            <a:extLst>
              <a:ext uri="{FF2B5EF4-FFF2-40B4-BE49-F238E27FC236}">
                <a16:creationId xmlns:a16="http://schemas.microsoft.com/office/drawing/2014/main" id="{C4914E97-C916-DEB3-714E-4893CEA1FEEC}"/>
              </a:ext>
            </a:extLst>
          </p:cNvPr>
          <p:cNvGrpSpPr/>
          <p:nvPr/>
        </p:nvGrpSpPr>
        <p:grpSpPr>
          <a:xfrm>
            <a:off x="1723692" y="8721107"/>
            <a:ext cx="908823" cy="126067"/>
            <a:chOff x="1597020" y="5989320"/>
            <a:chExt cx="908823" cy="126067"/>
          </a:xfrm>
        </p:grpSpPr>
        <p:sp>
          <p:nvSpPr>
            <p:cNvPr id="76" name="Oval 235">
              <a:extLst>
                <a:ext uri="{FF2B5EF4-FFF2-40B4-BE49-F238E27FC236}">
                  <a16:creationId xmlns:a16="http://schemas.microsoft.com/office/drawing/2014/main" id="{96B80553-9B8D-2382-C389-35562B21852F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7" name="Oval 236">
              <a:extLst>
                <a:ext uri="{FF2B5EF4-FFF2-40B4-BE49-F238E27FC236}">
                  <a16:creationId xmlns:a16="http://schemas.microsoft.com/office/drawing/2014/main" id="{389166A2-66E1-2FAC-9FBE-BB19078AD76A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Oval 237">
              <a:extLst>
                <a:ext uri="{FF2B5EF4-FFF2-40B4-BE49-F238E27FC236}">
                  <a16:creationId xmlns:a16="http://schemas.microsoft.com/office/drawing/2014/main" id="{BBD8264F-E5B8-8671-E8E6-18AABE7B0E2C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Oval 238">
              <a:extLst>
                <a:ext uri="{FF2B5EF4-FFF2-40B4-BE49-F238E27FC236}">
                  <a16:creationId xmlns:a16="http://schemas.microsoft.com/office/drawing/2014/main" id="{95DF3B40-DF8B-33AA-4A3C-7ED850B1CC4E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0" name="Oval 239">
              <a:extLst>
                <a:ext uri="{FF2B5EF4-FFF2-40B4-BE49-F238E27FC236}">
                  <a16:creationId xmlns:a16="http://schemas.microsoft.com/office/drawing/2014/main" id="{650CA157-334E-3267-6AE2-FE8EF9228B67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240">
            <a:extLst>
              <a:ext uri="{FF2B5EF4-FFF2-40B4-BE49-F238E27FC236}">
                <a16:creationId xmlns:a16="http://schemas.microsoft.com/office/drawing/2014/main" id="{92428212-3880-60FC-E7EE-4449387B5887}"/>
              </a:ext>
            </a:extLst>
          </p:cNvPr>
          <p:cNvGrpSpPr/>
          <p:nvPr/>
        </p:nvGrpSpPr>
        <p:grpSpPr>
          <a:xfrm>
            <a:off x="1723692" y="9035867"/>
            <a:ext cx="908823" cy="126067"/>
            <a:chOff x="1597020" y="5989320"/>
            <a:chExt cx="908823" cy="126067"/>
          </a:xfrm>
        </p:grpSpPr>
        <p:sp>
          <p:nvSpPr>
            <p:cNvPr id="87" name="Oval 241">
              <a:extLst>
                <a:ext uri="{FF2B5EF4-FFF2-40B4-BE49-F238E27FC236}">
                  <a16:creationId xmlns:a16="http://schemas.microsoft.com/office/drawing/2014/main" id="{0D833F71-DDAC-C27E-F480-48FA55FC841C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7" name="Oval 242">
              <a:extLst>
                <a:ext uri="{FF2B5EF4-FFF2-40B4-BE49-F238E27FC236}">
                  <a16:creationId xmlns:a16="http://schemas.microsoft.com/office/drawing/2014/main" id="{AED02345-CAED-7635-D2C8-53D88DD6D9F7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9" name="Oval 243">
              <a:extLst>
                <a:ext uri="{FF2B5EF4-FFF2-40B4-BE49-F238E27FC236}">
                  <a16:creationId xmlns:a16="http://schemas.microsoft.com/office/drawing/2014/main" id="{3BB9E4DD-B9A2-0FB5-6FDE-06F26820C8C1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0" name="Oval 244">
              <a:extLst>
                <a:ext uri="{FF2B5EF4-FFF2-40B4-BE49-F238E27FC236}">
                  <a16:creationId xmlns:a16="http://schemas.microsoft.com/office/drawing/2014/main" id="{41E41AF7-C360-1026-A4B8-33AE91C28089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1" name="Oval 245">
              <a:extLst>
                <a:ext uri="{FF2B5EF4-FFF2-40B4-BE49-F238E27FC236}">
                  <a16:creationId xmlns:a16="http://schemas.microsoft.com/office/drawing/2014/main" id="{C74D5D22-B310-1311-E4B9-D2D31FCEA732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Group 246">
            <a:extLst>
              <a:ext uri="{FF2B5EF4-FFF2-40B4-BE49-F238E27FC236}">
                <a16:creationId xmlns:a16="http://schemas.microsoft.com/office/drawing/2014/main" id="{222264ED-BDF0-609D-7047-79547B523163}"/>
              </a:ext>
            </a:extLst>
          </p:cNvPr>
          <p:cNvGrpSpPr/>
          <p:nvPr/>
        </p:nvGrpSpPr>
        <p:grpSpPr>
          <a:xfrm>
            <a:off x="3762150" y="8091587"/>
            <a:ext cx="908823" cy="126067"/>
            <a:chOff x="1597020" y="5989320"/>
            <a:chExt cx="908823" cy="126067"/>
          </a:xfrm>
        </p:grpSpPr>
        <p:sp>
          <p:nvSpPr>
            <p:cNvPr id="118" name="Oval 247">
              <a:extLst>
                <a:ext uri="{FF2B5EF4-FFF2-40B4-BE49-F238E27FC236}">
                  <a16:creationId xmlns:a16="http://schemas.microsoft.com/office/drawing/2014/main" id="{4C79423E-12BD-E967-6A34-50FE1A6E77B3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3" name="Oval 248">
              <a:extLst>
                <a:ext uri="{FF2B5EF4-FFF2-40B4-BE49-F238E27FC236}">
                  <a16:creationId xmlns:a16="http://schemas.microsoft.com/office/drawing/2014/main" id="{852E6CFE-359D-6122-00DF-DB7E3EFCD9F4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" name="Oval 249">
              <a:extLst>
                <a:ext uri="{FF2B5EF4-FFF2-40B4-BE49-F238E27FC236}">
                  <a16:creationId xmlns:a16="http://schemas.microsoft.com/office/drawing/2014/main" id="{CC7ADEB6-876A-3ADB-6892-23F20000EB1F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" name="Oval 250">
              <a:extLst>
                <a:ext uri="{FF2B5EF4-FFF2-40B4-BE49-F238E27FC236}">
                  <a16:creationId xmlns:a16="http://schemas.microsoft.com/office/drawing/2014/main" id="{7B291858-7332-0785-2CD8-4721E1ACF3BB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6" name="Oval 251">
              <a:extLst>
                <a:ext uri="{FF2B5EF4-FFF2-40B4-BE49-F238E27FC236}">
                  <a16:creationId xmlns:a16="http://schemas.microsoft.com/office/drawing/2014/main" id="{17199AC9-F26E-5FCA-4BD8-C53C92DCD2B6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Group 252">
            <a:extLst>
              <a:ext uri="{FF2B5EF4-FFF2-40B4-BE49-F238E27FC236}">
                <a16:creationId xmlns:a16="http://schemas.microsoft.com/office/drawing/2014/main" id="{E5228FD7-011B-B661-D162-E8F5FB85611D}"/>
              </a:ext>
            </a:extLst>
          </p:cNvPr>
          <p:cNvGrpSpPr/>
          <p:nvPr/>
        </p:nvGrpSpPr>
        <p:grpSpPr>
          <a:xfrm>
            <a:off x="3762150" y="8406347"/>
            <a:ext cx="908823" cy="126067"/>
            <a:chOff x="1597020" y="5989320"/>
            <a:chExt cx="908823" cy="126067"/>
          </a:xfrm>
        </p:grpSpPr>
        <p:sp>
          <p:nvSpPr>
            <p:cNvPr id="144" name="Oval 253">
              <a:extLst>
                <a:ext uri="{FF2B5EF4-FFF2-40B4-BE49-F238E27FC236}">
                  <a16:creationId xmlns:a16="http://schemas.microsoft.com/office/drawing/2014/main" id="{E3983AFC-3908-B019-7306-D617AB1C5C89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FB54A6D7-3B09-E894-CD72-FE478417A8B1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6" name="Oval 255">
              <a:extLst>
                <a:ext uri="{FF2B5EF4-FFF2-40B4-BE49-F238E27FC236}">
                  <a16:creationId xmlns:a16="http://schemas.microsoft.com/office/drawing/2014/main" id="{92E382EF-B094-8522-6262-C5CFD9FC4C18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7" name="Oval 256">
              <a:extLst>
                <a:ext uri="{FF2B5EF4-FFF2-40B4-BE49-F238E27FC236}">
                  <a16:creationId xmlns:a16="http://schemas.microsoft.com/office/drawing/2014/main" id="{1B5398DE-490A-3C52-FBD4-63086B0D95E6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8" name="Oval 257">
              <a:extLst>
                <a:ext uri="{FF2B5EF4-FFF2-40B4-BE49-F238E27FC236}">
                  <a16:creationId xmlns:a16="http://schemas.microsoft.com/office/drawing/2014/main" id="{B37ABDD3-35E2-C40A-301A-E0C67F421FC7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258">
            <a:extLst>
              <a:ext uri="{FF2B5EF4-FFF2-40B4-BE49-F238E27FC236}">
                <a16:creationId xmlns:a16="http://schemas.microsoft.com/office/drawing/2014/main" id="{09A11CED-A6EC-DCF4-4BD8-E378F7A559D5}"/>
              </a:ext>
            </a:extLst>
          </p:cNvPr>
          <p:cNvGrpSpPr/>
          <p:nvPr/>
        </p:nvGrpSpPr>
        <p:grpSpPr>
          <a:xfrm>
            <a:off x="3762150" y="8721107"/>
            <a:ext cx="908823" cy="126067"/>
            <a:chOff x="1597020" y="5989320"/>
            <a:chExt cx="908823" cy="126067"/>
          </a:xfrm>
        </p:grpSpPr>
        <p:sp>
          <p:nvSpPr>
            <p:cNvPr id="150" name="Oval 259">
              <a:extLst>
                <a:ext uri="{FF2B5EF4-FFF2-40B4-BE49-F238E27FC236}">
                  <a16:creationId xmlns:a16="http://schemas.microsoft.com/office/drawing/2014/main" id="{C393C910-7E4F-FC70-B1D9-8074B38BCCF8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1" name="Oval 260">
              <a:extLst>
                <a:ext uri="{FF2B5EF4-FFF2-40B4-BE49-F238E27FC236}">
                  <a16:creationId xmlns:a16="http://schemas.microsoft.com/office/drawing/2014/main" id="{A8384994-40DE-DB83-CC81-19EFB31FD0E7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2" name="Oval 261">
              <a:extLst>
                <a:ext uri="{FF2B5EF4-FFF2-40B4-BE49-F238E27FC236}">
                  <a16:creationId xmlns:a16="http://schemas.microsoft.com/office/drawing/2014/main" id="{46653DF0-FF46-F29B-49BA-54504EBB5154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3" name="Oval 262">
              <a:extLst>
                <a:ext uri="{FF2B5EF4-FFF2-40B4-BE49-F238E27FC236}">
                  <a16:creationId xmlns:a16="http://schemas.microsoft.com/office/drawing/2014/main" id="{4B156207-0D9B-C094-4042-E41998C3DA02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4" name="Oval 263">
              <a:extLst>
                <a:ext uri="{FF2B5EF4-FFF2-40B4-BE49-F238E27FC236}">
                  <a16:creationId xmlns:a16="http://schemas.microsoft.com/office/drawing/2014/main" id="{8ECA6BB0-C4AD-0793-EB0D-16466BED159F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270">
            <a:extLst>
              <a:ext uri="{FF2B5EF4-FFF2-40B4-BE49-F238E27FC236}">
                <a16:creationId xmlns:a16="http://schemas.microsoft.com/office/drawing/2014/main" id="{2AAED5F4-CB71-523A-962F-F8D344917927}"/>
              </a:ext>
            </a:extLst>
          </p:cNvPr>
          <p:cNvGrpSpPr/>
          <p:nvPr/>
        </p:nvGrpSpPr>
        <p:grpSpPr>
          <a:xfrm>
            <a:off x="6252652" y="8091587"/>
            <a:ext cx="908823" cy="126067"/>
            <a:chOff x="1597020" y="5989320"/>
            <a:chExt cx="908823" cy="126067"/>
          </a:xfrm>
        </p:grpSpPr>
        <p:sp>
          <p:nvSpPr>
            <p:cNvPr id="156" name="Oval 271">
              <a:extLst>
                <a:ext uri="{FF2B5EF4-FFF2-40B4-BE49-F238E27FC236}">
                  <a16:creationId xmlns:a16="http://schemas.microsoft.com/office/drawing/2014/main" id="{309CF5C5-353D-BB0B-5916-4E953F9ADCD1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7" name="Oval 272">
              <a:extLst>
                <a:ext uri="{FF2B5EF4-FFF2-40B4-BE49-F238E27FC236}">
                  <a16:creationId xmlns:a16="http://schemas.microsoft.com/office/drawing/2014/main" id="{B32D4D4B-F7DD-5287-6AE4-7BD2B1198D05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8" name="Oval 273">
              <a:extLst>
                <a:ext uri="{FF2B5EF4-FFF2-40B4-BE49-F238E27FC236}">
                  <a16:creationId xmlns:a16="http://schemas.microsoft.com/office/drawing/2014/main" id="{1CA33E1C-C99F-44F7-3B48-43C84D23858D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9" name="Oval 274">
              <a:extLst>
                <a:ext uri="{FF2B5EF4-FFF2-40B4-BE49-F238E27FC236}">
                  <a16:creationId xmlns:a16="http://schemas.microsoft.com/office/drawing/2014/main" id="{91F7984B-A533-9903-7D52-BF9197A9BDD9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0" name="Oval 275">
              <a:extLst>
                <a:ext uri="{FF2B5EF4-FFF2-40B4-BE49-F238E27FC236}">
                  <a16:creationId xmlns:a16="http://schemas.microsoft.com/office/drawing/2014/main" id="{CF910557-2AB4-CCC1-480D-303BD2AC7E1C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Group 276">
            <a:extLst>
              <a:ext uri="{FF2B5EF4-FFF2-40B4-BE49-F238E27FC236}">
                <a16:creationId xmlns:a16="http://schemas.microsoft.com/office/drawing/2014/main" id="{14BB9FE9-554B-4712-4390-DCA722325E6A}"/>
              </a:ext>
            </a:extLst>
          </p:cNvPr>
          <p:cNvGrpSpPr/>
          <p:nvPr/>
        </p:nvGrpSpPr>
        <p:grpSpPr>
          <a:xfrm>
            <a:off x="6252652" y="8406347"/>
            <a:ext cx="908823" cy="126067"/>
            <a:chOff x="1597020" y="5989320"/>
            <a:chExt cx="908823" cy="126067"/>
          </a:xfrm>
        </p:grpSpPr>
        <p:sp>
          <p:nvSpPr>
            <p:cNvPr id="162" name="Oval 277">
              <a:extLst>
                <a:ext uri="{FF2B5EF4-FFF2-40B4-BE49-F238E27FC236}">
                  <a16:creationId xmlns:a16="http://schemas.microsoft.com/office/drawing/2014/main" id="{C094A241-A8CA-C5BE-32F9-FA1EE1A0B14F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3" name="Oval 278">
              <a:extLst>
                <a:ext uri="{FF2B5EF4-FFF2-40B4-BE49-F238E27FC236}">
                  <a16:creationId xmlns:a16="http://schemas.microsoft.com/office/drawing/2014/main" id="{131F5EE8-E165-257C-FDD9-31FD4F6318AE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4" name="Oval 279">
              <a:extLst>
                <a:ext uri="{FF2B5EF4-FFF2-40B4-BE49-F238E27FC236}">
                  <a16:creationId xmlns:a16="http://schemas.microsoft.com/office/drawing/2014/main" id="{16C3F32A-BE38-1465-E936-638DE4A88A9B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5" name="Oval 280">
              <a:extLst>
                <a:ext uri="{FF2B5EF4-FFF2-40B4-BE49-F238E27FC236}">
                  <a16:creationId xmlns:a16="http://schemas.microsoft.com/office/drawing/2014/main" id="{9C774483-8151-D538-2BBB-8B7643DBC1A3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6" name="Oval 281">
              <a:extLst>
                <a:ext uri="{FF2B5EF4-FFF2-40B4-BE49-F238E27FC236}">
                  <a16:creationId xmlns:a16="http://schemas.microsoft.com/office/drawing/2014/main" id="{8E743483-442B-8308-F00E-099018BD8856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67" name="Group 282">
            <a:extLst>
              <a:ext uri="{FF2B5EF4-FFF2-40B4-BE49-F238E27FC236}">
                <a16:creationId xmlns:a16="http://schemas.microsoft.com/office/drawing/2014/main" id="{02A30B21-8824-5CBF-F848-4B246C7845CD}"/>
              </a:ext>
            </a:extLst>
          </p:cNvPr>
          <p:cNvGrpSpPr/>
          <p:nvPr/>
        </p:nvGrpSpPr>
        <p:grpSpPr>
          <a:xfrm>
            <a:off x="6252652" y="8721107"/>
            <a:ext cx="908823" cy="126067"/>
            <a:chOff x="1597020" y="5989320"/>
            <a:chExt cx="908823" cy="126067"/>
          </a:xfrm>
        </p:grpSpPr>
        <p:sp>
          <p:nvSpPr>
            <p:cNvPr id="168" name="Oval 283">
              <a:extLst>
                <a:ext uri="{FF2B5EF4-FFF2-40B4-BE49-F238E27FC236}">
                  <a16:creationId xmlns:a16="http://schemas.microsoft.com/office/drawing/2014/main" id="{E198A2E0-6810-A102-0FC0-124C0431DF12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9" name="Oval 284">
              <a:extLst>
                <a:ext uri="{FF2B5EF4-FFF2-40B4-BE49-F238E27FC236}">
                  <a16:creationId xmlns:a16="http://schemas.microsoft.com/office/drawing/2014/main" id="{96A8CAD9-29BD-489D-B9E6-620D1BFD998C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0" name="Oval 285">
              <a:extLst>
                <a:ext uri="{FF2B5EF4-FFF2-40B4-BE49-F238E27FC236}">
                  <a16:creationId xmlns:a16="http://schemas.microsoft.com/office/drawing/2014/main" id="{5E702907-C144-1BF1-BC4B-C4084A59C604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1" name="Oval 286">
              <a:extLst>
                <a:ext uri="{FF2B5EF4-FFF2-40B4-BE49-F238E27FC236}">
                  <a16:creationId xmlns:a16="http://schemas.microsoft.com/office/drawing/2014/main" id="{2E0D502C-03CA-6454-9778-8A3DBAF481D1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2" name="Oval 287">
              <a:extLst>
                <a:ext uri="{FF2B5EF4-FFF2-40B4-BE49-F238E27FC236}">
                  <a16:creationId xmlns:a16="http://schemas.microsoft.com/office/drawing/2014/main" id="{54E967D1-0C29-1163-3818-26021F0BA66A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73" name="Group 288">
            <a:extLst>
              <a:ext uri="{FF2B5EF4-FFF2-40B4-BE49-F238E27FC236}">
                <a16:creationId xmlns:a16="http://schemas.microsoft.com/office/drawing/2014/main" id="{C297D698-91D3-89C2-E1E0-068A430130F8}"/>
              </a:ext>
            </a:extLst>
          </p:cNvPr>
          <p:cNvGrpSpPr/>
          <p:nvPr/>
        </p:nvGrpSpPr>
        <p:grpSpPr>
          <a:xfrm>
            <a:off x="6252652" y="9056124"/>
            <a:ext cx="908823" cy="126067"/>
            <a:chOff x="1597020" y="5989320"/>
            <a:chExt cx="908823" cy="126067"/>
          </a:xfrm>
        </p:grpSpPr>
        <p:sp>
          <p:nvSpPr>
            <p:cNvPr id="174" name="Oval 289">
              <a:extLst>
                <a:ext uri="{FF2B5EF4-FFF2-40B4-BE49-F238E27FC236}">
                  <a16:creationId xmlns:a16="http://schemas.microsoft.com/office/drawing/2014/main" id="{04F1876B-4E0E-6B9F-388D-B631CF0E0814}"/>
                </a:ext>
              </a:extLst>
            </p:cNvPr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5" name="Oval 290">
              <a:extLst>
                <a:ext uri="{FF2B5EF4-FFF2-40B4-BE49-F238E27FC236}">
                  <a16:creationId xmlns:a16="http://schemas.microsoft.com/office/drawing/2014/main" id="{D48BC649-9F8E-A73F-E182-E4FD0D69F029}"/>
                </a:ext>
              </a:extLst>
            </p:cNvPr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6" name="Oval 291">
              <a:extLst>
                <a:ext uri="{FF2B5EF4-FFF2-40B4-BE49-F238E27FC236}">
                  <a16:creationId xmlns:a16="http://schemas.microsoft.com/office/drawing/2014/main" id="{D1434176-EC03-B991-98BD-31520BB3D4CA}"/>
                </a:ext>
              </a:extLst>
            </p:cNvPr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7" name="Oval 292">
              <a:extLst>
                <a:ext uri="{FF2B5EF4-FFF2-40B4-BE49-F238E27FC236}">
                  <a16:creationId xmlns:a16="http://schemas.microsoft.com/office/drawing/2014/main" id="{A39A8707-8EB4-5F42-77BD-977B60325EF9}"/>
                </a:ext>
              </a:extLst>
            </p:cNvPr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8" name="Oval 293">
              <a:extLst>
                <a:ext uri="{FF2B5EF4-FFF2-40B4-BE49-F238E27FC236}">
                  <a16:creationId xmlns:a16="http://schemas.microsoft.com/office/drawing/2014/main" id="{079B95F4-6F27-D7C0-8975-E8C0DEDC56E7}"/>
                </a:ext>
              </a:extLst>
            </p:cNvPr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9" name="TextBox 294">
            <a:extLst>
              <a:ext uri="{FF2B5EF4-FFF2-40B4-BE49-F238E27FC236}">
                <a16:creationId xmlns:a16="http://schemas.microsoft.com/office/drawing/2014/main" id="{FC6CACDB-0CC0-EE59-3FF0-89B5B8568701}"/>
              </a:ext>
            </a:extLst>
          </p:cNvPr>
          <p:cNvSpPr txBox="1"/>
          <p:nvPr/>
        </p:nvSpPr>
        <p:spPr>
          <a:xfrm>
            <a:off x="3390325" y="9418640"/>
            <a:ext cx="93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ea typeface="Roboto" pitchFamily="2" charset="0"/>
                <a:cs typeface="Lato" panose="020F0502020204030203" pitchFamily="34" charset="0"/>
              </a:rPr>
              <a:t>FORMATION</a:t>
            </a:r>
          </a:p>
        </p:txBody>
      </p:sp>
      <p:cxnSp>
        <p:nvCxnSpPr>
          <p:cNvPr id="180" name="Straight Connector 295">
            <a:extLst>
              <a:ext uri="{FF2B5EF4-FFF2-40B4-BE49-F238E27FC236}">
                <a16:creationId xmlns:a16="http://schemas.microsoft.com/office/drawing/2014/main" id="{37B5B9AE-A6FB-9754-FFB4-06F4F9D73504}"/>
              </a:ext>
            </a:extLst>
          </p:cNvPr>
          <p:cNvCxnSpPr/>
          <p:nvPr/>
        </p:nvCxnSpPr>
        <p:spPr>
          <a:xfrm>
            <a:off x="452659" y="9549445"/>
            <a:ext cx="29305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297">
            <a:extLst>
              <a:ext uri="{FF2B5EF4-FFF2-40B4-BE49-F238E27FC236}">
                <a16:creationId xmlns:a16="http://schemas.microsoft.com/office/drawing/2014/main" id="{9CF8F13F-9585-3767-E87B-FDED5CF529BB}"/>
              </a:ext>
            </a:extLst>
          </p:cNvPr>
          <p:cNvCxnSpPr/>
          <p:nvPr/>
        </p:nvCxnSpPr>
        <p:spPr>
          <a:xfrm>
            <a:off x="4327523" y="9549445"/>
            <a:ext cx="29305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298">
            <a:extLst>
              <a:ext uri="{FF2B5EF4-FFF2-40B4-BE49-F238E27FC236}">
                <a16:creationId xmlns:a16="http://schemas.microsoft.com/office/drawing/2014/main" id="{1A45EB21-359C-4ECF-3969-60BF8DD2C1EC}"/>
              </a:ext>
            </a:extLst>
          </p:cNvPr>
          <p:cNvSpPr txBox="1"/>
          <p:nvPr/>
        </p:nvSpPr>
        <p:spPr>
          <a:xfrm>
            <a:off x="1242376" y="9842790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cs typeface="Lato" panose="020F0502020204030203" pitchFamily="34" charset="0"/>
              </a:rPr>
              <a:t>Ecole/</a:t>
            </a:r>
            <a:r>
              <a:rPr lang="en-PH" sz="1000" dirty="0" err="1">
                <a:cs typeface="Lato" panose="020F0502020204030203" pitchFamily="34" charset="0"/>
              </a:rPr>
              <a:t>Université</a:t>
            </a:r>
            <a:r>
              <a:rPr lang="en-PH" sz="1000" dirty="0">
                <a:cs typeface="Lato" panose="020F0502020204030203" pitchFamily="34" charset="0"/>
              </a:rPr>
              <a:t> </a:t>
            </a:r>
            <a:r>
              <a:rPr lang="mr-IN" sz="1000" dirty="0">
                <a:cs typeface="Lato" panose="020F0502020204030203" pitchFamily="34" charset="0"/>
              </a:rPr>
              <a:t>–</a:t>
            </a:r>
            <a:r>
              <a:rPr lang="en-PH" sz="1000" dirty="0">
                <a:cs typeface="Lato" panose="020F0502020204030203" pitchFamily="34" charset="0"/>
              </a:rPr>
              <a:t> </a:t>
            </a:r>
            <a:r>
              <a:rPr lang="en-PH" sz="1000" dirty="0" err="1">
                <a:cs typeface="Lato" panose="020F0502020204030203" pitchFamily="34" charset="0"/>
              </a:rPr>
              <a:t>Diplôme</a:t>
            </a:r>
            <a:endParaRPr lang="en-PH" sz="1000" dirty="0">
              <a:cs typeface="Lato" panose="020F0502020204030203" pitchFamily="34" charset="0"/>
            </a:endParaRPr>
          </a:p>
          <a:p>
            <a:r>
              <a:rPr lang="fr-FR" sz="1000" dirty="0"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183" name="TextBox 299">
            <a:extLst>
              <a:ext uri="{FF2B5EF4-FFF2-40B4-BE49-F238E27FC236}">
                <a16:creationId xmlns:a16="http://schemas.microsoft.com/office/drawing/2014/main" id="{9291DFAB-42BD-938C-FD24-657567C54754}"/>
              </a:ext>
            </a:extLst>
          </p:cNvPr>
          <p:cNvSpPr txBox="1"/>
          <p:nvPr/>
        </p:nvSpPr>
        <p:spPr>
          <a:xfrm>
            <a:off x="511733" y="9842790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84" name="TextBox 302">
            <a:extLst>
              <a:ext uri="{FF2B5EF4-FFF2-40B4-BE49-F238E27FC236}">
                <a16:creationId xmlns:a16="http://schemas.microsoft.com/office/drawing/2014/main" id="{EBC760E6-1D1A-5647-5A4F-BA6D8B34553A}"/>
              </a:ext>
            </a:extLst>
          </p:cNvPr>
          <p:cNvSpPr txBox="1"/>
          <p:nvPr/>
        </p:nvSpPr>
        <p:spPr>
          <a:xfrm>
            <a:off x="4708187" y="9842790"/>
            <a:ext cx="2549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dirty="0">
                <a:cs typeface="Lato" panose="020F0502020204030203" pitchFamily="34" charset="0"/>
              </a:rPr>
              <a:t>Ecole/</a:t>
            </a:r>
            <a:r>
              <a:rPr lang="en-PH" sz="900" dirty="0" err="1">
                <a:cs typeface="Lato" panose="020F0502020204030203" pitchFamily="34" charset="0"/>
              </a:rPr>
              <a:t>Université</a:t>
            </a:r>
            <a:r>
              <a:rPr lang="en-PH" sz="900" dirty="0">
                <a:cs typeface="Lato" panose="020F0502020204030203" pitchFamily="34" charset="0"/>
              </a:rPr>
              <a:t> </a:t>
            </a:r>
            <a:r>
              <a:rPr lang="mr-IN" sz="900" dirty="0">
                <a:cs typeface="Lato" panose="020F0502020204030203" pitchFamily="34" charset="0"/>
              </a:rPr>
              <a:t>–</a:t>
            </a:r>
            <a:r>
              <a:rPr lang="en-PH" sz="900" dirty="0">
                <a:cs typeface="Lato" panose="020F0502020204030203" pitchFamily="34" charset="0"/>
              </a:rPr>
              <a:t> </a:t>
            </a:r>
            <a:r>
              <a:rPr lang="en-PH" sz="900" dirty="0" err="1">
                <a:cs typeface="Lato" panose="020F0502020204030203" pitchFamily="34" charset="0"/>
              </a:rPr>
              <a:t>Diplôme</a:t>
            </a:r>
            <a:endParaRPr lang="en-PH" sz="900" dirty="0">
              <a:cs typeface="Lato" panose="020F0502020204030203" pitchFamily="34" charset="0"/>
            </a:endParaRPr>
          </a:p>
          <a:p>
            <a:r>
              <a:rPr lang="fr-FR" sz="900" dirty="0"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185" name="TextBox 303">
            <a:extLst>
              <a:ext uri="{FF2B5EF4-FFF2-40B4-BE49-F238E27FC236}">
                <a16:creationId xmlns:a16="http://schemas.microsoft.com/office/drawing/2014/main" id="{4069E384-4226-4AD0-1D3B-2929BD80136F}"/>
              </a:ext>
            </a:extLst>
          </p:cNvPr>
          <p:cNvSpPr txBox="1"/>
          <p:nvPr/>
        </p:nvSpPr>
        <p:spPr>
          <a:xfrm>
            <a:off x="3977544" y="9842790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pic>
        <p:nvPicPr>
          <p:cNvPr id="186" name="Image 185" descr="Une image contenant personne, habits, femme&#10;&#10;&#10;&#10;Description générée automatiquement">
            <a:extLst>
              <a:ext uri="{FF2B5EF4-FFF2-40B4-BE49-F238E27FC236}">
                <a16:creationId xmlns:a16="http://schemas.microsoft.com/office/drawing/2014/main" id="{274A8565-B046-9AAC-F480-F67745E751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9"/>
          <a:stretch/>
        </p:blipFill>
        <p:spPr>
          <a:xfrm>
            <a:off x="2922504" y="1313270"/>
            <a:ext cx="1717842" cy="1732264"/>
          </a:xfrm>
          <a:prstGeom prst="ellipse">
            <a:avLst/>
          </a:prstGeom>
        </p:spPr>
      </p:pic>
      <p:sp>
        <p:nvSpPr>
          <p:cNvPr id="187" name="TextBox 97">
            <a:extLst>
              <a:ext uri="{FF2B5EF4-FFF2-40B4-BE49-F238E27FC236}">
                <a16:creationId xmlns:a16="http://schemas.microsoft.com/office/drawing/2014/main" id="{213C6CBA-DDD2-F69E-038C-18715D0FF604}"/>
              </a:ext>
            </a:extLst>
          </p:cNvPr>
          <p:cNvSpPr txBox="1"/>
          <p:nvPr/>
        </p:nvSpPr>
        <p:spPr>
          <a:xfrm>
            <a:off x="352070" y="610525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88" name="TextBox 98">
            <a:extLst>
              <a:ext uri="{FF2B5EF4-FFF2-40B4-BE49-F238E27FC236}">
                <a16:creationId xmlns:a16="http://schemas.microsoft.com/office/drawing/2014/main" id="{189CEBBD-2F46-9F43-8D46-5004F4DF4090}"/>
              </a:ext>
            </a:extLst>
          </p:cNvPr>
          <p:cNvSpPr txBox="1"/>
          <p:nvPr/>
        </p:nvSpPr>
        <p:spPr>
          <a:xfrm>
            <a:off x="1287153" y="6148254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89" name="Rounded Rectangle 99">
            <a:extLst>
              <a:ext uri="{FF2B5EF4-FFF2-40B4-BE49-F238E27FC236}">
                <a16:creationId xmlns:a16="http://schemas.microsoft.com/office/drawing/2014/main" id="{F61AFC4D-70C4-2829-7999-3EFD7C22F801}"/>
              </a:ext>
            </a:extLst>
          </p:cNvPr>
          <p:cNvSpPr/>
          <p:nvPr/>
        </p:nvSpPr>
        <p:spPr>
          <a:xfrm>
            <a:off x="369332" y="6366865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190" name="TextBox 103">
            <a:extLst>
              <a:ext uri="{FF2B5EF4-FFF2-40B4-BE49-F238E27FC236}">
                <a16:creationId xmlns:a16="http://schemas.microsoft.com/office/drawing/2014/main" id="{D8F71BCB-6032-F0ED-37D3-C07E1183D68D}"/>
              </a:ext>
            </a:extLst>
          </p:cNvPr>
          <p:cNvSpPr txBox="1"/>
          <p:nvPr/>
        </p:nvSpPr>
        <p:spPr>
          <a:xfrm>
            <a:off x="3980923" y="6102087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91" name="TextBox 104">
            <a:extLst>
              <a:ext uri="{FF2B5EF4-FFF2-40B4-BE49-F238E27FC236}">
                <a16:creationId xmlns:a16="http://schemas.microsoft.com/office/drawing/2014/main" id="{6B976533-B66E-8A39-D60F-E4F430E68932}"/>
              </a:ext>
            </a:extLst>
          </p:cNvPr>
          <p:cNvSpPr txBox="1"/>
          <p:nvPr/>
        </p:nvSpPr>
        <p:spPr>
          <a:xfrm>
            <a:off x="4916006" y="6145086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92" name="Rounded Rectangle 105">
            <a:extLst>
              <a:ext uri="{FF2B5EF4-FFF2-40B4-BE49-F238E27FC236}">
                <a16:creationId xmlns:a16="http://schemas.microsoft.com/office/drawing/2014/main" id="{01CE430B-BF11-709E-691C-713E4A3A5C5D}"/>
              </a:ext>
            </a:extLst>
          </p:cNvPr>
          <p:cNvSpPr/>
          <p:nvPr/>
        </p:nvSpPr>
        <p:spPr>
          <a:xfrm>
            <a:off x="3998185" y="6363697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a typeface="Roboto" pitchFamily="2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610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4" y="645775"/>
            <a:ext cx="6659844" cy="93574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99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6" dirty="0" err="1"/>
              <a:t>Créeruncv.com</a:t>
            </a:r>
            <a:r>
              <a:rPr lang="fr-FR" sz="244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3099593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640</Words>
  <Application>Microsoft Macintosh PowerPoint</Application>
  <PresentationFormat>Personnalisé</PresentationFormat>
  <Paragraphs>99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Roboto</vt:lpstr>
      <vt:lpstr>Wingdings</vt:lpstr>
      <vt:lpstr>Office Theme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Axel Maille</cp:lastModifiedBy>
  <cp:revision>85</cp:revision>
  <dcterms:created xsi:type="dcterms:W3CDTF">2017-02-16T03:54:32Z</dcterms:created>
  <dcterms:modified xsi:type="dcterms:W3CDTF">2024-05-24T14:59:13Z</dcterms:modified>
</cp:coreProperties>
</file>