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42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36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41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20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27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27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26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3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58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90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07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FD87A-FA3E-FD45-93A2-4CB0185D49CB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A36E-3AE6-1041-82F9-F90C3ACE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0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D48C05-18BD-584D-BF94-DE2685F55071}"/>
              </a:ext>
            </a:extLst>
          </p:cNvPr>
          <p:cNvSpPr/>
          <p:nvPr/>
        </p:nvSpPr>
        <p:spPr>
          <a:xfrm>
            <a:off x="17874" y="11051"/>
            <a:ext cx="7559675" cy="10691813"/>
          </a:xfrm>
          <a:prstGeom prst="rect">
            <a:avLst/>
          </a:prstGeom>
          <a:solidFill>
            <a:srgbClr val="02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212">
            <a:extLst>
              <a:ext uri="{FF2B5EF4-FFF2-40B4-BE49-F238E27FC236}">
                <a16:creationId xmlns:a16="http://schemas.microsoft.com/office/drawing/2014/main" id="{1FE8EC0A-1D2F-1242-96A0-F3BFA2E80D9A}"/>
              </a:ext>
            </a:extLst>
          </p:cNvPr>
          <p:cNvSpPr txBox="1"/>
          <p:nvPr/>
        </p:nvSpPr>
        <p:spPr>
          <a:xfrm>
            <a:off x="320467" y="93715"/>
            <a:ext cx="27039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BD43E"/>
                </a:solidFill>
                <a:cs typeface="Lato" panose="020F0502020204030203" pitchFamily="34" charset="0"/>
              </a:rPr>
              <a:t>Claire </a:t>
            </a:r>
            <a:br>
              <a:rPr lang="en-GB" sz="4000" dirty="0">
                <a:solidFill>
                  <a:srgbClr val="FBD43E"/>
                </a:solidFill>
                <a:cs typeface="Lato" panose="020F0502020204030203" pitchFamily="34" charset="0"/>
              </a:rPr>
            </a:br>
            <a:endParaRPr lang="en-GB" sz="4000" dirty="0">
              <a:solidFill>
                <a:srgbClr val="FBD43E"/>
              </a:solidFill>
              <a:cs typeface="Lato" panose="020F0502020204030203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0BF3DC9-FD28-B546-B837-1AE2BA07F12D}"/>
              </a:ext>
            </a:extLst>
          </p:cNvPr>
          <p:cNvSpPr/>
          <p:nvPr/>
        </p:nvSpPr>
        <p:spPr>
          <a:xfrm>
            <a:off x="469549" y="631297"/>
            <a:ext cx="3299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 err="1">
                <a:solidFill>
                  <a:srgbClr val="FBD43E"/>
                </a:solidFill>
                <a:cs typeface="Lato" panose="020F0502020204030203" pitchFamily="34" charset="0"/>
              </a:rPr>
              <a:t>Delfininio</a:t>
            </a:r>
            <a:endParaRPr lang="fr-FR" sz="6000" b="1" dirty="0"/>
          </a:p>
        </p:txBody>
      </p:sp>
      <p:pic>
        <p:nvPicPr>
          <p:cNvPr id="73" name="Image 72" descr="Une image contenant couteau&#10;&#10;&#10;&#10;Description générée automatiquement">
            <a:extLst>
              <a:ext uri="{FF2B5EF4-FFF2-40B4-BE49-F238E27FC236}">
                <a16:creationId xmlns:a16="http://schemas.microsoft.com/office/drawing/2014/main" id="{2356D218-E3FF-9749-A9D2-AF1D97EF74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"/>
          <a:stretch/>
        </p:blipFill>
        <p:spPr>
          <a:xfrm>
            <a:off x="35665" y="9243108"/>
            <a:ext cx="7506136" cy="1465559"/>
          </a:xfrm>
          <a:prstGeom prst="rect">
            <a:avLst/>
          </a:prstGeom>
        </p:spPr>
      </p:pic>
      <p:sp>
        <p:nvSpPr>
          <p:cNvPr id="74" name="TextBox 164">
            <a:extLst>
              <a:ext uri="{FF2B5EF4-FFF2-40B4-BE49-F238E27FC236}">
                <a16:creationId xmlns:a16="http://schemas.microsoft.com/office/drawing/2014/main" id="{CF09307B-4D93-0145-9D3A-BE3B58BD7CFD}"/>
              </a:ext>
            </a:extLst>
          </p:cNvPr>
          <p:cNvSpPr txBox="1"/>
          <p:nvPr/>
        </p:nvSpPr>
        <p:spPr>
          <a:xfrm>
            <a:off x="4511093" y="9012276"/>
            <a:ext cx="2549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err="1">
                <a:solidFill>
                  <a:schemeClr val="bg1"/>
                </a:solidFill>
                <a:cs typeface="Lato" panose="020F0502020204030203" pitchFamily="34" charset="0"/>
              </a:rPr>
              <a:t>School</a:t>
            </a:r>
            <a:r>
              <a:rPr lang="es-ES" sz="900" dirty="0">
                <a:solidFill>
                  <a:schemeClr val="bg1"/>
                </a:solidFill>
                <a:cs typeface="Lato" panose="020F0502020204030203" pitchFamily="34" charset="0"/>
              </a:rPr>
              <a:t> – </a:t>
            </a:r>
            <a:r>
              <a:rPr lang="es-ES" sz="900" dirty="0" err="1">
                <a:solidFill>
                  <a:schemeClr val="bg1"/>
                </a:solidFill>
                <a:cs typeface="Lato" panose="020F0502020204030203" pitchFamily="34" charset="0"/>
              </a:rPr>
              <a:t>Degree</a:t>
            </a:r>
            <a:r>
              <a:rPr lang="es-ES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</a:t>
            </a:r>
            <a:endParaRPr lang="fr-FR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pic>
        <p:nvPicPr>
          <p:cNvPr id="75" name="Image 74">
            <a:extLst>
              <a:ext uri="{FF2B5EF4-FFF2-40B4-BE49-F238E27FC236}">
                <a16:creationId xmlns:a16="http://schemas.microsoft.com/office/drawing/2014/main" id="{54DF65A0-318B-CB47-A913-5ED61A10BAF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1"/>
          <a:stretch/>
        </p:blipFill>
        <p:spPr>
          <a:xfrm>
            <a:off x="4301476" y="-2934"/>
            <a:ext cx="3258446" cy="2803666"/>
          </a:xfrm>
          <a:prstGeom prst="rect">
            <a:avLst/>
          </a:prstGeom>
        </p:spPr>
      </p:pic>
      <p:sp>
        <p:nvSpPr>
          <p:cNvPr id="76" name="TextBox 143">
            <a:extLst>
              <a:ext uri="{FF2B5EF4-FFF2-40B4-BE49-F238E27FC236}">
                <a16:creationId xmlns:a16="http://schemas.microsoft.com/office/drawing/2014/main" id="{FC086EF4-1733-8D4E-9504-9272EE0A0AB4}"/>
              </a:ext>
            </a:extLst>
          </p:cNvPr>
          <p:cNvSpPr txBox="1"/>
          <p:nvPr/>
        </p:nvSpPr>
        <p:spPr>
          <a:xfrm>
            <a:off x="3780450" y="2606769"/>
            <a:ext cx="8980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77" name="TextBox 153">
            <a:extLst>
              <a:ext uri="{FF2B5EF4-FFF2-40B4-BE49-F238E27FC236}">
                <a16:creationId xmlns:a16="http://schemas.microsoft.com/office/drawing/2014/main" id="{7B178B08-82C3-EA45-8AF0-86D3FB33B107}"/>
              </a:ext>
            </a:extLst>
          </p:cNvPr>
          <p:cNvSpPr txBox="1"/>
          <p:nvPr/>
        </p:nvSpPr>
        <p:spPr>
          <a:xfrm>
            <a:off x="3780450" y="294808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78" name="TextBox 154">
            <a:extLst>
              <a:ext uri="{FF2B5EF4-FFF2-40B4-BE49-F238E27FC236}">
                <a16:creationId xmlns:a16="http://schemas.microsoft.com/office/drawing/2014/main" id="{A424E6E8-382C-A841-BC99-A89C1BF1412D}"/>
              </a:ext>
            </a:extLst>
          </p:cNvPr>
          <p:cNvSpPr txBox="1"/>
          <p:nvPr/>
        </p:nvSpPr>
        <p:spPr>
          <a:xfrm>
            <a:off x="4715534" y="2948083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79" name="Rounded Rectangle 155">
            <a:extLst>
              <a:ext uri="{FF2B5EF4-FFF2-40B4-BE49-F238E27FC236}">
                <a16:creationId xmlns:a16="http://schemas.microsoft.com/office/drawing/2014/main" id="{257DED86-6145-1140-B9B4-40B9FB01416F}"/>
              </a:ext>
            </a:extLst>
          </p:cNvPr>
          <p:cNvSpPr/>
          <p:nvPr/>
        </p:nvSpPr>
        <p:spPr>
          <a:xfrm>
            <a:off x="3797712" y="3209693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80" name="TextBox 156">
            <a:extLst>
              <a:ext uri="{FF2B5EF4-FFF2-40B4-BE49-F238E27FC236}">
                <a16:creationId xmlns:a16="http://schemas.microsoft.com/office/drawing/2014/main" id="{307A41B7-3506-2641-AA11-5F69A4A7BE13}"/>
              </a:ext>
            </a:extLst>
          </p:cNvPr>
          <p:cNvSpPr txBox="1"/>
          <p:nvPr/>
        </p:nvSpPr>
        <p:spPr>
          <a:xfrm>
            <a:off x="444624" y="2093312"/>
            <a:ext cx="5966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1" name="TextBox 157">
            <a:extLst>
              <a:ext uri="{FF2B5EF4-FFF2-40B4-BE49-F238E27FC236}">
                <a16:creationId xmlns:a16="http://schemas.microsoft.com/office/drawing/2014/main" id="{4018ED52-6151-9F40-8BC9-AEEF10918DC6}"/>
              </a:ext>
            </a:extLst>
          </p:cNvPr>
          <p:cNvSpPr txBox="1"/>
          <p:nvPr/>
        </p:nvSpPr>
        <p:spPr>
          <a:xfrm>
            <a:off x="418475" y="2359082"/>
            <a:ext cx="34042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82" name="TextBox 161">
            <a:extLst>
              <a:ext uri="{FF2B5EF4-FFF2-40B4-BE49-F238E27FC236}">
                <a16:creationId xmlns:a16="http://schemas.microsoft.com/office/drawing/2014/main" id="{6B75C2F8-6468-3F43-B80A-C38899703AED}"/>
              </a:ext>
            </a:extLst>
          </p:cNvPr>
          <p:cNvSpPr txBox="1"/>
          <p:nvPr/>
        </p:nvSpPr>
        <p:spPr>
          <a:xfrm>
            <a:off x="3780450" y="7995539"/>
            <a:ext cx="11705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EDUCATION</a:t>
            </a:r>
          </a:p>
        </p:txBody>
      </p:sp>
      <p:sp>
        <p:nvSpPr>
          <p:cNvPr id="83" name="TextBox 162">
            <a:extLst>
              <a:ext uri="{FF2B5EF4-FFF2-40B4-BE49-F238E27FC236}">
                <a16:creationId xmlns:a16="http://schemas.microsoft.com/office/drawing/2014/main" id="{8D84DD5A-3C25-2247-91A1-422C4A4BBF34}"/>
              </a:ext>
            </a:extLst>
          </p:cNvPr>
          <p:cNvSpPr txBox="1"/>
          <p:nvPr/>
        </p:nvSpPr>
        <p:spPr>
          <a:xfrm>
            <a:off x="4511093" y="8323062"/>
            <a:ext cx="2549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4" name="TextBox 163">
            <a:extLst>
              <a:ext uri="{FF2B5EF4-FFF2-40B4-BE49-F238E27FC236}">
                <a16:creationId xmlns:a16="http://schemas.microsoft.com/office/drawing/2014/main" id="{CC959F02-58B5-3A41-B93C-C0C68D596B88}"/>
              </a:ext>
            </a:extLst>
          </p:cNvPr>
          <p:cNvSpPr txBox="1"/>
          <p:nvPr/>
        </p:nvSpPr>
        <p:spPr>
          <a:xfrm>
            <a:off x="3780450" y="8323062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5" name="TextBox 164">
            <a:extLst>
              <a:ext uri="{FF2B5EF4-FFF2-40B4-BE49-F238E27FC236}">
                <a16:creationId xmlns:a16="http://schemas.microsoft.com/office/drawing/2014/main" id="{631CD4AA-E381-644B-9AAF-7A91D106688F}"/>
              </a:ext>
            </a:extLst>
          </p:cNvPr>
          <p:cNvSpPr txBox="1"/>
          <p:nvPr/>
        </p:nvSpPr>
        <p:spPr>
          <a:xfrm>
            <a:off x="4511093" y="9012276"/>
            <a:ext cx="2549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  <a:endParaRPr lang="fr-FR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86" name="TextBox 165">
            <a:extLst>
              <a:ext uri="{FF2B5EF4-FFF2-40B4-BE49-F238E27FC236}">
                <a16:creationId xmlns:a16="http://schemas.microsoft.com/office/drawing/2014/main" id="{13EB00AF-9684-E948-9EC5-3977B87C0D37}"/>
              </a:ext>
            </a:extLst>
          </p:cNvPr>
          <p:cNvSpPr txBox="1"/>
          <p:nvPr/>
        </p:nvSpPr>
        <p:spPr>
          <a:xfrm>
            <a:off x="3780450" y="9012276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7" name="TextBox 168">
            <a:extLst>
              <a:ext uri="{FF2B5EF4-FFF2-40B4-BE49-F238E27FC236}">
                <a16:creationId xmlns:a16="http://schemas.microsoft.com/office/drawing/2014/main" id="{55F3B30F-9638-8147-AA1E-E122E95F7863}"/>
              </a:ext>
            </a:extLst>
          </p:cNvPr>
          <p:cNvSpPr txBox="1"/>
          <p:nvPr/>
        </p:nvSpPr>
        <p:spPr>
          <a:xfrm>
            <a:off x="412904" y="4553514"/>
            <a:ext cx="10679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88" name="TextBox 170">
            <a:extLst>
              <a:ext uri="{FF2B5EF4-FFF2-40B4-BE49-F238E27FC236}">
                <a16:creationId xmlns:a16="http://schemas.microsoft.com/office/drawing/2014/main" id="{18D8E2B9-A99D-0448-9E52-3E3E1E468DAB}"/>
              </a:ext>
            </a:extLst>
          </p:cNvPr>
          <p:cNvSpPr txBox="1"/>
          <p:nvPr/>
        </p:nvSpPr>
        <p:spPr>
          <a:xfrm>
            <a:off x="452478" y="5126126"/>
            <a:ext cx="1233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89" name="TextBox 171">
            <a:extLst>
              <a:ext uri="{FF2B5EF4-FFF2-40B4-BE49-F238E27FC236}">
                <a16:creationId xmlns:a16="http://schemas.microsoft.com/office/drawing/2014/main" id="{21A48E7A-DDAE-074E-8D9B-3694253E2252}"/>
              </a:ext>
            </a:extLst>
          </p:cNvPr>
          <p:cNvSpPr txBox="1"/>
          <p:nvPr/>
        </p:nvSpPr>
        <p:spPr>
          <a:xfrm>
            <a:off x="452478" y="5440510"/>
            <a:ext cx="12330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90" name="TextBox 172">
            <a:extLst>
              <a:ext uri="{FF2B5EF4-FFF2-40B4-BE49-F238E27FC236}">
                <a16:creationId xmlns:a16="http://schemas.microsoft.com/office/drawing/2014/main" id="{C8EEBFB4-8160-8C42-B58C-18F5E6C334C6}"/>
              </a:ext>
            </a:extLst>
          </p:cNvPr>
          <p:cNvSpPr txBox="1"/>
          <p:nvPr/>
        </p:nvSpPr>
        <p:spPr>
          <a:xfrm>
            <a:off x="452478" y="5754894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91" name="TextBox 173">
            <a:extLst>
              <a:ext uri="{FF2B5EF4-FFF2-40B4-BE49-F238E27FC236}">
                <a16:creationId xmlns:a16="http://schemas.microsoft.com/office/drawing/2014/main" id="{EE42F2B6-CB32-AF43-8D53-5E636EC28694}"/>
              </a:ext>
            </a:extLst>
          </p:cNvPr>
          <p:cNvSpPr txBox="1"/>
          <p:nvPr/>
        </p:nvSpPr>
        <p:spPr>
          <a:xfrm>
            <a:off x="452478" y="606927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92" name="TextBox 174">
            <a:extLst>
              <a:ext uri="{FF2B5EF4-FFF2-40B4-BE49-F238E27FC236}">
                <a16:creationId xmlns:a16="http://schemas.microsoft.com/office/drawing/2014/main" id="{669C6EF6-74F6-ED45-9805-28964118791D}"/>
              </a:ext>
            </a:extLst>
          </p:cNvPr>
          <p:cNvSpPr txBox="1"/>
          <p:nvPr/>
        </p:nvSpPr>
        <p:spPr>
          <a:xfrm>
            <a:off x="452478" y="6388023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Langues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3" name="TextBox 175">
            <a:extLst>
              <a:ext uri="{FF2B5EF4-FFF2-40B4-BE49-F238E27FC236}">
                <a16:creationId xmlns:a16="http://schemas.microsoft.com/office/drawing/2014/main" id="{88B19AA7-DFA3-0C48-ACF3-FE074ABCE0E6}"/>
              </a:ext>
            </a:extLst>
          </p:cNvPr>
          <p:cNvSpPr txBox="1"/>
          <p:nvPr/>
        </p:nvSpPr>
        <p:spPr>
          <a:xfrm>
            <a:off x="452478" y="6688105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Anglais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4" name="TextBox 176">
            <a:extLst>
              <a:ext uri="{FF2B5EF4-FFF2-40B4-BE49-F238E27FC236}">
                <a16:creationId xmlns:a16="http://schemas.microsoft.com/office/drawing/2014/main" id="{E1A722A6-72FD-1344-91E3-49C465DC87F7}"/>
              </a:ext>
            </a:extLst>
          </p:cNvPr>
          <p:cNvSpPr txBox="1"/>
          <p:nvPr/>
        </p:nvSpPr>
        <p:spPr>
          <a:xfrm>
            <a:off x="452478" y="7002489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Italien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5" name="TextBox 177">
            <a:extLst>
              <a:ext uri="{FF2B5EF4-FFF2-40B4-BE49-F238E27FC236}">
                <a16:creationId xmlns:a16="http://schemas.microsoft.com/office/drawing/2014/main" id="{5317CE9C-DE2D-E841-8F64-48C1634E17FB}"/>
              </a:ext>
            </a:extLst>
          </p:cNvPr>
          <p:cNvSpPr txBox="1"/>
          <p:nvPr/>
        </p:nvSpPr>
        <p:spPr>
          <a:xfrm>
            <a:off x="452478" y="7316873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Potugais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6" name="TextBox 178">
            <a:extLst>
              <a:ext uri="{FF2B5EF4-FFF2-40B4-BE49-F238E27FC236}">
                <a16:creationId xmlns:a16="http://schemas.microsoft.com/office/drawing/2014/main" id="{D9521EA0-392B-0A4F-A0A8-E30AC6861F69}"/>
              </a:ext>
            </a:extLst>
          </p:cNvPr>
          <p:cNvSpPr txBox="1"/>
          <p:nvPr/>
        </p:nvSpPr>
        <p:spPr>
          <a:xfrm>
            <a:off x="452478" y="7701941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Personnelles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7" name="TextBox 179">
            <a:extLst>
              <a:ext uri="{FF2B5EF4-FFF2-40B4-BE49-F238E27FC236}">
                <a16:creationId xmlns:a16="http://schemas.microsoft.com/office/drawing/2014/main" id="{F8222AEF-D39F-8F4F-96EE-92E271CB690D}"/>
              </a:ext>
            </a:extLst>
          </p:cNvPr>
          <p:cNvSpPr txBox="1"/>
          <p:nvPr/>
        </p:nvSpPr>
        <p:spPr>
          <a:xfrm>
            <a:off x="452478" y="8002023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Créative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8" name="TextBox 180">
            <a:extLst>
              <a:ext uri="{FF2B5EF4-FFF2-40B4-BE49-F238E27FC236}">
                <a16:creationId xmlns:a16="http://schemas.microsoft.com/office/drawing/2014/main" id="{6368F30D-7237-A046-806F-10D4422F481B}"/>
              </a:ext>
            </a:extLst>
          </p:cNvPr>
          <p:cNvSpPr txBox="1"/>
          <p:nvPr/>
        </p:nvSpPr>
        <p:spPr>
          <a:xfrm>
            <a:off x="452478" y="8316407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Sérieuse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9" name="TextBox 181">
            <a:extLst>
              <a:ext uri="{FF2B5EF4-FFF2-40B4-BE49-F238E27FC236}">
                <a16:creationId xmlns:a16="http://schemas.microsoft.com/office/drawing/2014/main" id="{8E0AAEFF-9240-5248-B5A7-3F1459F576C7}"/>
              </a:ext>
            </a:extLst>
          </p:cNvPr>
          <p:cNvSpPr txBox="1"/>
          <p:nvPr/>
        </p:nvSpPr>
        <p:spPr>
          <a:xfrm>
            <a:off x="452478" y="8630791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Innovante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00" name="TextBox 182">
            <a:extLst>
              <a:ext uri="{FF2B5EF4-FFF2-40B4-BE49-F238E27FC236}">
                <a16:creationId xmlns:a16="http://schemas.microsoft.com/office/drawing/2014/main" id="{A505ECAE-2575-3847-881D-C8B6A3AB6277}"/>
              </a:ext>
            </a:extLst>
          </p:cNvPr>
          <p:cNvSpPr txBox="1"/>
          <p:nvPr/>
        </p:nvSpPr>
        <p:spPr>
          <a:xfrm>
            <a:off x="452478" y="894938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Organisée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cxnSp>
        <p:nvCxnSpPr>
          <p:cNvPr id="101" name="Straight Connector 183">
            <a:extLst>
              <a:ext uri="{FF2B5EF4-FFF2-40B4-BE49-F238E27FC236}">
                <a16:creationId xmlns:a16="http://schemas.microsoft.com/office/drawing/2014/main" id="{DC0F3E09-EBB8-BD46-A0A2-33C63C3F8B25}"/>
              </a:ext>
            </a:extLst>
          </p:cNvPr>
          <p:cNvCxnSpPr/>
          <p:nvPr/>
        </p:nvCxnSpPr>
        <p:spPr>
          <a:xfrm flipV="1">
            <a:off x="1685497" y="5247729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owchart: Sort 184">
            <a:extLst>
              <a:ext uri="{FF2B5EF4-FFF2-40B4-BE49-F238E27FC236}">
                <a16:creationId xmlns:a16="http://schemas.microsoft.com/office/drawing/2014/main" id="{8AFC0686-34E3-3348-93A2-D6D011D41E1E}"/>
              </a:ext>
            </a:extLst>
          </p:cNvPr>
          <p:cNvSpPr/>
          <p:nvPr/>
        </p:nvSpPr>
        <p:spPr>
          <a:xfrm flipV="1">
            <a:off x="2439114" y="5182607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03" name="Straight Connector 185">
            <a:extLst>
              <a:ext uri="{FF2B5EF4-FFF2-40B4-BE49-F238E27FC236}">
                <a16:creationId xmlns:a16="http://schemas.microsoft.com/office/drawing/2014/main" id="{7E26C1DC-9184-8948-A797-949FD3B261F3}"/>
              </a:ext>
            </a:extLst>
          </p:cNvPr>
          <p:cNvCxnSpPr/>
          <p:nvPr/>
        </p:nvCxnSpPr>
        <p:spPr>
          <a:xfrm flipV="1">
            <a:off x="1685497" y="5561664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owchart: Sort 186">
            <a:extLst>
              <a:ext uri="{FF2B5EF4-FFF2-40B4-BE49-F238E27FC236}">
                <a16:creationId xmlns:a16="http://schemas.microsoft.com/office/drawing/2014/main" id="{ED54D2BF-AA43-D142-B46E-2537A7AA07E9}"/>
              </a:ext>
            </a:extLst>
          </p:cNvPr>
          <p:cNvSpPr/>
          <p:nvPr/>
        </p:nvSpPr>
        <p:spPr>
          <a:xfrm flipV="1">
            <a:off x="2154462" y="5496542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05" name="Straight Connector 187">
            <a:extLst>
              <a:ext uri="{FF2B5EF4-FFF2-40B4-BE49-F238E27FC236}">
                <a16:creationId xmlns:a16="http://schemas.microsoft.com/office/drawing/2014/main" id="{3FD33C2C-FDB8-484A-BA47-235FBC1F766A}"/>
              </a:ext>
            </a:extLst>
          </p:cNvPr>
          <p:cNvCxnSpPr/>
          <p:nvPr/>
        </p:nvCxnSpPr>
        <p:spPr>
          <a:xfrm flipV="1">
            <a:off x="1685497" y="5875599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lowchart: Sort 188">
            <a:extLst>
              <a:ext uri="{FF2B5EF4-FFF2-40B4-BE49-F238E27FC236}">
                <a16:creationId xmlns:a16="http://schemas.microsoft.com/office/drawing/2014/main" id="{58B3FD86-0CAA-5E4C-885D-566DD84525F9}"/>
              </a:ext>
            </a:extLst>
          </p:cNvPr>
          <p:cNvSpPr/>
          <p:nvPr/>
        </p:nvSpPr>
        <p:spPr>
          <a:xfrm flipV="1">
            <a:off x="2439114" y="5810477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07" name="Straight Connector 189">
            <a:extLst>
              <a:ext uri="{FF2B5EF4-FFF2-40B4-BE49-F238E27FC236}">
                <a16:creationId xmlns:a16="http://schemas.microsoft.com/office/drawing/2014/main" id="{1A5313C1-B1BC-A549-B286-A0B4DF3C1C94}"/>
              </a:ext>
            </a:extLst>
          </p:cNvPr>
          <p:cNvCxnSpPr/>
          <p:nvPr/>
        </p:nvCxnSpPr>
        <p:spPr>
          <a:xfrm flipV="1">
            <a:off x="1685497" y="6189534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Sort 190">
            <a:extLst>
              <a:ext uri="{FF2B5EF4-FFF2-40B4-BE49-F238E27FC236}">
                <a16:creationId xmlns:a16="http://schemas.microsoft.com/office/drawing/2014/main" id="{7055A189-60A7-5E4B-8ACB-7167BE679FD9}"/>
              </a:ext>
            </a:extLst>
          </p:cNvPr>
          <p:cNvSpPr/>
          <p:nvPr/>
        </p:nvSpPr>
        <p:spPr>
          <a:xfrm flipV="1">
            <a:off x="2154462" y="6124412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09" name="Straight Connector 191">
            <a:extLst>
              <a:ext uri="{FF2B5EF4-FFF2-40B4-BE49-F238E27FC236}">
                <a16:creationId xmlns:a16="http://schemas.microsoft.com/office/drawing/2014/main" id="{EFB2ED6E-2608-194C-B4DC-6D3BEF82F2BA}"/>
              </a:ext>
            </a:extLst>
          </p:cNvPr>
          <p:cNvCxnSpPr/>
          <p:nvPr/>
        </p:nvCxnSpPr>
        <p:spPr>
          <a:xfrm flipV="1">
            <a:off x="1685497" y="6785781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Flowchart: Sort 192">
            <a:extLst>
              <a:ext uri="{FF2B5EF4-FFF2-40B4-BE49-F238E27FC236}">
                <a16:creationId xmlns:a16="http://schemas.microsoft.com/office/drawing/2014/main" id="{7E4D7030-C609-104C-B4E2-295FE900B3CF}"/>
              </a:ext>
            </a:extLst>
          </p:cNvPr>
          <p:cNvSpPr/>
          <p:nvPr/>
        </p:nvSpPr>
        <p:spPr>
          <a:xfrm flipV="1">
            <a:off x="2439114" y="6720659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1" name="Straight Connector 193">
            <a:extLst>
              <a:ext uri="{FF2B5EF4-FFF2-40B4-BE49-F238E27FC236}">
                <a16:creationId xmlns:a16="http://schemas.microsoft.com/office/drawing/2014/main" id="{DC2594D2-9C93-0E43-8DBF-5331DA81346B}"/>
              </a:ext>
            </a:extLst>
          </p:cNvPr>
          <p:cNvCxnSpPr/>
          <p:nvPr/>
        </p:nvCxnSpPr>
        <p:spPr>
          <a:xfrm flipV="1">
            <a:off x="1685497" y="7106049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lowchart: Sort 194">
            <a:extLst>
              <a:ext uri="{FF2B5EF4-FFF2-40B4-BE49-F238E27FC236}">
                <a16:creationId xmlns:a16="http://schemas.microsoft.com/office/drawing/2014/main" id="{2142E98F-7AF7-AD42-9D44-F4DD4F62CFE1}"/>
              </a:ext>
            </a:extLst>
          </p:cNvPr>
          <p:cNvSpPr/>
          <p:nvPr/>
        </p:nvSpPr>
        <p:spPr>
          <a:xfrm flipV="1">
            <a:off x="2154462" y="7040927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3" name="Straight Connector 195">
            <a:extLst>
              <a:ext uri="{FF2B5EF4-FFF2-40B4-BE49-F238E27FC236}">
                <a16:creationId xmlns:a16="http://schemas.microsoft.com/office/drawing/2014/main" id="{C2C1DDE9-ECA4-E244-A490-39F01F9EBD51}"/>
              </a:ext>
            </a:extLst>
          </p:cNvPr>
          <p:cNvCxnSpPr/>
          <p:nvPr/>
        </p:nvCxnSpPr>
        <p:spPr>
          <a:xfrm flipV="1">
            <a:off x="1685497" y="7426317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Flowchart: Sort 196">
            <a:extLst>
              <a:ext uri="{FF2B5EF4-FFF2-40B4-BE49-F238E27FC236}">
                <a16:creationId xmlns:a16="http://schemas.microsoft.com/office/drawing/2014/main" id="{79199935-A21B-B849-8E66-E98536B5DA80}"/>
              </a:ext>
            </a:extLst>
          </p:cNvPr>
          <p:cNvSpPr/>
          <p:nvPr/>
        </p:nvSpPr>
        <p:spPr>
          <a:xfrm flipV="1">
            <a:off x="2439114" y="7361195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5" name="Straight Connector 197">
            <a:extLst>
              <a:ext uri="{FF2B5EF4-FFF2-40B4-BE49-F238E27FC236}">
                <a16:creationId xmlns:a16="http://schemas.microsoft.com/office/drawing/2014/main" id="{0B4EF78F-A6D7-2B41-8795-2B446805B6A2}"/>
              </a:ext>
            </a:extLst>
          </p:cNvPr>
          <p:cNvCxnSpPr/>
          <p:nvPr/>
        </p:nvCxnSpPr>
        <p:spPr>
          <a:xfrm flipV="1">
            <a:off x="1685497" y="8108625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lowchart: Sort 198">
            <a:extLst>
              <a:ext uri="{FF2B5EF4-FFF2-40B4-BE49-F238E27FC236}">
                <a16:creationId xmlns:a16="http://schemas.microsoft.com/office/drawing/2014/main" id="{C9800A63-04F1-734C-8CDE-2F81AED4DB0B}"/>
              </a:ext>
            </a:extLst>
          </p:cNvPr>
          <p:cNvSpPr/>
          <p:nvPr/>
        </p:nvSpPr>
        <p:spPr>
          <a:xfrm flipV="1">
            <a:off x="2439114" y="8043503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7" name="Straight Connector 199">
            <a:extLst>
              <a:ext uri="{FF2B5EF4-FFF2-40B4-BE49-F238E27FC236}">
                <a16:creationId xmlns:a16="http://schemas.microsoft.com/office/drawing/2014/main" id="{6740F38A-74A8-2740-8BB1-ECBADABBAF87}"/>
              </a:ext>
            </a:extLst>
          </p:cNvPr>
          <p:cNvCxnSpPr/>
          <p:nvPr/>
        </p:nvCxnSpPr>
        <p:spPr>
          <a:xfrm flipV="1">
            <a:off x="1685497" y="8422560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Flowchart: Sort 200">
            <a:extLst>
              <a:ext uri="{FF2B5EF4-FFF2-40B4-BE49-F238E27FC236}">
                <a16:creationId xmlns:a16="http://schemas.microsoft.com/office/drawing/2014/main" id="{A964E15E-897C-DC4E-B83D-A08837894710}"/>
              </a:ext>
            </a:extLst>
          </p:cNvPr>
          <p:cNvSpPr/>
          <p:nvPr/>
        </p:nvSpPr>
        <p:spPr>
          <a:xfrm flipV="1">
            <a:off x="2154462" y="8357438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9" name="Straight Connector 201">
            <a:extLst>
              <a:ext uri="{FF2B5EF4-FFF2-40B4-BE49-F238E27FC236}">
                <a16:creationId xmlns:a16="http://schemas.microsoft.com/office/drawing/2014/main" id="{5AFB73DB-A46F-994B-B955-54E25E41B0EA}"/>
              </a:ext>
            </a:extLst>
          </p:cNvPr>
          <p:cNvCxnSpPr/>
          <p:nvPr/>
        </p:nvCxnSpPr>
        <p:spPr>
          <a:xfrm flipV="1">
            <a:off x="1685497" y="8736495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lowchart: Sort 202">
            <a:extLst>
              <a:ext uri="{FF2B5EF4-FFF2-40B4-BE49-F238E27FC236}">
                <a16:creationId xmlns:a16="http://schemas.microsoft.com/office/drawing/2014/main" id="{1F037A2A-2727-4244-B1FF-45CB6C8544EC}"/>
              </a:ext>
            </a:extLst>
          </p:cNvPr>
          <p:cNvSpPr/>
          <p:nvPr/>
        </p:nvSpPr>
        <p:spPr>
          <a:xfrm flipV="1">
            <a:off x="2439114" y="8671373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21" name="Straight Connector 203">
            <a:extLst>
              <a:ext uri="{FF2B5EF4-FFF2-40B4-BE49-F238E27FC236}">
                <a16:creationId xmlns:a16="http://schemas.microsoft.com/office/drawing/2014/main" id="{3AA6793C-BA12-F242-8867-92182AA5D6B6}"/>
              </a:ext>
            </a:extLst>
          </p:cNvPr>
          <p:cNvCxnSpPr/>
          <p:nvPr/>
        </p:nvCxnSpPr>
        <p:spPr>
          <a:xfrm flipV="1">
            <a:off x="1685497" y="9050430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Flowchart: Sort 204">
            <a:extLst>
              <a:ext uri="{FF2B5EF4-FFF2-40B4-BE49-F238E27FC236}">
                <a16:creationId xmlns:a16="http://schemas.microsoft.com/office/drawing/2014/main" id="{36BDA32C-240C-D744-82B7-49C918AEDA0F}"/>
              </a:ext>
            </a:extLst>
          </p:cNvPr>
          <p:cNvSpPr/>
          <p:nvPr/>
        </p:nvSpPr>
        <p:spPr>
          <a:xfrm flipV="1">
            <a:off x="2154462" y="8985308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sp>
        <p:nvSpPr>
          <p:cNvPr id="123" name="TextBox 213">
            <a:extLst>
              <a:ext uri="{FF2B5EF4-FFF2-40B4-BE49-F238E27FC236}">
                <a16:creationId xmlns:a16="http://schemas.microsoft.com/office/drawing/2014/main" id="{257623E6-FD41-AE47-A4DD-966541ACBDFD}"/>
              </a:ext>
            </a:extLst>
          </p:cNvPr>
          <p:cNvSpPr txBox="1"/>
          <p:nvPr/>
        </p:nvSpPr>
        <p:spPr>
          <a:xfrm>
            <a:off x="452478" y="4826729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Professionnelles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24" name="TextBox 216">
            <a:extLst>
              <a:ext uri="{FF2B5EF4-FFF2-40B4-BE49-F238E27FC236}">
                <a16:creationId xmlns:a16="http://schemas.microsoft.com/office/drawing/2014/main" id="{18127BD4-9A02-054A-A7D6-90FCC1F385D6}"/>
              </a:ext>
            </a:extLst>
          </p:cNvPr>
          <p:cNvSpPr txBox="1"/>
          <p:nvPr/>
        </p:nvSpPr>
        <p:spPr>
          <a:xfrm>
            <a:off x="3780450" y="4134830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25" name="TextBox 217">
            <a:extLst>
              <a:ext uri="{FF2B5EF4-FFF2-40B4-BE49-F238E27FC236}">
                <a16:creationId xmlns:a16="http://schemas.microsoft.com/office/drawing/2014/main" id="{70426D16-54C0-DB47-AE43-C9F6B30BAAC1}"/>
              </a:ext>
            </a:extLst>
          </p:cNvPr>
          <p:cNvSpPr txBox="1"/>
          <p:nvPr/>
        </p:nvSpPr>
        <p:spPr>
          <a:xfrm>
            <a:off x="4715534" y="4134830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26" name="Rounded Rectangle 218">
            <a:extLst>
              <a:ext uri="{FF2B5EF4-FFF2-40B4-BE49-F238E27FC236}">
                <a16:creationId xmlns:a16="http://schemas.microsoft.com/office/drawing/2014/main" id="{B6FAF8D3-51C0-C844-9B92-2543CE8C9377}"/>
              </a:ext>
            </a:extLst>
          </p:cNvPr>
          <p:cNvSpPr/>
          <p:nvPr/>
        </p:nvSpPr>
        <p:spPr>
          <a:xfrm>
            <a:off x="3797712" y="4396440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27" name="TextBox 220">
            <a:extLst>
              <a:ext uri="{FF2B5EF4-FFF2-40B4-BE49-F238E27FC236}">
                <a16:creationId xmlns:a16="http://schemas.microsoft.com/office/drawing/2014/main" id="{442BCB90-6D2D-7849-897D-3C21077681FF}"/>
              </a:ext>
            </a:extLst>
          </p:cNvPr>
          <p:cNvSpPr txBox="1"/>
          <p:nvPr/>
        </p:nvSpPr>
        <p:spPr>
          <a:xfrm>
            <a:off x="3780450" y="5321577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28" name="TextBox 221">
            <a:extLst>
              <a:ext uri="{FF2B5EF4-FFF2-40B4-BE49-F238E27FC236}">
                <a16:creationId xmlns:a16="http://schemas.microsoft.com/office/drawing/2014/main" id="{4256B1A7-621B-C14A-9FFB-07152EDFA56A}"/>
              </a:ext>
            </a:extLst>
          </p:cNvPr>
          <p:cNvSpPr txBox="1"/>
          <p:nvPr/>
        </p:nvSpPr>
        <p:spPr>
          <a:xfrm>
            <a:off x="4715534" y="5321577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29" name="Rounded Rectangle 222">
            <a:extLst>
              <a:ext uri="{FF2B5EF4-FFF2-40B4-BE49-F238E27FC236}">
                <a16:creationId xmlns:a16="http://schemas.microsoft.com/office/drawing/2014/main" id="{2CF3C751-8E11-A14B-9891-EA01337E7A02}"/>
              </a:ext>
            </a:extLst>
          </p:cNvPr>
          <p:cNvSpPr/>
          <p:nvPr/>
        </p:nvSpPr>
        <p:spPr>
          <a:xfrm>
            <a:off x="3797712" y="5583187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30" name="TextBox 224">
            <a:extLst>
              <a:ext uri="{FF2B5EF4-FFF2-40B4-BE49-F238E27FC236}">
                <a16:creationId xmlns:a16="http://schemas.microsoft.com/office/drawing/2014/main" id="{D4B9BC40-3304-064B-AAFF-8EDA3057FA46}"/>
              </a:ext>
            </a:extLst>
          </p:cNvPr>
          <p:cNvSpPr txBox="1"/>
          <p:nvPr/>
        </p:nvSpPr>
        <p:spPr>
          <a:xfrm>
            <a:off x="3780450" y="65083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31" name="TextBox 225">
            <a:extLst>
              <a:ext uri="{FF2B5EF4-FFF2-40B4-BE49-F238E27FC236}">
                <a16:creationId xmlns:a16="http://schemas.microsoft.com/office/drawing/2014/main" id="{C3C45DD8-F169-0246-A25C-3F0811888FC2}"/>
              </a:ext>
            </a:extLst>
          </p:cNvPr>
          <p:cNvSpPr txBox="1"/>
          <p:nvPr/>
        </p:nvSpPr>
        <p:spPr>
          <a:xfrm>
            <a:off x="4715534" y="6508323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32" name="Rounded Rectangle 226">
            <a:extLst>
              <a:ext uri="{FF2B5EF4-FFF2-40B4-BE49-F238E27FC236}">
                <a16:creationId xmlns:a16="http://schemas.microsoft.com/office/drawing/2014/main" id="{7D223DF6-3373-A048-A2A4-5CE009ABAB4D}"/>
              </a:ext>
            </a:extLst>
          </p:cNvPr>
          <p:cNvSpPr/>
          <p:nvPr/>
        </p:nvSpPr>
        <p:spPr>
          <a:xfrm>
            <a:off x="3797712" y="6769933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grpSp>
        <p:nvGrpSpPr>
          <p:cNvPr id="133" name="Group 1">
            <a:extLst>
              <a:ext uri="{FF2B5EF4-FFF2-40B4-BE49-F238E27FC236}">
                <a16:creationId xmlns:a16="http://schemas.microsoft.com/office/drawing/2014/main" id="{5F8C3C82-7910-3D42-A6EB-8DB892725536}"/>
              </a:ext>
            </a:extLst>
          </p:cNvPr>
          <p:cNvGrpSpPr/>
          <p:nvPr/>
        </p:nvGrpSpPr>
        <p:grpSpPr>
          <a:xfrm>
            <a:off x="418475" y="3311462"/>
            <a:ext cx="2813061" cy="1037488"/>
            <a:chOff x="454220" y="2396626"/>
            <a:chExt cx="2813061" cy="1037488"/>
          </a:xfrm>
        </p:grpSpPr>
        <p:sp>
          <p:nvSpPr>
            <p:cNvPr id="134" name="TextBox 82">
              <a:extLst>
                <a:ext uri="{FF2B5EF4-FFF2-40B4-BE49-F238E27FC236}">
                  <a16:creationId xmlns:a16="http://schemas.microsoft.com/office/drawing/2014/main" id="{3C8758ED-53F3-8E4F-A72D-EF997714A3D4}"/>
                </a:ext>
              </a:extLst>
            </p:cNvPr>
            <p:cNvSpPr txBox="1"/>
            <p:nvPr/>
          </p:nvSpPr>
          <p:spPr>
            <a:xfrm>
              <a:off x="454220" y="2396626"/>
              <a:ext cx="7505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>
                  <a:solidFill>
                    <a:srgbClr val="FBD43E"/>
                  </a:solidFill>
                  <a:ea typeface="Roboto" pitchFamily="2" charset="0"/>
                  <a:cs typeface="Lato" panose="020F0502020204030203" pitchFamily="34" charset="0"/>
                </a:rPr>
                <a:t>CONTACT</a:t>
              </a:r>
            </a:p>
          </p:txBody>
        </p:sp>
        <p:sp>
          <p:nvSpPr>
            <p:cNvPr id="135" name="TextBox 83">
              <a:extLst>
                <a:ext uri="{FF2B5EF4-FFF2-40B4-BE49-F238E27FC236}">
                  <a16:creationId xmlns:a16="http://schemas.microsoft.com/office/drawing/2014/main" id="{9768CA27-73FE-024D-9F29-17C039CC868B}"/>
                </a:ext>
              </a:extLst>
            </p:cNvPr>
            <p:cNvSpPr txBox="1"/>
            <p:nvPr/>
          </p:nvSpPr>
          <p:spPr>
            <a:xfrm>
              <a:off x="857019" y="3203282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12 rue de la </a:t>
              </a:r>
              <a:r>
                <a:rPr lang="en-PH" sz="900" dirty="0" err="1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Réussite</a:t>
              </a:r>
              <a:r>
                <a:rPr lang="en-PH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 75012 Paris</a:t>
              </a:r>
            </a:p>
          </p:txBody>
        </p:sp>
        <p:pic>
          <p:nvPicPr>
            <p:cNvPr id="136" name="Picture 85">
              <a:extLst>
                <a:ext uri="{FF2B5EF4-FFF2-40B4-BE49-F238E27FC236}">
                  <a16:creationId xmlns:a16="http://schemas.microsoft.com/office/drawing/2014/main" id="{1EF1BE5C-8321-AD41-B4C4-15978ED310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607" y="3257398"/>
              <a:ext cx="168487" cy="168487"/>
            </a:xfrm>
            <a:prstGeom prst="rect">
              <a:avLst/>
            </a:prstGeom>
          </p:spPr>
        </p:pic>
        <p:pic>
          <p:nvPicPr>
            <p:cNvPr id="137" name="Picture 87">
              <a:extLst>
                <a:ext uri="{FF2B5EF4-FFF2-40B4-BE49-F238E27FC236}">
                  <a16:creationId xmlns:a16="http://schemas.microsoft.com/office/drawing/2014/main" id="{EB581998-24D2-374C-B17D-936D76AD01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856" y="2709498"/>
              <a:ext cx="125989" cy="125989"/>
            </a:xfrm>
            <a:prstGeom prst="rect">
              <a:avLst/>
            </a:prstGeom>
          </p:spPr>
        </p:pic>
        <p:pic>
          <p:nvPicPr>
            <p:cNvPr id="138" name="Picture 88">
              <a:extLst>
                <a:ext uri="{FF2B5EF4-FFF2-40B4-BE49-F238E27FC236}">
                  <a16:creationId xmlns:a16="http://schemas.microsoft.com/office/drawing/2014/main" id="{F697475C-1197-9346-A12D-58CB08813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682" y="3072511"/>
              <a:ext cx="144337" cy="144337"/>
            </a:xfrm>
            <a:prstGeom prst="rect">
              <a:avLst/>
            </a:prstGeom>
          </p:spPr>
        </p:pic>
        <p:pic>
          <p:nvPicPr>
            <p:cNvPr id="139" name="Picture 89">
              <a:extLst>
                <a:ext uri="{FF2B5EF4-FFF2-40B4-BE49-F238E27FC236}">
                  <a16:creationId xmlns:a16="http://schemas.microsoft.com/office/drawing/2014/main" id="{D5A3B639-89CF-344D-977C-AE1C28D9C2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606" y="2876036"/>
              <a:ext cx="155926" cy="155926"/>
            </a:xfrm>
            <a:prstGeom prst="rect">
              <a:avLst/>
            </a:prstGeom>
          </p:spPr>
        </p:pic>
        <p:sp>
          <p:nvSpPr>
            <p:cNvPr id="140" name="TextBox 90">
              <a:extLst>
                <a:ext uri="{FF2B5EF4-FFF2-40B4-BE49-F238E27FC236}">
                  <a16:creationId xmlns:a16="http://schemas.microsoft.com/office/drawing/2014/main" id="{BFFB5958-7140-0843-9A96-13556EC81381}"/>
                </a:ext>
              </a:extLst>
            </p:cNvPr>
            <p:cNvSpPr txBox="1"/>
            <p:nvPr/>
          </p:nvSpPr>
          <p:spPr>
            <a:xfrm>
              <a:off x="857019" y="2630905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01 02 03 04 05</a:t>
              </a:r>
            </a:p>
          </p:txBody>
        </p:sp>
        <p:sp>
          <p:nvSpPr>
            <p:cNvPr id="141" name="TextBox 91">
              <a:extLst>
                <a:ext uri="{FF2B5EF4-FFF2-40B4-BE49-F238E27FC236}">
                  <a16:creationId xmlns:a16="http://schemas.microsoft.com/office/drawing/2014/main" id="{D43ECA50-DD4E-EE43-A62D-F8251FE108F7}"/>
                </a:ext>
              </a:extLst>
            </p:cNvPr>
            <p:cNvSpPr txBox="1"/>
            <p:nvPr/>
          </p:nvSpPr>
          <p:spPr>
            <a:xfrm>
              <a:off x="857019" y="2821697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06 01 02 03 04</a:t>
              </a:r>
            </a:p>
          </p:txBody>
        </p:sp>
        <p:sp>
          <p:nvSpPr>
            <p:cNvPr id="142" name="TextBox 92">
              <a:extLst>
                <a:ext uri="{FF2B5EF4-FFF2-40B4-BE49-F238E27FC236}">
                  <a16:creationId xmlns:a16="http://schemas.microsoft.com/office/drawing/2014/main" id="{8FBED3D9-BD16-EB43-994D-674663D86E89}"/>
                </a:ext>
              </a:extLst>
            </p:cNvPr>
            <p:cNvSpPr txBox="1"/>
            <p:nvPr/>
          </p:nvSpPr>
          <p:spPr>
            <a:xfrm>
              <a:off x="857019" y="3012489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mail@mail.com</a:t>
              </a:r>
            </a:p>
          </p:txBody>
        </p:sp>
      </p:grpSp>
      <p:pic>
        <p:nvPicPr>
          <p:cNvPr id="143" name="Image 142">
            <a:extLst>
              <a:ext uri="{FF2B5EF4-FFF2-40B4-BE49-F238E27FC236}">
                <a16:creationId xmlns:a16="http://schemas.microsoft.com/office/drawing/2014/main" id="{B8309BA3-8E7D-2E4B-A977-0D0B049A511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0" r="15199"/>
          <a:stretch/>
        </p:blipFill>
        <p:spPr>
          <a:xfrm>
            <a:off x="5167717" y="12752"/>
            <a:ext cx="2233794" cy="225690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8099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8941746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595</Words>
  <Application>Microsoft Macintosh PowerPoint</Application>
  <PresentationFormat>Personnalisé</PresentationFormat>
  <Paragraphs>92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2019-11-19T09:18:11Z</dcterms:created>
  <dcterms:modified xsi:type="dcterms:W3CDTF">2020-11-18T15:42:52Z</dcterms:modified>
</cp:coreProperties>
</file>