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0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0A8"/>
    <a:srgbClr val="E59E42"/>
    <a:srgbClr val="D44833"/>
    <a:srgbClr val="F1EAD0"/>
    <a:srgbClr val="6699FF"/>
    <a:srgbClr val="D5AAD6"/>
    <a:srgbClr val="643165"/>
    <a:srgbClr val="9999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99453-BEB0-BA45-97F6-BDC32F343210}" v="7" dt="2018-10-16T19:44:4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0" autoAdjust="0"/>
    <p:restoredTop sz="95324" autoAdjust="0"/>
  </p:normalViewPr>
  <p:slideViewPr>
    <p:cSldViewPr snapToGrid="0">
      <p:cViewPr varScale="1">
        <p:scale>
          <a:sx n="155" d="100"/>
          <a:sy n="155" d="100"/>
        </p:scale>
        <p:origin x="29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8399453-BEB0-BA45-97F6-BDC32F343210}"/>
    <pc:docChg chg="custSel modSld">
      <pc:chgData name="Axel Maille" userId="065ad68c099279a8" providerId="LiveId" clId="{48399453-BEB0-BA45-97F6-BDC32F343210}" dt="2018-10-16T19:45:42.383" v="238" actId="20577"/>
      <pc:docMkLst>
        <pc:docMk/>
      </pc:docMkLst>
      <pc:sldChg chg="delSp modSp">
        <pc:chgData name="Axel Maille" userId="065ad68c099279a8" providerId="LiveId" clId="{48399453-BEB0-BA45-97F6-BDC32F343210}" dt="2018-10-16T19:45:42.383" v="238" actId="20577"/>
        <pc:sldMkLst>
          <pc:docMk/>
          <pc:sldMk cId="3459098342" sldId="260"/>
        </pc:sldMkLst>
        <pc:spChg chg="mod">
          <ac:chgData name="Axel Maille" userId="065ad68c099279a8" providerId="LiveId" clId="{48399453-BEB0-BA45-97F6-BDC32F343210}" dt="2018-10-16T19:42:43.668" v="26" actId="20577"/>
          <ac:spMkLst>
            <pc:docMk/>
            <pc:sldMk cId="3459098342" sldId="260"/>
            <ac:spMk id="14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2.431" v="149"/>
          <ac:spMkLst>
            <pc:docMk/>
            <pc:sldMk cId="3459098342" sldId="260"/>
            <ac:spMk id="15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8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0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54.643" v="46" actId="20577"/>
          <ac:spMkLst>
            <pc:docMk/>
            <pc:sldMk cId="3459098342" sldId="260"/>
            <ac:spMk id="16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19.287" v="82"/>
          <ac:spMkLst>
            <pc:docMk/>
            <pc:sldMk cId="3459098342" sldId="260"/>
            <ac:spMk id="16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20.682" v="83"/>
          <ac:spMkLst>
            <pc:docMk/>
            <pc:sldMk cId="3459098342" sldId="260"/>
            <ac:spMk id="16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33.274" v="148" actId="20577"/>
          <ac:spMkLst>
            <pc:docMk/>
            <pc:sldMk cId="3459098342" sldId="260"/>
            <ac:spMk id="16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6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0.723" v="153" actId="6549"/>
          <ac:spMkLst>
            <pc:docMk/>
            <pc:sldMk cId="3459098342" sldId="260"/>
            <ac:spMk id="17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6.258" v="162" actId="20577"/>
          <ac:spMkLst>
            <pc:docMk/>
            <pc:sldMk cId="3459098342" sldId="260"/>
            <ac:spMk id="17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1.647" v="174" actId="20577"/>
          <ac:spMkLst>
            <pc:docMk/>
            <pc:sldMk cId="3459098342" sldId="260"/>
            <ac:spMk id="17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5.639" v="181" actId="20577"/>
          <ac:spMkLst>
            <pc:docMk/>
            <pc:sldMk cId="3459098342" sldId="260"/>
            <ac:spMk id="176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1.649" v="191" actId="20577"/>
          <ac:spMkLst>
            <pc:docMk/>
            <pc:sldMk cId="3459098342" sldId="260"/>
            <ac:spMk id="17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5.236" v="198" actId="20577"/>
          <ac:spMkLst>
            <pc:docMk/>
            <pc:sldMk cId="3459098342" sldId="260"/>
            <ac:spMk id="17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2.065" v="206" actId="20577"/>
          <ac:spMkLst>
            <pc:docMk/>
            <pc:sldMk cId="3459098342" sldId="260"/>
            <ac:spMk id="18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5.102" v="214" actId="20577"/>
          <ac:spMkLst>
            <pc:docMk/>
            <pc:sldMk cId="3459098342" sldId="260"/>
            <ac:spMk id="18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2.022" v="228" actId="20577"/>
          <ac:spMkLst>
            <pc:docMk/>
            <pc:sldMk cId="3459098342" sldId="260"/>
            <ac:spMk id="18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6.172" v="236" actId="20577"/>
          <ac:spMkLst>
            <pc:docMk/>
            <pc:sldMk cId="3459098342" sldId="260"/>
            <ac:spMk id="18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8.030" v="101" actId="20577"/>
          <ac:spMkLst>
            <pc:docMk/>
            <pc:sldMk cId="3459098342" sldId="260"/>
            <ac:spMk id="21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22.766" v="115" actId="20577"/>
          <ac:spMkLst>
            <pc:docMk/>
            <pc:sldMk cId="3459098342" sldId="260"/>
            <ac:spMk id="21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33.787" v="15" actId="20577"/>
          <ac:spMkLst>
            <pc:docMk/>
            <pc:sldMk cId="3459098342" sldId="260"/>
            <ac:spMk id="21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42.383" v="238" actId="20577"/>
          <ac:spMkLst>
            <pc:docMk/>
            <pc:sldMk cId="3459098342" sldId="260"/>
            <ac:spMk id="21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4.028" v="150"/>
          <ac:spMkLst>
            <pc:docMk/>
            <pc:sldMk cId="3459098342" sldId="260"/>
            <ac:spMk id="21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5.516" v="151"/>
          <ac:spMkLst>
            <pc:docMk/>
            <pc:sldMk cId="3459098342" sldId="260"/>
            <ac:spMk id="22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6.747" v="152"/>
          <ac:spMkLst>
            <pc:docMk/>
            <pc:sldMk cId="3459098342" sldId="260"/>
            <ac:spMk id="226" creationId="{00000000-0000-0000-0000-000000000000}"/>
          </ac:spMkLst>
        </pc:spChg>
        <pc:grpChg chg="mod">
          <ac:chgData name="Axel Maille" userId="065ad68c099279a8" providerId="LiveId" clId="{48399453-BEB0-BA45-97F6-BDC32F343210}" dt="2018-10-16T19:44:42.431" v="149"/>
          <ac:grpSpMkLst>
            <pc:docMk/>
            <pc:sldMk cId="3459098342" sldId="260"/>
            <ac:grpSpMk id="215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4.028" v="150"/>
          <ac:grpSpMkLst>
            <pc:docMk/>
            <pc:sldMk cId="3459098342" sldId="260"/>
            <ac:grpSpMk id="216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5.516" v="151"/>
          <ac:grpSpMkLst>
            <pc:docMk/>
            <pc:sldMk cId="3459098342" sldId="260"/>
            <ac:grpSpMk id="220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6.747" v="152"/>
          <ac:grpSpMkLst>
            <pc:docMk/>
            <pc:sldMk cId="3459098342" sldId="260"/>
            <ac:grpSpMk id="224" creationId="{00000000-0000-0000-0000-000000000000}"/>
          </ac:grpSpMkLst>
        </pc:grp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4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96387" y="464589"/>
            <a:ext cx="6770077" cy="97594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3780450" y="1615035"/>
            <a:ext cx="853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EXPERIENCE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3780450" y="1956349"/>
            <a:ext cx="3200354" cy="1107996"/>
            <a:chOff x="3780450" y="5963101"/>
            <a:chExt cx="3200354" cy="1107996"/>
          </a:xfrm>
        </p:grpSpPr>
        <p:sp>
          <p:nvSpPr>
            <p:cNvPr id="154" name="TextBox 153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51574" y="2884931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25425" y="3150701"/>
            <a:ext cx="2906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 soyez précis, imaginatif et mettez en valeur votre potentiel professionnel.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780450" y="7912506"/>
            <a:ext cx="117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511093" y="8240029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780450" y="8240029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11093" y="8929243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80450" y="8929243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64590" y="1615035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67389" y="2421691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12 rue de la </a:t>
            </a:r>
            <a:r>
              <a:rPr lang="en-PH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Réussite</a:t>
            </a:r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75012 Paris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86133" y="4533369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25707" y="5105981"/>
            <a:ext cx="123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25707" y="5420365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25707" y="573474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25707" y="604913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25707" y="6367878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Langues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25707" y="666796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Anglais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5707" y="698234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Allemand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25707" y="729672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Italien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5707" y="768179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Personnelles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5707" y="798187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Créative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5707" y="829626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Innovant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25707" y="861064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Sérieux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5707" y="892924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Organisé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1858726" y="522758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612343" y="516246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1858726" y="554151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327691" y="547639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858726" y="585545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2612343" y="579033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1858726" y="616938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327691" y="610426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858726" y="6765636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2612343" y="6700514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1858726" y="708590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2327691" y="702078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1858726" y="7406172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2612343" y="7341050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1858726" y="808848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612343" y="802335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1858726" y="840241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2327691" y="833729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1858726" y="871635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612343" y="865122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1858726" y="903028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2327691" y="896516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" y="2475807"/>
            <a:ext cx="168487" cy="16848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" y="1927907"/>
            <a:ext cx="125989" cy="12598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" y="2290920"/>
            <a:ext cx="144337" cy="14433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6" y="2094445"/>
            <a:ext cx="155926" cy="155926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967389" y="1849314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06 01 02 03 04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967389" y="204010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01 02 03 04 05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967389" y="223089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mail@mail.com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579142" y="604043"/>
            <a:ext cx="455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1EAD0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Dany PANDINO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25707" y="4806584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Professionnelles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3780450" y="3414456"/>
            <a:ext cx="3200354" cy="1107996"/>
            <a:chOff x="3780450" y="5963101"/>
            <a:chExt cx="3200354" cy="1107996"/>
          </a:xfrm>
        </p:grpSpPr>
        <p:sp>
          <p:nvSpPr>
            <p:cNvPr id="217" name="TextBox 216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780450" y="4872563"/>
            <a:ext cx="3200354" cy="1107996"/>
            <a:chOff x="3780450" y="5963101"/>
            <a:chExt cx="3200354" cy="1107996"/>
          </a:xfrm>
        </p:grpSpPr>
        <p:sp>
          <p:nvSpPr>
            <p:cNvPr id="221" name="TextBox 220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780450" y="6330670"/>
            <a:ext cx="3200354" cy="1107996"/>
            <a:chOff x="3780450" y="5963101"/>
            <a:chExt cx="3200354" cy="1107996"/>
          </a:xfrm>
        </p:grpSpPr>
        <p:sp>
          <p:nvSpPr>
            <p:cNvPr id="225" name="TextBox 224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cxnSp>
        <p:nvCxnSpPr>
          <p:cNvPr id="229" name="Straight Connector 228"/>
          <p:cNvCxnSpPr/>
          <p:nvPr/>
        </p:nvCxnSpPr>
        <p:spPr>
          <a:xfrm>
            <a:off x="3510808" y="1615035"/>
            <a:ext cx="0" cy="8258843"/>
          </a:xfrm>
          <a:prstGeom prst="line">
            <a:avLst/>
          </a:prstGeom>
          <a:ln w="28575" cap="rnd">
            <a:solidFill>
              <a:srgbClr val="86B0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71878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585</Words>
  <Application>Microsoft Macintosh PowerPoint</Application>
  <PresentationFormat>Personnalisé</PresentationFormat>
  <Paragraphs>93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Libre Baskerville</vt:lpstr>
      <vt:lpstr>Wingdings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76</cp:revision>
  <dcterms:created xsi:type="dcterms:W3CDTF">2017-02-16T03:54:32Z</dcterms:created>
  <dcterms:modified xsi:type="dcterms:W3CDTF">2024-05-24T15:14:45Z</dcterms:modified>
</cp:coreProperties>
</file>