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0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00FFFF"/>
    <a:srgbClr val="3B6DAB"/>
    <a:srgbClr val="E96687"/>
    <a:srgbClr val="FFF36A"/>
    <a:srgbClr val="C8F7FF"/>
    <a:srgbClr val="FF9966"/>
    <a:srgbClr val="FBA341"/>
    <a:srgbClr val="F15773"/>
    <a:srgbClr val="80AE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538222-00AF-B448-8CF3-2B10F72EAFA6}" v="16" dt="2018-10-16T19:39:32.0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7" autoAdjust="0"/>
    <p:restoredTop sz="95324" autoAdjust="0"/>
  </p:normalViewPr>
  <p:slideViewPr>
    <p:cSldViewPr snapToGrid="0">
      <p:cViewPr varScale="1">
        <p:scale>
          <a:sx n="79" d="100"/>
          <a:sy n="79" d="100"/>
        </p:scale>
        <p:origin x="388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1F538222-00AF-B448-8CF3-2B10F72EAFA6}"/>
    <pc:docChg chg="custSel modSld">
      <pc:chgData name="Axel Maille" userId="065ad68c099279a8" providerId="LiveId" clId="{1F538222-00AF-B448-8CF3-2B10F72EAFA6}" dt="2018-10-16T19:39:42.068" v="240" actId="1076"/>
      <pc:docMkLst>
        <pc:docMk/>
      </pc:docMkLst>
      <pc:sldChg chg="addSp delSp modSp">
        <pc:chgData name="Axel Maille" userId="065ad68c099279a8" providerId="LiveId" clId="{1F538222-00AF-B448-8CF3-2B10F72EAFA6}" dt="2018-10-16T19:39:42.068" v="240" actId="1076"/>
        <pc:sldMkLst>
          <pc:docMk/>
          <pc:sldMk cId="3459098342" sldId="260"/>
        </pc:sldMkLst>
        <pc:spChg chg="mod">
          <ac:chgData name="Axel Maille" userId="065ad68c099279a8" providerId="LiveId" clId="{1F538222-00AF-B448-8CF3-2B10F72EAFA6}" dt="2018-10-16T19:37:06.343" v="113" actId="1076"/>
          <ac:spMkLst>
            <pc:docMk/>
            <pc:sldMk cId="3459098342" sldId="260"/>
            <ac:spMk id="6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7:06.343" v="113" actId="1076"/>
          <ac:spMkLst>
            <pc:docMk/>
            <pc:sldMk cId="3459098342" sldId="260"/>
            <ac:spMk id="7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6:58.637" v="112" actId="1076"/>
          <ac:spMkLst>
            <pc:docMk/>
            <pc:sldMk cId="3459098342" sldId="260"/>
            <ac:spMk id="8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8:10.386" v="211" actId="207"/>
          <ac:spMkLst>
            <pc:docMk/>
            <pc:sldMk cId="3459098342" sldId="260"/>
            <ac:spMk id="10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1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8:17.001" v="213" actId="207"/>
          <ac:spMkLst>
            <pc:docMk/>
            <pc:sldMk cId="3459098342" sldId="260"/>
            <ac:spMk id="12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3" creationId="{00000000-0000-0000-0000-000000000000}"/>
          </ac:spMkLst>
        </pc:spChg>
        <pc:spChg chg="del mod">
          <ac:chgData name="Axel Maille" userId="065ad68c099279a8" providerId="LiveId" clId="{1F538222-00AF-B448-8CF3-2B10F72EAFA6}" dt="2018-10-16T19:36:41.457" v="110" actId="478"/>
          <ac:spMkLst>
            <pc:docMk/>
            <pc:sldMk cId="3459098342" sldId="260"/>
            <ac:spMk id="14" creationId="{00000000-0000-0000-0000-000000000000}"/>
          </ac:spMkLst>
        </pc:spChg>
        <pc:spChg chg="del mod">
          <ac:chgData name="Axel Maille" userId="065ad68c099279a8" providerId="LiveId" clId="{1F538222-00AF-B448-8CF3-2B10F72EAFA6}" dt="2018-10-16T19:36:41.457" v="110" actId="478"/>
          <ac:spMkLst>
            <pc:docMk/>
            <pc:sldMk cId="3459098342" sldId="260"/>
            <ac:spMk id="15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6:58.637" v="112" actId="1076"/>
          <ac:spMkLst>
            <pc:docMk/>
            <pc:sldMk cId="3459098342" sldId="260"/>
            <ac:spMk id="17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6:02.959" v="31" actId="20577"/>
          <ac:spMkLst>
            <pc:docMk/>
            <pc:sldMk cId="3459098342" sldId="260"/>
            <ac:spMk id="19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6:58.637" v="112" actId="1076"/>
          <ac:spMkLst>
            <pc:docMk/>
            <pc:sldMk cId="3459098342" sldId="260"/>
            <ac:spMk id="25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6:58.637" v="112" actId="1076"/>
          <ac:spMkLst>
            <pc:docMk/>
            <pc:sldMk cId="3459098342" sldId="260"/>
            <ac:spMk id="26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6:58.637" v="112" actId="1076"/>
          <ac:spMkLst>
            <pc:docMk/>
            <pc:sldMk cId="3459098342" sldId="260"/>
            <ac:spMk id="27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6:58.637" v="112" actId="1076"/>
          <ac:spMkLst>
            <pc:docMk/>
            <pc:sldMk cId="3459098342" sldId="260"/>
            <ac:spMk id="28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6:58.637" v="112" actId="1076"/>
          <ac:spMkLst>
            <pc:docMk/>
            <pc:sldMk cId="3459098342" sldId="260"/>
            <ac:spMk id="30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6:58.637" v="112" actId="1076"/>
          <ac:spMkLst>
            <pc:docMk/>
            <pc:sldMk cId="3459098342" sldId="260"/>
            <ac:spMk id="31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6:58.637" v="112" actId="1076"/>
          <ac:spMkLst>
            <pc:docMk/>
            <pc:sldMk cId="3459098342" sldId="260"/>
            <ac:spMk id="32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13.806" v="236" actId="1076"/>
          <ac:spMkLst>
            <pc:docMk/>
            <pc:sldMk cId="3459098342" sldId="260"/>
            <ac:spMk id="37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21.501" v="237" actId="1076"/>
          <ac:spMkLst>
            <pc:docMk/>
            <pc:sldMk cId="3459098342" sldId="260"/>
            <ac:spMk id="40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43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44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45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28.736" v="238" actId="1076"/>
          <ac:spMkLst>
            <pc:docMk/>
            <pc:sldMk cId="3459098342" sldId="260"/>
            <ac:spMk id="46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49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50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51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54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55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56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59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60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61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28.736" v="238" actId="1076"/>
          <ac:spMkLst>
            <pc:docMk/>
            <pc:sldMk cId="3459098342" sldId="260"/>
            <ac:spMk id="62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28.736" v="238" actId="1076"/>
          <ac:spMkLst>
            <pc:docMk/>
            <pc:sldMk cId="3459098342" sldId="260"/>
            <ac:spMk id="63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28.736" v="238" actId="1076"/>
          <ac:spMkLst>
            <pc:docMk/>
            <pc:sldMk cId="3459098342" sldId="260"/>
            <ac:spMk id="64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28.736" v="238" actId="1076"/>
          <ac:spMkLst>
            <pc:docMk/>
            <pc:sldMk cId="3459098342" sldId="260"/>
            <ac:spMk id="65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28.736" v="238" actId="1076"/>
          <ac:spMkLst>
            <pc:docMk/>
            <pc:sldMk cId="3459098342" sldId="260"/>
            <ac:spMk id="66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28.736" v="238" actId="1076"/>
          <ac:spMkLst>
            <pc:docMk/>
            <pc:sldMk cId="3459098342" sldId="260"/>
            <ac:spMk id="67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28.736" v="238" actId="1076"/>
          <ac:spMkLst>
            <pc:docMk/>
            <pc:sldMk cId="3459098342" sldId="260"/>
            <ac:spMk id="68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28.736" v="238" actId="1076"/>
          <ac:spMkLst>
            <pc:docMk/>
            <pc:sldMk cId="3459098342" sldId="260"/>
            <ac:spMk id="69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28.736" v="238" actId="1076"/>
          <ac:spMkLst>
            <pc:docMk/>
            <pc:sldMk cId="3459098342" sldId="260"/>
            <ac:spMk id="70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28.736" v="238" actId="1076"/>
          <ac:spMkLst>
            <pc:docMk/>
            <pc:sldMk cId="3459098342" sldId="260"/>
            <ac:spMk id="71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28.736" v="238" actId="1076"/>
          <ac:spMkLst>
            <pc:docMk/>
            <pc:sldMk cId="3459098342" sldId="260"/>
            <ac:spMk id="72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28.736" v="238" actId="1076"/>
          <ac:spMkLst>
            <pc:docMk/>
            <pc:sldMk cId="3459098342" sldId="260"/>
            <ac:spMk id="73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28.736" v="238" actId="1076"/>
          <ac:spMkLst>
            <pc:docMk/>
            <pc:sldMk cId="3459098342" sldId="260"/>
            <ac:spMk id="74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76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77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78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79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80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82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83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84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85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86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88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89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90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91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92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94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95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96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97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98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00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01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02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03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04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06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07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08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09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10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12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13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14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15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16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18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19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20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21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22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24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25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26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27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28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30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31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32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33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34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9:28.736" v="238" actId="1076"/>
          <ac:spMkLst>
            <pc:docMk/>
            <pc:sldMk cId="3459098342" sldId="260"/>
            <ac:spMk id="136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38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39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40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41" creationId="{00000000-0000-0000-0000-000000000000}"/>
          </ac:spMkLst>
        </pc:spChg>
        <pc:spChg chg="mod">
          <ac:chgData name="Axel Maille" userId="065ad68c099279a8" providerId="LiveId" clId="{1F538222-00AF-B448-8CF3-2B10F72EAFA6}" dt="2018-10-16T19:35:40.629" v="10" actId="2711"/>
          <ac:spMkLst>
            <pc:docMk/>
            <pc:sldMk cId="3459098342" sldId="260"/>
            <ac:spMk id="142" creationId="{00000000-0000-0000-0000-000000000000}"/>
          </ac:spMkLst>
        </pc:spChg>
        <pc:grpChg chg="mod">
          <ac:chgData name="Axel Maille" userId="065ad68c099279a8" providerId="LiveId" clId="{1F538222-00AF-B448-8CF3-2B10F72EAFA6}" dt="2018-10-16T19:38:13.387" v="212"/>
          <ac:grpSpMkLst>
            <pc:docMk/>
            <pc:sldMk cId="3459098342" sldId="260"/>
            <ac:grpSpMk id="9" creationId="{00000000-0000-0000-0000-000000000000}"/>
          </ac:grpSpMkLst>
        </pc:grpChg>
        <pc:grpChg chg="mod">
          <ac:chgData name="Axel Maille" userId="065ad68c099279a8" providerId="LiveId" clId="{1F538222-00AF-B448-8CF3-2B10F72EAFA6}" dt="2018-10-16T19:39:21.501" v="237" actId="1076"/>
          <ac:grpSpMkLst>
            <pc:docMk/>
            <pc:sldMk cId="3459098342" sldId="260"/>
            <ac:grpSpMk id="41" creationId="{00000000-0000-0000-0000-000000000000}"/>
          </ac:grpSpMkLst>
        </pc:grpChg>
        <pc:grpChg chg="mod">
          <ac:chgData name="Axel Maille" userId="065ad68c099279a8" providerId="LiveId" clId="{1F538222-00AF-B448-8CF3-2B10F72EAFA6}" dt="2018-10-16T19:39:21.501" v="237" actId="1076"/>
          <ac:grpSpMkLst>
            <pc:docMk/>
            <pc:sldMk cId="3459098342" sldId="260"/>
            <ac:grpSpMk id="47" creationId="{00000000-0000-0000-0000-000000000000}"/>
          </ac:grpSpMkLst>
        </pc:grpChg>
        <pc:grpChg chg="mod">
          <ac:chgData name="Axel Maille" userId="065ad68c099279a8" providerId="LiveId" clId="{1F538222-00AF-B448-8CF3-2B10F72EAFA6}" dt="2018-10-16T19:39:21.501" v="237" actId="1076"/>
          <ac:grpSpMkLst>
            <pc:docMk/>
            <pc:sldMk cId="3459098342" sldId="260"/>
            <ac:grpSpMk id="52" creationId="{00000000-0000-0000-0000-000000000000}"/>
          </ac:grpSpMkLst>
        </pc:grpChg>
        <pc:grpChg chg="mod">
          <ac:chgData name="Axel Maille" userId="065ad68c099279a8" providerId="LiveId" clId="{1F538222-00AF-B448-8CF3-2B10F72EAFA6}" dt="2018-10-16T19:39:21.501" v="237" actId="1076"/>
          <ac:grpSpMkLst>
            <pc:docMk/>
            <pc:sldMk cId="3459098342" sldId="260"/>
            <ac:grpSpMk id="57" creationId="{00000000-0000-0000-0000-000000000000}"/>
          </ac:grpSpMkLst>
        </pc:grpChg>
        <pc:grpChg chg="mod">
          <ac:chgData name="Axel Maille" userId="065ad68c099279a8" providerId="LiveId" clId="{1F538222-00AF-B448-8CF3-2B10F72EAFA6}" dt="2018-10-16T19:39:28.736" v="238" actId="1076"/>
          <ac:grpSpMkLst>
            <pc:docMk/>
            <pc:sldMk cId="3459098342" sldId="260"/>
            <ac:grpSpMk id="75" creationId="{00000000-0000-0000-0000-000000000000}"/>
          </ac:grpSpMkLst>
        </pc:grpChg>
        <pc:grpChg chg="mod">
          <ac:chgData name="Axel Maille" userId="065ad68c099279a8" providerId="LiveId" clId="{1F538222-00AF-B448-8CF3-2B10F72EAFA6}" dt="2018-10-16T19:39:28.736" v="238" actId="1076"/>
          <ac:grpSpMkLst>
            <pc:docMk/>
            <pc:sldMk cId="3459098342" sldId="260"/>
            <ac:grpSpMk id="81" creationId="{00000000-0000-0000-0000-000000000000}"/>
          </ac:grpSpMkLst>
        </pc:grpChg>
        <pc:grpChg chg="mod">
          <ac:chgData name="Axel Maille" userId="065ad68c099279a8" providerId="LiveId" clId="{1F538222-00AF-B448-8CF3-2B10F72EAFA6}" dt="2018-10-16T19:39:28.736" v="238" actId="1076"/>
          <ac:grpSpMkLst>
            <pc:docMk/>
            <pc:sldMk cId="3459098342" sldId="260"/>
            <ac:grpSpMk id="87" creationId="{00000000-0000-0000-0000-000000000000}"/>
          </ac:grpSpMkLst>
        </pc:grpChg>
        <pc:grpChg chg="mod">
          <ac:chgData name="Axel Maille" userId="065ad68c099279a8" providerId="LiveId" clId="{1F538222-00AF-B448-8CF3-2B10F72EAFA6}" dt="2018-10-16T19:39:28.736" v="238" actId="1076"/>
          <ac:grpSpMkLst>
            <pc:docMk/>
            <pc:sldMk cId="3459098342" sldId="260"/>
            <ac:grpSpMk id="93" creationId="{00000000-0000-0000-0000-000000000000}"/>
          </ac:grpSpMkLst>
        </pc:grpChg>
        <pc:grpChg chg="mod">
          <ac:chgData name="Axel Maille" userId="065ad68c099279a8" providerId="LiveId" clId="{1F538222-00AF-B448-8CF3-2B10F72EAFA6}" dt="2018-10-16T19:39:28.736" v="238" actId="1076"/>
          <ac:grpSpMkLst>
            <pc:docMk/>
            <pc:sldMk cId="3459098342" sldId="260"/>
            <ac:grpSpMk id="99" creationId="{00000000-0000-0000-0000-000000000000}"/>
          </ac:grpSpMkLst>
        </pc:grpChg>
        <pc:grpChg chg="mod">
          <ac:chgData name="Axel Maille" userId="065ad68c099279a8" providerId="LiveId" clId="{1F538222-00AF-B448-8CF3-2B10F72EAFA6}" dt="2018-10-16T19:39:28.736" v="238" actId="1076"/>
          <ac:grpSpMkLst>
            <pc:docMk/>
            <pc:sldMk cId="3459098342" sldId="260"/>
            <ac:grpSpMk id="105" creationId="{00000000-0000-0000-0000-000000000000}"/>
          </ac:grpSpMkLst>
        </pc:grpChg>
        <pc:grpChg chg="mod">
          <ac:chgData name="Axel Maille" userId="065ad68c099279a8" providerId="LiveId" clId="{1F538222-00AF-B448-8CF3-2B10F72EAFA6}" dt="2018-10-16T19:39:28.736" v="238" actId="1076"/>
          <ac:grpSpMkLst>
            <pc:docMk/>
            <pc:sldMk cId="3459098342" sldId="260"/>
            <ac:grpSpMk id="111" creationId="{00000000-0000-0000-0000-000000000000}"/>
          </ac:grpSpMkLst>
        </pc:grpChg>
        <pc:grpChg chg="mod">
          <ac:chgData name="Axel Maille" userId="065ad68c099279a8" providerId="LiveId" clId="{1F538222-00AF-B448-8CF3-2B10F72EAFA6}" dt="2018-10-16T19:39:28.736" v="238" actId="1076"/>
          <ac:grpSpMkLst>
            <pc:docMk/>
            <pc:sldMk cId="3459098342" sldId="260"/>
            <ac:grpSpMk id="117" creationId="{00000000-0000-0000-0000-000000000000}"/>
          </ac:grpSpMkLst>
        </pc:grpChg>
        <pc:grpChg chg="mod">
          <ac:chgData name="Axel Maille" userId="065ad68c099279a8" providerId="LiveId" clId="{1F538222-00AF-B448-8CF3-2B10F72EAFA6}" dt="2018-10-16T19:39:28.736" v="238" actId="1076"/>
          <ac:grpSpMkLst>
            <pc:docMk/>
            <pc:sldMk cId="3459098342" sldId="260"/>
            <ac:grpSpMk id="123" creationId="{00000000-0000-0000-0000-000000000000}"/>
          </ac:grpSpMkLst>
        </pc:grpChg>
        <pc:grpChg chg="mod">
          <ac:chgData name="Axel Maille" userId="065ad68c099279a8" providerId="LiveId" clId="{1F538222-00AF-B448-8CF3-2B10F72EAFA6}" dt="2018-10-16T19:39:28.736" v="238" actId="1076"/>
          <ac:grpSpMkLst>
            <pc:docMk/>
            <pc:sldMk cId="3459098342" sldId="260"/>
            <ac:grpSpMk id="129" creationId="{00000000-0000-0000-0000-000000000000}"/>
          </ac:grpSpMkLst>
        </pc:grpChg>
        <pc:grpChg chg="add mod">
          <ac:chgData name="Axel Maille" userId="065ad68c099279a8" providerId="LiveId" clId="{1F538222-00AF-B448-8CF3-2B10F72EAFA6}" dt="2018-10-16T19:39:42.068" v="240" actId="1076"/>
          <ac:grpSpMkLst>
            <pc:docMk/>
            <pc:sldMk cId="3459098342" sldId="260"/>
            <ac:grpSpMk id="135" creationId="{E48E8147-D5DE-B547-AC90-B36D39ABFCF2}"/>
          </ac:grpSpMkLst>
        </pc:grpChg>
        <pc:grpChg chg="mod">
          <ac:chgData name="Axel Maille" userId="065ad68c099279a8" providerId="LiveId" clId="{1F538222-00AF-B448-8CF3-2B10F72EAFA6}" dt="2018-10-16T19:39:28.736" v="238" actId="1076"/>
          <ac:grpSpMkLst>
            <pc:docMk/>
            <pc:sldMk cId="3459098342" sldId="260"/>
            <ac:grpSpMk id="137" creationId="{00000000-0000-0000-0000-000000000000}"/>
          </ac:grpSpMkLst>
        </pc:grpChg>
        <pc:grpChg chg="mod">
          <ac:chgData name="Axel Maille" userId="065ad68c099279a8" providerId="LiveId" clId="{1F538222-00AF-B448-8CF3-2B10F72EAFA6}" dt="2018-10-16T19:39:32.078" v="239"/>
          <ac:grpSpMkLst>
            <pc:docMk/>
            <pc:sldMk cId="3459098342" sldId="260"/>
            <ac:grpSpMk id="143" creationId="{236A11C5-B886-3748-8CA0-F09EAAE285C0}"/>
          </ac:grpSpMkLst>
        </pc:grpChg>
        <pc:picChg chg="add mod modCrop">
          <ac:chgData name="Axel Maille" userId="065ad68c099279a8" providerId="LiveId" clId="{1F538222-00AF-B448-8CF3-2B10F72EAFA6}" dt="2018-10-16T19:38:56.380" v="222" actId="167"/>
          <ac:picMkLst>
            <pc:docMk/>
            <pc:sldMk cId="3459098342" sldId="260"/>
            <ac:picMk id="3" creationId="{2247EE5A-AD06-474F-80E5-19256024556A}"/>
          </ac:picMkLst>
        </pc:picChg>
        <pc:picChg chg="mod">
          <ac:chgData name="Axel Maille" userId="065ad68c099279a8" providerId="LiveId" clId="{1F538222-00AF-B448-8CF3-2B10F72EAFA6}" dt="2018-10-16T19:36:58.637" v="112" actId="1076"/>
          <ac:picMkLst>
            <pc:docMk/>
            <pc:sldMk cId="3459098342" sldId="260"/>
            <ac:picMk id="20" creationId="{00000000-0000-0000-0000-000000000000}"/>
          </ac:picMkLst>
        </pc:picChg>
        <pc:picChg chg="mod">
          <ac:chgData name="Axel Maille" userId="065ad68c099279a8" providerId="LiveId" clId="{1F538222-00AF-B448-8CF3-2B10F72EAFA6}" dt="2018-10-16T19:36:58.637" v="112" actId="1076"/>
          <ac:picMkLst>
            <pc:docMk/>
            <pc:sldMk cId="3459098342" sldId="260"/>
            <ac:picMk id="21" creationId="{00000000-0000-0000-0000-000000000000}"/>
          </ac:picMkLst>
        </pc:picChg>
        <pc:picChg chg="mod">
          <ac:chgData name="Axel Maille" userId="065ad68c099279a8" providerId="LiveId" clId="{1F538222-00AF-B448-8CF3-2B10F72EAFA6}" dt="2018-10-16T19:36:58.637" v="112" actId="1076"/>
          <ac:picMkLst>
            <pc:docMk/>
            <pc:sldMk cId="3459098342" sldId="260"/>
            <ac:picMk id="22" creationId="{00000000-0000-0000-0000-000000000000}"/>
          </ac:picMkLst>
        </pc:picChg>
        <pc:picChg chg="mod">
          <ac:chgData name="Axel Maille" userId="065ad68c099279a8" providerId="LiveId" clId="{1F538222-00AF-B448-8CF3-2B10F72EAFA6}" dt="2018-10-16T19:36:58.637" v="112" actId="1076"/>
          <ac:picMkLst>
            <pc:docMk/>
            <pc:sldMk cId="3459098342" sldId="260"/>
            <ac:picMk id="2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7562850" cy="3048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 userDrawn="1"/>
        </p:nvSpPr>
        <p:spPr>
          <a:xfrm>
            <a:off x="0" y="10383838"/>
            <a:ext cx="7562850" cy="3048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105CEF08-D59F-ADC5-E713-7DD9C20CC5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74" r="8783"/>
          <a:stretch/>
        </p:blipFill>
        <p:spPr>
          <a:xfrm>
            <a:off x="153586" y="1829295"/>
            <a:ext cx="2236390" cy="2246567"/>
          </a:xfrm>
          <a:prstGeom prst="ellipse">
            <a:avLst/>
          </a:prstGeom>
        </p:spPr>
      </p:pic>
      <p:sp>
        <p:nvSpPr>
          <p:cNvPr id="4" name="TextBox 5">
            <a:extLst>
              <a:ext uri="{FF2B5EF4-FFF2-40B4-BE49-F238E27FC236}">
                <a16:creationId xmlns:a16="http://schemas.microsoft.com/office/drawing/2014/main" id="{2A2F2341-8941-8FDB-5848-7465DA4AF0C6}"/>
              </a:ext>
            </a:extLst>
          </p:cNvPr>
          <p:cNvSpPr txBox="1"/>
          <p:nvPr/>
        </p:nvSpPr>
        <p:spPr>
          <a:xfrm>
            <a:off x="153586" y="4127617"/>
            <a:ext cx="7822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E7197954-CFEC-BAD0-631D-24D2E7C662BF}"/>
              </a:ext>
            </a:extLst>
          </p:cNvPr>
          <p:cNvSpPr txBox="1"/>
          <p:nvPr/>
        </p:nvSpPr>
        <p:spPr>
          <a:xfrm>
            <a:off x="153586" y="4558403"/>
            <a:ext cx="21705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900" dirty="0">
                <a:solidFill>
                  <a:schemeClr val="bg1"/>
                </a:solidFill>
              </a:rPr>
              <a:t>Décrivez en quelques lignes vos compétences clés pour le poste et vos objectifs de carrière. Vous pouvez les mettre en forme à l’aide de puces ou les laisser sous forme de texte plein.  </a:t>
            </a:r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5A570222-CA85-852F-77F8-9D6218642734}"/>
              </a:ext>
            </a:extLst>
          </p:cNvPr>
          <p:cNvSpPr txBox="1"/>
          <p:nvPr/>
        </p:nvSpPr>
        <p:spPr>
          <a:xfrm>
            <a:off x="631623" y="6055227"/>
            <a:ext cx="14536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06 01 02 03 04</a:t>
            </a:r>
          </a:p>
        </p:txBody>
      </p:sp>
      <p:grpSp>
        <p:nvGrpSpPr>
          <p:cNvPr id="15" name="Group 8">
            <a:extLst>
              <a:ext uri="{FF2B5EF4-FFF2-40B4-BE49-F238E27FC236}">
                <a16:creationId xmlns:a16="http://schemas.microsoft.com/office/drawing/2014/main" id="{C36408BF-AA7C-1EAD-DC4E-1CA0859795CD}"/>
              </a:ext>
            </a:extLst>
          </p:cNvPr>
          <p:cNvGrpSpPr/>
          <p:nvPr/>
        </p:nvGrpSpPr>
        <p:grpSpPr>
          <a:xfrm>
            <a:off x="153586" y="8209708"/>
            <a:ext cx="2170514" cy="1278137"/>
            <a:chOff x="2713394" y="9172919"/>
            <a:chExt cx="2170514" cy="1278137"/>
          </a:xfrm>
        </p:grpSpPr>
        <p:sp>
          <p:nvSpPr>
            <p:cNvPr id="16" name="TextBox 9">
              <a:extLst>
                <a:ext uri="{FF2B5EF4-FFF2-40B4-BE49-F238E27FC236}">
                  <a16:creationId xmlns:a16="http://schemas.microsoft.com/office/drawing/2014/main" id="{6F8A8A30-B607-88CD-BC7F-E92EB404D768}"/>
                </a:ext>
              </a:extLst>
            </p:cNvPr>
            <p:cNvSpPr txBox="1"/>
            <p:nvPr/>
          </p:nvSpPr>
          <p:spPr>
            <a:xfrm>
              <a:off x="3223044" y="9172919"/>
              <a:ext cx="16608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900" dirty="0">
                  <a:solidFill>
                    <a:schemeClr val="bg1"/>
                  </a:solidFill>
                  <a:cs typeface="Lato" panose="020F0502020204030203" pitchFamily="34" charset="0"/>
                </a:rPr>
                <a:t>Ecole/</a:t>
              </a:r>
              <a:r>
                <a:rPr lang="en-PH" sz="9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Université</a:t>
              </a:r>
              <a:r>
                <a:rPr lang="en-PH" sz="9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mr-IN" sz="900" dirty="0">
                  <a:solidFill>
                    <a:schemeClr val="bg1"/>
                  </a:solidFill>
                  <a:cs typeface="Lato" panose="020F0502020204030203" pitchFamily="34" charset="0"/>
                </a:rPr>
                <a:t>–</a:t>
              </a:r>
              <a:r>
                <a:rPr lang="en-PH" sz="9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en-PH" sz="9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Diplôme</a:t>
              </a:r>
              <a:endParaRPr lang="en-PH" sz="900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fr-FR" sz="900" dirty="0">
                  <a:solidFill>
                    <a:schemeClr val="bg1"/>
                  </a:solidFill>
                  <a:cs typeface="Lato" panose="020F0502020204030203" pitchFamily="34" charset="0"/>
                </a:rPr>
                <a:t>Décrivez en une ligne les objectifs et les spécialités de cette formation.</a:t>
              </a:r>
            </a:p>
          </p:txBody>
        </p:sp>
        <p:sp>
          <p:nvSpPr>
            <p:cNvPr id="18" name="TextBox 10">
              <a:extLst>
                <a:ext uri="{FF2B5EF4-FFF2-40B4-BE49-F238E27FC236}">
                  <a16:creationId xmlns:a16="http://schemas.microsoft.com/office/drawing/2014/main" id="{00A18F0C-A46A-8576-44AB-D72FFB7163D2}"/>
                </a:ext>
              </a:extLst>
            </p:cNvPr>
            <p:cNvSpPr txBox="1"/>
            <p:nvPr/>
          </p:nvSpPr>
          <p:spPr>
            <a:xfrm>
              <a:off x="2713394" y="9172919"/>
              <a:ext cx="54108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900" dirty="0">
                  <a:solidFill>
                    <a:schemeClr val="bg1"/>
                  </a:solidFill>
                  <a:cs typeface="Lato" panose="020F0502020204030203" pitchFamily="34" charset="0"/>
                </a:rPr>
                <a:t>2014</a:t>
              </a:r>
            </a:p>
          </p:txBody>
        </p:sp>
        <p:sp>
          <p:nvSpPr>
            <p:cNvPr id="24" name="TextBox 11">
              <a:extLst>
                <a:ext uri="{FF2B5EF4-FFF2-40B4-BE49-F238E27FC236}">
                  <a16:creationId xmlns:a16="http://schemas.microsoft.com/office/drawing/2014/main" id="{1E1F4421-FF2B-BF42-5F93-A3B5FE50310B}"/>
                </a:ext>
              </a:extLst>
            </p:cNvPr>
            <p:cNvSpPr txBox="1"/>
            <p:nvPr/>
          </p:nvSpPr>
          <p:spPr>
            <a:xfrm>
              <a:off x="3223044" y="9804725"/>
              <a:ext cx="16608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900" dirty="0">
                  <a:solidFill>
                    <a:schemeClr val="bg1"/>
                  </a:solidFill>
                  <a:cs typeface="Lato" panose="020F0502020204030203" pitchFamily="34" charset="0"/>
                </a:rPr>
                <a:t>Ecole/</a:t>
              </a:r>
              <a:r>
                <a:rPr lang="en-PH" sz="9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Université</a:t>
              </a:r>
              <a:r>
                <a:rPr lang="en-PH" sz="9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mr-IN" sz="900" dirty="0">
                  <a:solidFill>
                    <a:schemeClr val="bg1"/>
                  </a:solidFill>
                  <a:cs typeface="Lato" panose="020F0502020204030203" pitchFamily="34" charset="0"/>
                </a:rPr>
                <a:t>–</a:t>
              </a:r>
              <a:r>
                <a:rPr lang="en-PH" sz="9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en-PH" sz="9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Diplôme</a:t>
              </a:r>
              <a:endParaRPr lang="en-PH" sz="900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fr-FR" sz="900" dirty="0">
                  <a:solidFill>
                    <a:schemeClr val="bg1"/>
                  </a:solidFill>
                  <a:cs typeface="Lato" panose="020F0502020204030203" pitchFamily="34" charset="0"/>
                </a:rPr>
                <a:t>Décrivez en une ligne les objectifs et les spécialités de cette formation.</a:t>
              </a:r>
            </a:p>
          </p:txBody>
        </p:sp>
        <p:sp>
          <p:nvSpPr>
            <p:cNvPr id="29" name="TextBox 12">
              <a:extLst>
                <a:ext uri="{FF2B5EF4-FFF2-40B4-BE49-F238E27FC236}">
                  <a16:creationId xmlns:a16="http://schemas.microsoft.com/office/drawing/2014/main" id="{0CEDC004-0BA4-D930-1C51-917DF8B76A55}"/>
                </a:ext>
              </a:extLst>
            </p:cNvPr>
            <p:cNvSpPr txBox="1"/>
            <p:nvPr/>
          </p:nvSpPr>
          <p:spPr>
            <a:xfrm>
              <a:off x="2713394" y="9804725"/>
              <a:ext cx="54108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900" dirty="0">
                  <a:solidFill>
                    <a:schemeClr val="bg1"/>
                  </a:solidFill>
                  <a:cs typeface="Lato" panose="020F0502020204030203" pitchFamily="34" charset="0"/>
                </a:rPr>
                <a:t>2014</a:t>
              </a:r>
            </a:p>
          </p:txBody>
        </p:sp>
      </p:grpSp>
      <p:sp>
        <p:nvSpPr>
          <p:cNvPr id="33" name="TextBox 16">
            <a:extLst>
              <a:ext uri="{FF2B5EF4-FFF2-40B4-BE49-F238E27FC236}">
                <a16:creationId xmlns:a16="http://schemas.microsoft.com/office/drawing/2014/main" id="{1831CD9C-D37C-D6DB-1275-F05BCEF6D2F5}"/>
              </a:ext>
            </a:extLst>
          </p:cNvPr>
          <p:cNvSpPr txBox="1"/>
          <p:nvPr/>
        </p:nvSpPr>
        <p:spPr>
          <a:xfrm>
            <a:off x="124292" y="5656374"/>
            <a:ext cx="9847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34" name="TextBox 18">
            <a:extLst>
              <a:ext uri="{FF2B5EF4-FFF2-40B4-BE49-F238E27FC236}">
                <a16:creationId xmlns:a16="http://schemas.microsoft.com/office/drawing/2014/main" id="{BC45A30E-11AC-F514-A914-932C5121FAE6}"/>
              </a:ext>
            </a:extLst>
          </p:cNvPr>
          <p:cNvSpPr txBox="1"/>
          <p:nvPr/>
        </p:nvSpPr>
        <p:spPr>
          <a:xfrm>
            <a:off x="153586" y="7678986"/>
            <a:ext cx="2115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35" name="Oval 26">
            <a:extLst>
              <a:ext uri="{FF2B5EF4-FFF2-40B4-BE49-F238E27FC236}">
                <a16:creationId xmlns:a16="http://schemas.microsoft.com/office/drawing/2014/main" id="{83167242-903C-99A8-E913-4B012550FEAC}"/>
              </a:ext>
            </a:extLst>
          </p:cNvPr>
          <p:cNvSpPr/>
          <p:nvPr/>
        </p:nvSpPr>
        <p:spPr>
          <a:xfrm>
            <a:off x="251854" y="6751741"/>
            <a:ext cx="280826" cy="280826"/>
          </a:xfrm>
          <a:prstGeom prst="ellipse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6" name="Picture 19">
            <a:extLst>
              <a:ext uri="{FF2B5EF4-FFF2-40B4-BE49-F238E27FC236}">
                <a16:creationId xmlns:a16="http://schemas.microsoft.com/office/drawing/2014/main" id="{2FCB9CF0-FCB4-1399-20B3-BB64997BF9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92" y="6805427"/>
            <a:ext cx="168487" cy="168487"/>
          </a:xfrm>
          <a:prstGeom prst="rect">
            <a:avLst/>
          </a:prstGeom>
        </p:spPr>
      </p:pic>
      <p:sp>
        <p:nvSpPr>
          <p:cNvPr id="38" name="Oval 24">
            <a:extLst>
              <a:ext uri="{FF2B5EF4-FFF2-40B4-BE49-F238E27FC236}">
                <a16:creationId xmlns:a16="http://schemas.microsoft.com/office/drawing/2014/main" id="{45AC0874-7C99-3F7A-7D15-43D97A171F82}"/>
              </a:ext>
            </a:extLst>
          </p:cNvPr>
          <p:cNvSpPr/>
          <p:nvPr/>
        </p:nvSpPr>
        <p:spPr>
          <a:xfrm>
            <a:off x="251854" y="6046683"/>
            <a:ext cx="280826" cy="280826"/>
          </a:xfrm>
          <a:prstGeom prst="ellipse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9" name="Picture 20">
            <a:extLst>
              <a:ext uri="{FF2B5EF4-FFF2-40B4-BE49-F238E27FC236}">
                <a16:creationId xmlns:a16="http://schemas.microsoft.com/office/drawing/2014/main" id="{F4003235-ABEA-AB61-3AC3-37CAEEE420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40" y="6124593"/>
            <a:ext cx="125989" cy="125989"/>
          </a:xfrm>
          <a:prstGeom prst="rect">
            <a:avLst/>
          </a:prstGeom>
        </p:spPr>
      </p:pic>
      <p:sp>
        <p:nvSpPr>
          <p:cNvPr id="147" name="Oval 27">
            <a:extLst>
              <a:ext uri="{FF2B5EF4-FFF2-40B4-BE49-F238E27FC236}">
                <a16:creationId xmlns:a16="http://schemas.microsoft.com/office/drawing/2014/main" id="{9EDBAD45-71EF-10B6-9D5F-304FCA4C8756}"/>
              </a:ext>
            </a:extLst>
          </p:cNvPr>
          <p:cNvSpPr/>
          <p:nvPr/>
        </p:nvSpPr>
        <p:spPr>
          <a:xfrm>
            <a:off x="251854" y="7104270"/>
            <a:ext cx="280826" cy="280826"/>
          </a:xfrm>
          <a:prstGeom prst="ellipse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8" name="Picture 21">
            <a:extLst>
              <a:ext uri="{FF2B5EF4-FFF2-40B4-BE49-F238E27FC236}">
                <a16:creationId xmlns:a16="http://schemas.microsoft.com/office/drawing/2014/main" id="{FF9D3A37-EBFC-566B-4CA7-217C1F2F0CB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67" y="7174812"/>
            <a:ext cx="144337" cy="144337"/>
          </a:xfrm>
          <a:prstGeom prst="rect">
            <a:avLst/>
          </a:prstGeom>
        </p:spPr>
      </p:pic>
      <p:sp>
        <p:nvSpPr>
          <p:cNvPr id="149" name="Oval 25">
            <a:extLst>
              <a:ext uri="{FF2B5EF4-FFF2-40B4-BE49-F238E27FC236}">
                <a16:creationId xmlns:a16="http://schemas.microsoft.com/office/drawing/2014/main" id="{63C1D761-7EAC-2F77-B7A9-E667BFB8252B}"/>
              </a:ext>
            </a:extLst>
          </p:cNvPr>
          <p:cNvSpPr/>
          <p:nvPr/>
        </p:nvSpPr>
        <p:spPr>
          <a:xfrm>
            <a:off x="251854" y="6399212"/>
            <a:ext cx="280826" cy="280826"/>
          </a:xfrm>
          <a:prstGeom prst="ellipse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0" name="Picture 22">
            <a:extLst>
              <a:ext uri="{FF2B5EF4-FFF2-40B4-BE49-F238E27FC236}">
                <a16:creationId xmlns:a16="http://schemas.microsoft.com/office/drawing/2014/main" id="{8ECE8901-1EF0-18B0-52DE-04E3C33F954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71" y="6459195"/>
            <a:ext cx="155926" cy="155926"/>
          </a:xfrm>
          <a:prstGeom prst="rect">
            <a:avLst/>
          </a:prstGeom>
        </p:spPr>
      </p:pic>
      <p:sp>
        <p:nvSpPr>
          <p:cNvPr id="151" name="TextBox 29">
            <a:extLst>
              <a:ext uri="{FF2B5EF4-FFF2-40B4-BE49-F238E27FC236}">
                <a16:creationId xmlns:a16="http://schemas.microsoft.com/office/drawing/2014/main" id="{C5FFEEBA-F89B-415A-E76E-F4A8FA894CAB}"/>
              </a:ext>
            </a:extLst>
          </p:cNvPr>
          <p:cNvSpPr txBox="1"/>
          <p:nvPr/>
        </p:nvSpPr>
        <p:spPr>
          <a:xfrm>
            <a:off x="631623" y="6415849"/>
            <a:ext cx="14536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01 02 03 04 05</a:t>
            </a:r>
          </a:p>
        </p:txBody>
      </p:sp>
      <p:sp>
        <p:nvSpPr>
          <p:cNvPr id="152" name="TextBox 30">
            <a:extLst>
              <a:ext uri="{FF2B5EF4-FFF2-40B4-BE49-F238E27FC236}">
                <a16:creationId xmlns:a16="http://schemas.microsoft.com/office/drawing/2014/main" id="{AA31AAE4-CAA8-6B73-D34F-7350CB5A2045}"/>
              </a:ext>
            </a:extLst>
          </p:cNvPr>
          <p:cNvSpPr txBox="1"/>
          <p:nvPr/>
        </p:nvSpPr>
        <p:spPr>
          <a:xfrm>
            <a:off x="631623" y="6713206"/>
            <a:ext cx="145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12 rue de la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Réussite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75012 Paris</a:t>
            </a:r>
          </a:p>
        </p:txBody>
      </p:sp>
      <p:sp>
        <p:nvSpPr>
          <p:cNvPr id="153" name="TextBox 31">
            <a:extLst>
              <a:ext uri="{FF2B5EF4-FFF2-40B4-BE49-F238E27FC236}">
                <a16:creationId xmlns:a16="http://schemas.microsoft.com/office/drawing/2014/main" id="{E3AC4BD5-D62F-6F61-42A4-596450145E6E}"/>
              </a:ext>
            </a:extLst>
          </p:cNvPr>
          <p:cNvSpPr txBox="1"/>
          <p:nvPr/>
        </p:nvSpPr>
        <p:spPr>
          <a:xfrm>
            <a:off x="631623" y="7122834"/>
            <a:ext cx="14536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mail@mail.com</a:t>
            </a:r>
          </a:p>
        </p:txBody>
      </p:sp>
      <p:sp>
        <p:nvSpPr>
          <p:cNvPr id="154" name="TextBox 36">
            <a:extLst>
              <a:ext uri="{FF2B5EF4-FFF2-40B4-BE49-F238E27FC236}">
                <a16:creationId xmlns:a16="http://schemas.microsoft.com/office/drawing/2014/main" id="{D7AAF234-217F-0AAA-61C1-4A4A31F1C270}"/>
              </a:ext>
            </a:extLst>
          </p:cNvPr>
          <p:cNvSpPr txBox="1"/>
          <p:nvPr/>
        </p:nvSpPr>
        <p:spPr>
          <a:xfrm>
            <a:off x="124292" y="484995"/>
            <a:ext cx="25344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chemeClr val="bg1"/>
                </a:solidFill>
                <a:cs typeface="Lato" panose="020F0502020204030203" pitchFamily="34" charset="0"/>
              </a:rPr>
              <a:t>Brice</a:t>
            </a:r>
          </a:p>
          <a:p>
            <a:r>
              <a:rPr lang="en-GB" sz="5400" b="1" dirty="0">
                <a:solidFill>
                  <a:schemeClr val="bg1"/>
                </a:solidFill>
                <a:cs typeface="Lato" panose="020F0502020204030203" pitchFamily="34" charset="0"/>
              </a:rPr>
              <a:t>GAYARD</a:t>
            </a:r>
          </a:p>
        </p:txBody>
      </p:sp>
      <p:sp>
        <p:nvSpPr>
          <p:cNvPr id="155" name="TextBox 39">
            <a:extLst>
              <a:ext uri="{FF2B5EF4-FFF2-40B4-BE49-F238E27FC236}">
                <a16:creationId xmlns:a16="http://schemas.microsoft.com/office/drawing/2014/main" id="{74A2FB61-E218-AD9B-7882-736C74550CC5}"/>
              </a:ext>
            </a:extLst>
          </p:cNvPr>
          <p:cNvSpPr txBox="1"/>
          <p:nvPr/>
        </p:nvSpPr>
        <p:spPr>
          <a:xfrm>
            <a:off x="2837385" y="712341"/>
            <a:ext cx="177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EXPEREIENCE PRO.</a:t>
            </a:r>
          </a:p>
        </p:txBody>
      </p:sp>
      <p:grpSp>
        <p:nvGrpSpPr>
          <p:cNvPr id="156" name="Group 40">
            <a:extLst>
              <a:ext uri="{FF2B5EF4-FFF2-40B4-BE49-F238E27FC236}">
                <a16:creationId xmlns:a16="http://schemas.microsoft.com/office/drawing/2014/main" id="{FA594A9B-46EB-4DE6-AD07-939A396686C3}"/>
              </a:ext>
            </a:extLst>
          </p:cNvPr>
          <p:cNvGrpSpPr/>
          <p:nvPr/>
        </p:nvGrpSpPr>
        <p:grpSpPr>
          <a:xfrm>
            <a:off x="2799394" y="1219308"/>
            <a:ext cx="4575234" cy="920300"/>
            <a:chOff x="2696832" y="6499550"/>
            <a:chExt cx="4575234" cy="920300"/>
          </a:xfrm>
        </p:grpSpPr>
        <p:grpSp>
          <p:nvGrpSpPr>
            <p:cNvPr id="157" name="Group 41">
              <a:extLst>
                <a:ext uri="{FF2B5EF4-FFF2-40B4-BE49-F238E27FC236}">
                  <a16:creationId xmlns:a16="http://schemas.microsoft.com/office/drawing/2014/main" id="{0FED1AC1-421E-2FE8-3E0F-A1814C8460AE}"/>
                </a:ext>
              </a:extLst>
            </p:cNvPr>
            <p:cNvGrpSpPr/>
            <p:nvPr/>
          </p:nvGrpSpPr>
          <p:grpSpPr>
            <a:xfrm>
              <a:off x="3760822" y="6499550"/>
              <a:ext cx="3511244" cy="920300"/>
              <a:chOff x="3760822" y="6499550"/>
              <a:chExt cx="3511244" cy="920300"/>
            </a:xfrm>
          </p:grpSpPr>
          <p:sp>
            <p:nvSpPr>
              <p:cNvPr id="159" name="TextBox 43">
                <a:extLst>
                  <a:ext uri="{FF2B5EF4-FFF2-40B4-BE49-F238E27FC236}">
                    <a16:creationId xmlns:a16="http://schemas.microsoft.com/office/drawing/2014/main" id="{FC5C3F62-55A0-8BB6-47ED-71B4FBC6C94A}"/>
                  </a:ext>
                </a:extLst>
              </p:cNvPr>
              <p:cNvSpPr txBox="1"/>
              <p:nvPr/>
            </p:nvSpPr>
            <p:spPr>
              <a:xfrm>
                <a:off x="3760822" y="6499550"/>
                <a:ext cx="128412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160" name="TextBox 44">
                <a:extLst>
                  <a:ext uri="{FF2B5EF4-FFF2-40B4-BE49-F238E27FC236}">
                    <a16:creationId xmlns:a16="http://schemas.microsoft.com/office/drawing/2014/main" id="{C3800C82-2A18-D5AE-1328-5401BF3FC79D}"/>
                  </a:ext>
                </a:extLst>
              </p:cNvPr>
              <p:cNvSpPr txBox="1"/>
              <p:nvPr/>
            </p:nvSpPr>
            <p:spPr>
              <a:xfrm>
                <a:off x="3760822" y="6635020"/>
                <a:ext cx="3511244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b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Nom de la </a:t>
                </a:r>
                <a:r>
                  <a:rPr lang="en-GB" sz="900" b="1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société</a:t>
                </a:r>
                <a:endParaRPr lang="en-GB" sz="900" b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900" i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158" name="Oval 42">
              <a:extLst>
                <a:ext uri="{FF2B5EF4-FFF2-40B4-BE49-F238E27FC236}">
                  <a16:creationId xmlns:a16="http://schemas.microsoft.com/office/drawing/2014/main" id="{DF20BF03-D36B-CB8D-0A70-12DAB090D995}"/>
                </a:ext>
              </a:extLst>
            </p:cNvPr>
            <p:cNvSpPr/>
            <p:nvPr/>
          </p:nvSpPr>
          <p:spPr>
            <a:xfrm>
              <a:off x="2696832" y="6535120"/>
              <a:ext cx="884730" cy="8847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rgbClr val="33CCCC"/>
                  </a:solidFill>
                  <a:cs typeface="Lato" panose="020F0502020204030203" pitchFamily="34" charset="0"/>
                </a:rPr>
                <a:t>LOGO</a:t>
              </a:r>
            </a:p>
          </p:txBody>
        </p:sp>
      </p:grpSp>
      <p:sp>
        <p:nvSpPr>
          <p:cNvPr id="161" name="TextBox 45">
            <a:extLst>
              <a:ext uri="{FF2B5EF4-FFF2-40B4-BE49-F238E27FC236}">
                <a16:creationId xmlns:a16="http://schemas.microsoft.com/office/drawing/2014/main" id="{730B21DC-52E6-16AD-B90C-AF07853DDCD7}"/>
              </a:ext>
            </a:extLst>
          </p:cNvPr>
          <p:cNvSpPr txBox="1"/>
          <p:nvPr/>
        </p:nvSpPr>
        <p:spPr>
          <a:xfrm>
            <a:off x="2658704" y="6694013"/>
            <a:ext cx="1458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COMPETENCES</a:t>
            </a:r>
          </a:p>
        </p:txBody>
      </p:sp>
      <p:grpSp>
        <p:nvGrpSpPr>
          <p:cNvPr id="162" name="Group 46">
            <a:extLst>
              <a:ext uri="{FF2B5EF4-FFF2-40B4-BE49-F238E27FC236}">
                <a16:creationId xmlns:a16="http://schemas.microsoft.com/office/drawing/2014/main" id="{7CC54E4F-7D3A-168A-1530-DEC6E4859087}"/>
              </a:ext>
            </a:extLst>
          </p:cNvPr>
          <p:cNvGrpSpPr/>
          <p:nvPr/>
        </p:nvGrpSpPr>
        <p:grpSpPr>
          <a:xfrm>
            <a:off x="2799394" y="2244739"/>
            <a:ext cx="4575234" cy="920300"/>
            <a:chOff x="2696832" y="6499550"/>
            <a:chExt cx="4575234" cy="920300"/>
          </a:xfrm>
        </p:grpSpPr>
        <p:grpSp>
          <p:nvGrpSpPr>
            <p:cNvPr id="163" name="Group 47">
              <a:extLst>
                <a:ext uri="{FF2B5EF4-FFF2-40B4-BE49-F238E27FC236}">
                  <a16:creationId xmlns:a16="http://schemas.microsoft.com/office/drawing/2014/main" id="{242C786B-180C-6DCB-5DB9-E5476A38EBA3}"/>
                </a:ext>
              </a:extLst>
            </p:cNvPr>
            <p:cNvGrpSpPr/>
            <p:nvPr/>
          </p:nvGrpSpPr>
          <p:grpSpPr>
            <a:xfrm>
              <a:off x="3760822" y="6499550"/>
              <a:ext cx="3511244" cy="920300"/>
              <a:chOff x="3760822" y="6499550"/>
              <a:chExt cx="3511244" cy="920300"/>
            </a:xfrm>
          </p:grpSpPr>
          <p:sp>
            <p:nvSpPr>
              <p:cNvPr id="165" name="TextBox 49">
                <a:extLst>
                  <a:ext uri="{FF2B5EF4-FFF2-40B4-BE49-F238E27FC236}">
                    <a16:creationId xmlns:a16="http://schemas.microsoft.com/office/drawing/2014/main" id="{BA27CCB8-443E-10C0-FE42-BE1B9382DE00}"/>
                  </a:ext>
                </a:extLst>
              </p:cNvPr>
              <p:cNvSpPr txBox="1"/>
              <p:nvPr/>
            </p:nvSpPr>
            <p:spPr>
              <a:xfrm>
                <a:off x="3760822" y="6499550"/>
                <a:ext cx="128412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166" name="TextBox 50">
                <a:extLst>
                  <a:ext uri="{FF2B5EF4-FFF2-40B4-BE49-F238E27FC236}">
                    <a16:creationId xmlns:a16="http://schemas.microsoft.com/office/drawing/2014/main" id="{9D1C8FFB-F965-2084-6B6F-A1F4D5D1B5F2}"/>
                  </a:ext>
                </a:extLst>
              </p:cNvPr>
              <p:cNvSpPr txBox="1"/>
              <p:nvPr/>
            </p:nvSpPr>
            <p:spPr>
              <a:xfrm>
                <a:off x="3760822" y="6635020"/>
                <a:ext cx="3511244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b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Nom de la </a:t>
                </a:r>
                <a:r>
                  <a:rPr lang="en-GB" sz="900" b="1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société</a:t>
                </a:r>
                <a:endParaRPr lang="en-GB" sz="900" b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900" i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164" name="Oval 48">
              <a:extLst>
                <a:ext uri="{FF2B5EF4-FFF2-40B4-BE49-F238E27FC236}">
                  <a16:creationId xmlns:a16="http://schemas.microsoft.com/office/drawing/2014/main" id="{DB579133-8FA7-03BF-CC19-E2543F14DD2E}"/>
                </a:ext>
              </a:extLst>
            </p:cNvPr>
            <p:cNvSpPr/>
            <p:nvPr/>
          </p:nvSpPr>
          <p:spPr>
            <a:xfrm>
              <a:off x="2696832" y="6535120"/>
              <a:ext cx="884730" cy="8847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rgbClr val="33CCCC"/>
                  </a:solidFill>
                  <a:cs typeface="Lato" panose="020F0502020204030203" pitchFamily="34" charset="0"/>
                </a:rPr>
                <a:t>LOGO</a:t>
              </a:r>
            </a:p>
          </p:txBody>
        </p:sp>
      </p:grpSp>
      <p:grpSp>
        <p:nvGrpSpPr>
          <p:cNvPr id="167" name="Group 51">
            <a:extLst>
              <a:ext uri="{FF2B5EF4-FFF2-40B4-BE49-F238E27FC236}">
                <a16:creationId xmlns:a16="http://schemas.microsoft.com/office/drawing/2014/main" id="{8A8F1FB7-3170-6CF6-1C4D-86A490223C8F}"/>
              </a:ext>
            </a:extLst>
          </p:cNvPr>
          <p:cNvGrpSpPr/>
          <p:nvPr/>
        </p:nvGrpSpPr>
        <p:grpSpPr>
          <a:xfrm>
            <a:off x="2799394" y="3270170"/>
            <a:ext cx="4575234" cy="920300"/>
            <a:chOff x="2696832" y="6499550"/>
            <a:chExt cx="4575234" cy="920300"/>
          </a:xfrm>
        </p:grpSpPr>
        <p:grpSp>
          <p:nvGrpSpPr>
            <p:cNvPr id="168" name="Group 52">
              <a:extLst>
                <a:ext uri="{FF2B5EF4-FFF2-40B4-BE49-F238E27FC236}">
                  <a16:creationId xmlns:a16="http://schemas.microsoft.com/office/drawing/2014/main" id="{94B30AFA-B784-7A97-052C-2B3E1D0C418A}"/>
                </a:ext>
              </a:extLst>
            </p:cNvPr>
            <p:cNvGrpSpPr/>
            <p:nvPr/>
          </p:nvGrpSpPr>
          <p:grpSpPr>
            <a:xfrm>
              <a:off x="3760822" y="6499550"/>
              <a:ext cx="3511244" cy="920300"/>
              <a:chOff x="3760822" y="6499550"/>
              <a:chExt cx="3511244" cy="920300"/>
            </a:xfrm>
          </p:grpSpPr>
          <p:sp>
            <p:nvSpPr>
              <p:cNvPr id="170" name="TextBox 54">
                <a:extLst>
                  <a:ext uri="{FF2B5EF4-FFF2-40B4-BE49-F238E27FC236}">
                    <a16:creationId xmlns:a16="http://schemas.microsoft.com/office/drawing/2014/main" id="{C3C2D10B-E4C5-1068-DFB7-0425E3A8FCA0}"/>
                  </a:ext>
                </a:extLst>
              </p:cNvPr>
              <p:cNvSpPr txBox="1"/>
              <p:nvPr/>
            </p:nvSpPr>
            <p:spPr>
              <a:xfrm>
                <a:off x="3760822" y="6499550"/>
                <a:ext cx="128412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171" name="TextBox 55">
                <a:extLst>
                  <a:ext uri="{FF2B5EF4-FFF2-40B4-BE49-F238E27FC236}">
                    <a16:creationId xmlns:a16="http://schemas.microsoft.com/office/drawing/2014/main" id="{CBD62CBC-0432-4ABE-2DB4-499A0F582967}"/>
                  </a:ext>
                </a:extLst>
              </p:cNvPr>
              <p:cNvSpPr txBox="1"/>
              <p:nvPr/>
            </p:nvSpPr>
            <p:spPr>
              <a:xfrm>
                <a:off x="3760822" y="6635020"/>
                <a:ext cx="3511244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b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Nom de la </a:t>
                </a:r>
                <a:r>
                  <a:rPr lang="en-GB" sz="900" b="1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société</a:t>
                </a:r>
                <a:endParaRPr lang="en-GB" sz="900" b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900" i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169" name="Oval 53">
              <a:extLst>
                <a:ext uri="{FF2B5EF4-FFF2-40B4-BE49-F238E27FC236}">
                  <a16:creationId xmlns:a16="http://schemas.microsoft.com/office/drawing/2014/main" id="{324F35E8-C4BD-B518-5081-8BD64F595316}"/>
                </a:ext>
              </a:extLst>
            </p:cNvPr>
            <p:cNvSpPr/>
            <p:nvPr/>
          </p:nvSpPr>
          <p:spPr>
            <a:xfrm>
              <a:off x="2696832" y="6535120"/>
              <a:ext cx="884730" cy="8847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rgbClr val="33CCCC"/>
                  </a:solidFill>
                  <a:cs typeface="Lato" panose="020F0502020204030203" pitchFamily="34" charset="0"/>
                </a:rPr>
                <a:t>LOGO</a:t>
              </a:r>
            </a:p>
          </p:txBody>
        </p:sp>
      </p:grpSp>
      <p:grpSp>
        <p:nvGrpSpPr>
          <p:cNvPr id="172" name="Group 56">
            <a:extLst>
              <a:ext uri="{FF2B5EF4-FFF2-40B4-BE49-F238E27FC236}">
                <a16:creationId xmlns:a16="http://schemas.microsoft.com/office/drawing/2014/main" id="{7943FE39-9F89-C124-473F-A8159FBC6EA9}"/>
              </a:ext>
            </a:extLst>
          </p:cNvPr>
          <p:cNvGrpSpPr/>
          <p:nvPr/>
        </p:nvGrpSpPr>
        <p:grpSpPr>
          <a:xfrm>
            <a:off x="2799394" y="4295600"/>
            <a:ext cx="4575234" cy="920300"/>
            <a:chOff x="2696832" y="6499550"/>
            <a:chExt cx="4575234" cy="920300"/>
          </a:xfrm>
        </p:grpSpPr>
        <p:grpSp>
          <p:nvGrpSpPr>
            <p:cNvPr id="173" name="Group 57">
              <a:extLst>
                <a:ext uri="{FF2B5EF4-FFF2-40B4-BE49-F238E27FC236}">
                  <a16:creationId xmlns:a16="http://schemas.microsoft.com/office/drawing/2014/main" id="{2327FC52-7395-712C-CB03-2743CD76FAFD}"/>
                </a:ext>
              </a:extLst>
            </p:cNvPr>
            <p:cNvGrpSpPr/>
            <p:nvPr/>
          </p:nvGrpSpPr>
          <p:grpSpPr>
            <a:xfrm>
              <a:off x="3760822" y="6499550"/>
              <a:ext cx="3511244" cy="920300"/>
              <a:chOff x="3760822" y="6499550"/>
              <a:chExt cx="3511244" cy="920300"/>
            </a:xfrm>
          </p:grpSpPr>
          <p:sp>
            <p:nvSpPr>
              <p:cNvPr id="175" name="TextBox 59">
                <a:extLst>
                  <a:ext uri="{FF2B5EF4-FFF2-40B4-BE49-F238E27FC236}">
                    <a16:creationId xmlns:a16="http://schemas.microsoft.com/office/drawing/2014/main" id="{3B2CF7AA-72E6-7BB9-CC7F-360DBE5A86F9}"/>
                  </a:ext>
                </a:extLst>
              </p:cNvPr>
              <p:cNvSpPr txBox="1"/>
              <p:nvPr/>
            </p:nvSpPr>
            <p:spPr>
              <a:xfrm>
                <a:off x="3760822" y="6499550"/>
                <a:ext cx="128412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176" name="TextBox 60">
                <a:extLst>
                  <a:ext uri="{FF2B5EF4-FFF2-40B4-BE49-F238E27FC236}">
                    <a16:creationId xmlns:a16="http://schemas.microsoft.com/office/drawing/2014/main" id="{57BCD346-C97F-2C8C-371A-82FAEA3F9686}"/>
                  </a:ext>
                </a:extLst>
              </p:cNvPr>
              <p:cNvSpPr txBox="1"/>
              <p:nvPr/>
            </p:nvSpPr>
            <p:spPr>
              <a:xfrm>
                <a:off x="3760822" y="6635020"/>
                <a:ext cx="3511244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b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Nom de la </a:t>
                </a:r>
                <a:r>
                  <a:rPr lang="en-GB" sz="900" b="1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société</a:t>
                </a:r>
                <a:endParaRPr lang="en-GB" sz="900" b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900" i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174" name="Oval 58">
              <a:extLst>
                <a:ext uri="{FF2B5EF4-FFF2-40B4-BE49-F238E27FC236}">
                  <a16:creationId xmlns:a16="http://schemas.microsoft.com/office/drawing/2014/main" id="{49475B72-6271-7A14-6686-8F85F94ECA63}"/>
                </a:ext>
              </a:extLst>
            </p:cNvPr>
            <p:cNvSpPr/>
            <p:nvPr/>
          </p:nvSpPr>
          <p:spPr>
            <a:xfrm>
              <a:off x="2696832" y="6535120"/>
              <a:ext cx="884730" cy="8847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rgbClr val="33CCCC"/>
                  </a:solidFill>
                  <a:cs typeface="Lato" panose="020F0502020204030203" pitchFamily="34" charset="0"/>
                </a:rPr>
                <a:t>LOGO</a:t>
              </a:r>
            </a:p>
          </p:txBody>
        </p:sp>
      </p:grpSp>
      <p:sp>
        <p:nvSpPr>
          <p:cNvPr id="177" name="TextBox 61">
            <a:extLst>
              <a:ext uri="{FF2B5EF4-FFF2-40B4-BE49-F238E27FC236}">
                <a16:creationId xmlns:a16="http://schemas.microsoft.com/office/drawing/2014/main" id="{EF800C2E-B71B-39FC-9643-563E06672F8D}"/>
              </a:ext>
            </a:extLst>
          </p:cNvPr>
          <p:cNvSpPr txBox="1"/>
          <p:nvPr/>
        </p:nvSpPr>
        <p:spPr>
          <a:xfrm>
            <a:off x="2669752" y="7117207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Professionnelles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78" name="TextBox 62">
            <a:extLst>
              <a:ext uri="{FF2B5EF4-FFF2-40B4-BE49-F238E27FC236}">
                <a16:creationId xmlns:a16="http://schemas.microsoft.com/office/drawing/2014/main" id="{C662397F-1D9C-6AC1-4835-6CE70A6FA66B}"/>
              </a:ext>
            </a:extLst>
          </p:cNvPr>
          <p:cNvSpPr txBox="1"/>
          <p:nvPr/>
        </p:nvSpPr>
        <p:spPr>
          <a:xfrm>
            <a:off x="2669752" y="8732540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Langues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79" name="TextBox 63">
            <a:extLst>
              <a:ext uri="{FF2B5EF4-FFF2-40B4-BE49-F238E27FC236}">
                <a16:creationId xmlns:a16="http://schemas.microsoft.com/office/drawing/2014/main" id="{27C1BAE2-F1CE-579F-2D0B-2A3D0EB80D25}"/>
              </a:ext>
            </a:extLst>
          </p:cNvPr>
          <p:cNvSpPr txBox="1"/>
          <p:nvPr/>
        </p:nvSpPr>
        <p:spPr>
          <a:xfrm>
            <a:off x="5232717" y="7118071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Personnelles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80" name="TextBox 64">
            <a:extLst>
              <a:ext uri="{FF2B5EF4-FFF2-40B4-BE49-F238E27FC236}">
                <a16:creationId xmlns:a16="http://schemas.microsoft.com/office/drawing/2014/main" id="{CAD5E30A-B1EC-C5F3-5451-E4785149FB6E}"/>
              </a:ext>
            </a:extLst>
          </p:cNvPr>
          <p:cNvSpPr txBox="1"/>
          <p:nvPr/>
        </p:nvSpPr>
        <p:spPr>
          <a:xfrm>
            <a:off x="2669752" y="7430919"/>
            <a:ext cx="1289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81" name="TextBox 65">
            <a:extLst>
              <a:ext uri="{FF2B5EF4-FFF2-40B4-BE49-F238E27FC236}">
                <a16:creationId xmlns:a16="http://schemas.microsoft.com/office/drawing/2014/main" id="{91367C62-6901-3F60-A100-429FD3293A07}"/>
              </a:ext>
            </a:extLst>
          </p:cNvPr>
          <p:cNvSpPr txBox="1"/>
          <p:nvPr/>
        </p:nvSpPr>
        <p:spPr>
          <a:xfrm>
            <a:off x="2669752" y="7759582"/>
            <a:ext cx="1289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Graphic Design</a:t>
            </a:r>
          </a:p>
        </p:txBody>
      </p:sp>
      <p:sp>
        <p:nvSpPr>
          <p:cNvPr id="182" name="TextBox 66">
            <a:extLst>
              <a:ext uri="{FF2B5EF4-FFF2-40B4-BE49-F238E27FC236}">
                <a16:creationId xmlns:a16="http://schemas.microsoft.com/office/drawing/2014/main" id="{559F88AF-A761-EFA3-08EA-68BD6FD3EE3F}"/>
              </a:ext>
            </a:extLst>
          </p:cNvPr>
          <p:cNvSpPr txBox="1"/>
          <p:nvPr/>
        </p:nvSpPr>
        <p:spPr>
          <a:xfrm>
            <a:off x="2669752" y="808824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Search Engine</a:t>
            </a:r>
          </a:p>
        </p:txBody>
      </p:sp>
      <p:sp>
        <p:nvSpPr>
          <p:cNvPr id="183" name="TextBox 67">
            <a:extLst>
              <a:ext uri="{FF2B5EF4-FFF2-40B4-BE49-F238E27FC236}">
                <a16:creationId xmlns:a16="http://schemas.microsoft.com/office/drawing/2014/main" id="{818F37A5-4498-6F0A-9B49-30725CE8729C}"/>
              </a:ext>
            </a:extLst>
          </p:cNvPr>
          <p:cNvSpPr txBox="1"/>
          <p:nvPr/>
        </p:nvSpPr>
        <p:spPr>
          <a:xfrm>
            <a:off x="2669752" y="8416907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Programming</a:t>
            </a:r>
          </a:p>
        </p:txBody>
      </p:sp>
      <p:sp>
        <p:nvSpPr>
          <p:cNvPr id="184" name="TextBox 68">
            <a:extLst>
              <a:ext uri="{FF2B5EF4-FFF2-40B4-BE49-F238E27FC236}">
                <a16:creationId xmlns:a16="http://schemas.microsoft.com/office/drawing/2014/main" id="{3E6310FD-8628-2EE8-B0DD-A0A875C33468}"/>
              </a:ext>
            </a:extLst>
          </p:cNvPr>
          <p:cNvSpPr txBox="1"/>
          <p:nvPr/>
        </p:nvSpPr>
        <p:spPr>
          <a:xfrm>
            <a:off x="2669752" y="904625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85" name="TextBox 69">
            <a:extLst>
              <a:ext uri="{FF2B5EF4-FFF2-40B4-BE49-F238E27FC236}">
                <a16:creationId xmlns:a16="http://schemas.microsoft.com/office/drawing/2014/main" id="{E1227FB5-8DAB-EEC9-484F-55B98F7E126A}"/>
              </a:ext>
            </a:extLst>
          </p:cNvPr>
          <p:cNvSpPr txBox="1"/>
          <p:nvPr/>
        </p:nvSpPr>
        <p:spPr>
          <a:xfrm>
            <a:off x="2669752" y="937491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86" name="TextBox 70">
            <a:extLst>
              <a:ext uri="{FF2B5EF4-FFF2-40B4-BE49-F238E27FC236}">
                <a16:creationId xmlns:a16="http://schemas.microsoft.com/office/drawing/2014/main" id="{66E19EF7-FCDA-A76B-4C96-546DE6D03FBE}"/>
              </a:ext>
            </a:extLst>
          </p:cNvPr>
          <p:cNvSpPr txBox="1"/>
          <p:nvPr/>
        </p:nvSpPr>
        <p:spPr>
          <a:xfrm>
            <a:off x="5232717" y="7431783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Créatif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87" name="TextBox 71">
            <a:extLst>
              <a:ext uri="{FF2B5EF4-FFF2-40B4-BE49-F238E27FC236}">
                <a16:creationId xmlns:a16="http://schemas.microsoft.com/office/drawing/2014/main" id="{3CDD6E1A-E1BF-3A56-D05F-F823BB601E5C}"/>
              </a:ext>
            </a:extLst>
          </p:cNvPr>
          <p:cNvSpPr txBox="1"/>
          <p:nvPr/>
        </p:nvSpPr>
        <p:spPr>
          <a:xfrm>
            <a:off x="5232717" y="776044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Sérieux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88" name="TextBox 72">
            <a:extLst>
              <a:ext uri="{FF2B5EF4-FFF2-40B4-BE49-F238E27FC236}">
                <a16:creationId xmlns:a16="http://schemas.microsoft.com/office/drawing/2014/main" id="{31A008AF-8A1D-B760-632F-0FB3D91B7B31}"/>
              </a:ext>
            </a:extLst>
          </p:cNvPr>
          <p:cNvSpPr txBox="1"/>
          <p:nvPr/>
        </p:nvSpPr>
        <p:spPr>
          <a:xfrm>
            <a:off x="5232717" y="8089109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Innovant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89" name="TextBox 73">
            <a:extLst>
              <a:ext uri="{FF2B5EF4-FFF2-40B4-BE49-F238E27FC236}">
                <a16:creationId xmlns:a16="http://schemas.microsoft.com/office/drawing/2014/main" id="{A4283557-736E-8361-DB9B-20C8CF11EBF4}"/>
              </a:ext>
            </a:extLst>
          </p:cNvPr>
          <p:cNvSpPr txBox="1"/>
          <p:nvPr/>
        </p:nvSpPr>
        <p:spPr>
          <a:xfrm>
            <a:off x="5232717" y="842217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Organisé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grpSp>
        <p:nvGrpSpPr>
          <p:cNvPr id="190" name="Group 74">
            <a:extLst>
              <a:ext uri="{FF2B5EF4-FFF2-40B4-BE49-F238E27FC236}">
                <a16:creationId xmlns:a16="http://schemas.microsoft.com/office/drawing/2014/main" id="{572F093F-C147-4634-05AD-7E2D3F95BCF9}"/>
              </a:ext>
            </a:extLst>
          </p:cNvPr>
          <p:cNvGrpSpPr/>
          <p:nvPr/>
        </p:nvGrpSpPr>
        <p:grpSpPr>
          <a:xfrm>
            <a:off x="3853668" y="7472014"/>
            <a:ext cx="1010891" cy="205125"/>
            <a:chOff x="3908358" y="7923442"/>
            <a:chExt cx="1010891" cy="205125"/>
          </a:xfrm>
        </p:grpSpPr>
        <p:sp>
          <p:nvSpPr>
            <p:cNvPr id="191" name="Chevron 75">
              <a:extLst>
                <a:ext uri="{FF2B5EF4-FFF2-40B4-BE49-F238E27FC236}">
                  <a16:creationId xmlns:a16="http://schemas.microsoft.com/office/drawing/2014/main" id="{F9EA67F6-FA72-5610-ACDD-55FEE468AB08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2" name="Chevron 76">
              <a:extLst>
                <a:ext uri="{FF2B5EF4-FFF2-40B4-BE49-F238E27FC236}">
                  <a16:creationId xmlns:a16="http://schemas.microsoft.com/office/drawing/2014/main" id="{231C0C0D-27F6-05EE-A986-692A23011D90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3" name="Chevron 77">
              <a:extLst>
                <a:ext uri="{FF2B5EF4-FFF2-40B4-BE49-F238E27FC236}">
                  <a16:creationId xmlns:a16="http://schemas.microsoft.com/office/drawing/2014/main" id="{2A82E430-2878-B050-071A-D689BB6930CC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4" name="Chevron 78">
              <a:extLst>
                <a:ext uri="{FF2B5EF4-FFF2-40B4-BE49-F238E27FC236}">
                  <a16:creationId xmlns:a16="http://schemas.microsoft.com/office/drawing/2014/main" id="{80D1A0E2-5BA2-A75D-6E7F-AF49B86C4238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5" name="Chevron 79">
              <a:extLst>
                <a:ext uri="{FF2B5EF4-FFF2-40B4-BE49-F238E27FC236}">
                  <a16:creationId xmlns:a16="http://schemas.microsoft.com/office/drawing/2014/main" id="{7C5C37C5-F605-1CC2-F8A1-DF3A381261FA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96" name="Group 80">
            <a:extLst>
              <a:ext uri="{FF2B5EF4-FFF2-40B4-BE49-F238E27FC236}">
                <a16:creationId xmlns:a16="http://schemas.microsoft.com/office/drawing/2014/main" id="{70D0F77D-4E89-F2B5-59C3-0EDDB1AC02F3}"/>
              </a:ext>
            </a:extLst>
          </p:cNvPr>
          <p:cNvGrpSpPr/>
          <p:nvPr/>
        </p:nvGrpSpPr>
        <p:grpSpPr>
          <a:xfrm>
            <a:off x="3853668" y="7793827"/>
            <a:ext cx="1010891" cy="205125"/>
            <a:chOff x="3908358" y="7923442"/>
            <a:chExt cx="1010891" cy="205125"/>
          </a:xfrm>
        </p:grpSpPr>
        <p:sp>
          <p:nvSpPr>
            <p:cNvPr id="197" name="Chevron 81">
              <a:extLst>
                <a:ext uri="{FF2B5EF4-FFF2-40B4-BE49-F238E27FC236}">
                  <a16:creationId xmlns:a16="http://schemas.microsoft.com/office/drawing/2014/main" id="{19B7CA08-9CB6-C5C4-DCB8-26E4BE2AC024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8" name="Chevron 82">
              <a:extLst>
                <a:ext uri="{FF2B5EF4-FFF2-40B4-BE49-F238E27FC236}">
                  <a16:creationId xmlns:a16="http://schemas.microsoft.com/office/drawing/2014/main" id="{B41ADCC6-FE96-91C5-15D6-44EC5AE8CA0B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9" name="Chevron 83">
              <a:extLst>
                <a:ext uri="{FF2B5EF4-FFF2-40B4-BE49-F238E27FC236}">
                  <a16:creationId xmlns:a16="http://schemas.microsoft.com/office/drawing/2014/main" id="{FC995F5B-4B99-DE67-573B-1E3AFF70CB7B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0" name="Chevron 84">
              <a:extLst>
                <a:ext uri="{FF2B5EF4-FFF2-40B4-BE49-F238E27FC236}">
                  <a16:creationId xmlns:a16="http://schemas.microsoft.com/office/drawing/2014/main" id="{DBC438A0-5A4D-D1B6-54DB-F0199AE4370D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1" name="Chevron 85">
              <a:extLst>
                <a:ext uri="{FF2B5EF4-FFF2-40B4-BE49-F238E27FC236}">
                  <a16:creationId xmlns:a16="http://schemas.microsoft.com/office/drawing/2014/main" id="{E17CA844-C6AC-1796-CA10-F5F2F6F61928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02" name="Group 86">
            <a:extLst>
              <a:ext uri="{FF2B5EF4-FFF2-40B4-BE49-F238E27FC236}">
                <a16:creationId xmlns:a16="http://schemas.microsoft.com/office/drawing/2014/main" id="{A012BF93-E182-507A-0AD7-0931C75EBDD5}"/>
              </a:ext>
            </a:extLst>
          </p:cNvPr>
          <p:cNvGrpSpPr/>
          <p:nvPr/>
        </p:nvGrpSpPr>
        <p:grpSpPr>
          <a:xfrm>
            <a:off x="3853668" y="8115640"/>
            <a:ext cx="1010891" cy="205125"/>
            <a:chOff x="3908358" y="7923442"/>
            <a:chExt cx="1010891" cy="205125"/>
          </a:xfrm>
        </p:grpSpPr>
        <p:sp>
          <p:nvSpPr>
            <p:cNvPr id="203" name="Chevron 87">
              <a:extLst>
                <a:ext uri="{FF2B5EF4-FFF2-40B4-BE49-F238E27FC236}">
                  <a16:creationId xmlns:a16="http://schemas.microsoft.com/office/drawing/2014/main" id="{F799CD6D-3E57-2F90-DF60-652E0DAFFA41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4" name="Chevron 88">
              <a:extLst>
                <a:ext uri="{FF2B5EF4-FFF2-40B4-BE49-F238E27FC236}">
                  <a16:creationId xmlns:a16="http://schemas.microsoft.com/office/drawing/2014/main" id="{5502ED45-DD21-4DF0-4C5E-D5359C0EC459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5" name="Chevron 89">
              <a:extLst>
                <a:ext uri="{FF2B5EF4-FFF2-40B4-BE49-F238E27FC236}">
                  <a16:creationId xmlns:a16="http://schemas.microsoft.com/office/drawing/2014/main" id="{ECFA5FE3-B2BC-32F5-7A10-67CC92C2994B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6" name="Chevron 90">
              <a:extLst>
                <a:ext uri="{FF2B5EF4-FFF2-40B4-BE49-F238E27FC236}">
                  <a16:creationId xmlns:a16="http://schemas.microsoft.com/office/drawing/2014/main" id="{99F22F77-1975-73FD-B029-41C4D22C9621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7" name="Chevron 91">
              <a:extLst>
                <a:ext uri="{FF2B5EF4-FFF2-40B4-BE49-F238E27FC236}">
                  <a16:creationId xmlns:a16="http://schemas.microsoft.com/office/drawing/2014/main" id="{32482BFA-96BA-C368-C8F7-5F50204271A2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08" name="Group 92">
            <a:extLst>
              <a:ext uri="{FF2B5EF4-FFF2-40B4-BE49-F238E27FC236}">
                <a16:creationId xmlns:a16="http://schemas.microsoft.com/office/drawing/2014/main" id="{4C88AC6D-F529-82A2-2195-0C35A84BAC05}"/>
              </a:ext>
            </a:extLst>
          </p:cNvPr>
          <p:cNvGrpSpPr/>
          <p:nvPr/>
        </p:nvGrpSpPr>
        <p:grpSpPr>
          <a:xfrm>
            <a:off x="3853668" y="8437454"/>
            <a:ext cx="1010891" cy="205125"/>
            <a:chOff x="3908358" y="7923442"/>
            <a:chExt cx="1010891" cy="205125"/>
          </a:xfrm>
        </p:grpSpPr>
        <p:sp>
          <p:nvSpPr>
            <p:cNvPr id="209" name="Chevron 93">
              <a:extLst>
                <a:ext uri="{FF2B5EF4-FFF2-40B4-BE49-F238E27FC236}">
                  <a16:creationId xmlns:a16="http://schemas.microsoft.com/office/drawing/2014/main" id="{B0535969-8660-9C41-877C-AF198F111015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0" name="Chevron 94">
              <a:extLst>
                <a:ext uri="{FF2B5EF4-FFF2-40B4-BE49-F238E27FC236}">
                  <a16:creationId xmlns:a16="http://schemas.microsoft.com/office/drawing/2014/main" id="{D4A1BC37-DBAB-1981-30F4-6CE84DB8E44B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1" name="Chevron 95">
              <a:extLst>
                <a:ext uri="{FF2B5EF4-FFF2-40B4-BE49-F238E27FC236}">
                  <a16:creationId xmlns:a16="http://schemas.microsoft.com/office/drawing/2014/main" id="{6E7E77C9-A4B7-FD19-186D-2DCFE101CDFC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2" name="Chevron 96">
              <a:extLst>
                <a:ext uri="{FF2B5EF4-FFF2-40B4-BE49-F238E27FC236}">
                  <a16:creationId xmlns:a16="http://schemas.microsoft.com/office/drawing/2014/main" id="{B2F89D5E-72C0-9FB1-E595-5484D215686D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3" name="Chevron 97">
              <a:extLst>
                <a:ext uri="{FF2B5EF4-FFF2-40B4-BE49-F238E27FC236}">
                  <a16:creationId xmlns:a16="http://schemas.microsoft.com/office/drawing/2014/main" id="{9F94165E-AD39-79F9-4AFB-52A9253D80AD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14" name="Group 98">
            <a:extLst>
              <a:ext uri="{FF2B5EF4-FFF2-40B4-BE49-F238E27FC236}">
                <a16:creationId xmlns:a16="http://schemas.microsoft.com/office/drawing/2014/main" id="{EC378B8B-A912-43D2-90E0-9AC6EC9997E2}"/>
              </a:ext>
            </a:extLst>
          </p:cNvPr>
          <p:cNvGrpSpPr/>
          <p:nvPr/>
        </p:nvGrpSpPr>
        <p:grpSpPr>
          <a:xfrm>
            <a:off x="3853668" y="9087346"/>
            <a:ext cx="1010891" cy="205125"/>
            <a:chOff x="3908358" y="7923442"/>
            <a:chExt cx="1010891" cy="205125"/>
          </a:xfrm>
        </p:grpSpPr>
        <p:sp>
          <p:nvSpPr>
            <p:cNvPr id="215" name="Chevron 99">
              <a:extLst>
                <a:ext uri="{FF2B5EF4-FFF2-40B4-BE49-F238E27FC236}">
                  <a16:creationId xmlns:a16="http://schemas.microsoft.com/office/drawing/2014/main" id="{16415B79-75BE-73DF-53B6-64116C80E435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6" name="Chevron 100">
              <a:extLst>
                <a:ext uri="{FF2B5EF4-FFF2-40B4-BE49-F238E27FC236}">
                  <a16:creationId xmlns:a16="http://schemas.microsoft.com/office/drawing/2014/main" id="{E49BF669-57B6-EF2C-CACD-A55A61ECA62D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7" name="Chevron 101">
              <a:extLst>
                <a:ext uri="{FF2B5EF4-FFF2-40B4-BE49-F238E27FC236}">
                  <a16:creationId xmlns:a16="http://schemas.microsoft.com/office/drawing/2014/main" id="{7E393B04-5EC9-8140-3A24-0F063D600288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8" name="Chevron 102">
              <a:extLst>
                <a:ext uri="{FF2B5EF4-FFF2-40B4-BE49-F238E27FC236}">
                  <a16:creationId xmlns:a16="http://schemas.microsoft.com/office/drawing/2014/main" id="{54E0AB13-658F-E9E8-3249-AB6808E59824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9" name="Chevron 103">
              <a:extLst>
                <a:ext uri="{FF2B5EF4-FFF2-40B4-BE49-F238E27FC236}">
                  <a16:creationId xmlns:a16="http://schemas.microsoft.com/office/drawing/2014/main" id="{919CFE30-336D-5A79-B7DE-29735AE6B301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20" name="Group 104">
            <a:extLst>
              <a:ext uri="{FF2B5EF4-FFF2-40B4-BE49-F238E27FC236}">
                <a16:creationId xmlns:a16="http://schemas.microsoft.com/office/drawing/2014/main" id="{8267DD1B-B414-85DE-08A8-B0B3AE97EB2D}"/>
              </a:ext>
            </a:extLst>
          </p:cNvPr>
          <p:cNvGrpSpPr/>
          <p:nvPr/>
        </p:nvGrpSpPr>
        <p:grpSpPr>
          <a:xfrm>
            <a:off x="3853668" y="9399847"/>
            <a:ext cx="1010891" cy="205125"/>
            <a:chOff x="3908358" y="7923442"/>
            <a:chExt cx="1010891" cy="205125"/>
          </a:xfrm>
        </p:grpSpPr>
        <p:sp>
          <p:nvSpPr>
            <p:cNvPr id="221" name="Chevron 105">
              <a:extLst>
                <a:ext uri="{FF2B5EF4-FFF2-40B4-BE49-F238E27FC236}">
                  <a16:creationId xmlns:a16="http://schemas.microsoft.com/office/drawing/2014/main" id="{E6742C96-1933-506A-04C5-74665353979E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2" name="Chevron 106">
              <a:extLst>
                <a:ext uri="{FF2B5EF4-FFF2-40B4-BE49-F238E27FC236}">
                  <a16:creationId xmlns:a16="http://schemas.microsoft.com/office/drawing/2014/main" id="{F1EDD692-DD0A-E401-3B4E-49A66844DE7C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3" name="Chevron 107">
              <a:extLst>
                <a:ext uri="{FF2B5EF4-FFF2-40B4-BE49-F238E27FC236}">
                  <a16:creationId xmlns:a16="http://schemas.microsoft.com/office/drawing/2014/main" id="{09299884-DB4F-B137-186D-4D050921B845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4" name="Chevron 108">
              <a:extLst>
                <a:ext uri="{FF2B5EF4-FFF2-40B4-BE49-F238E27FC236}">
                  <a16:creationId xmlns:a16="http://schemas.microsoft.com/office/drawing/2014/main" id="{36ABC7D5-B92C-A248-0B32-303E40CB6F6D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5" name="Chevron 109">
              <a:extLst>
                <a:ext uri="{FF2B5EF4-FFF2-40B4-BE49-F238E27FC236}">
                  <a16:creationId xmlns:a16="http://schemas.microsoft.com/office/drawing/2014/main" id="{9DF6C20E-AC52-12CD-DAE9-4B7F3099E4D1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26" name="Group 110">
            <a:extLst>
              <a:ext uri="{FF2B5EF4-FFF2-40B4-BE49-F238E27FC236}">
                <a16:creationId xmlns:a16="http://schemas.microsoft.com/office/drawing/2014/main" id="{4D6F2D24-9DF4-9113-4D71-FF350E219CC7}"/>
              </a:ext>
            </a:extLst>
          </p:cNvPr>
          <p:cNvGrpSpPr/>
          <p:nvPr/>
        </p:nvGrpSpPr>
        <p:grpSpPr>
          <a:xfrm>
            <a:off x="6189395" y="7472014"/>
            <a:ext cx="1010891" cy="205125"/>
            <a:chOff x="3908358" y="7923442"/>
            <a:chExt cx="1010891" cy="205125"/>
          </a:xfrm>
        </p:grpSpPr>
        <p:sp>
          <p:nvSpPr>
            <p:cNvPr id="227" name="Chevron 111">
              <a:extLst>
                <a:ext uri="{FF2B5EF4-FFF2-40B4-BE49-F238E27FC236}">
                  <a16:creationId xmlns:a16="http://schemas.microsoft.com/office/drawing/2014/main" id="{1DACBF0F-A40C-2888-2FF5-FFF9F1683E07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8" name="Chevron 112">
              <a:extLst>
                <a:ext uri="{FF2B5EF4-FFF2-40B4-BE49-F238E27FC236}">
                  <a16:creationId xmlns:a16="http://schemas.microsoft.com/office/drawing/2014/main" id="{B119C6CF-9BF5-C4A3-553B-7C381B9EC4F4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9" name="Chevron 113">
              <a:extLst>
                <a:ext uri="{FF2B5EF4-FFF2-40B4-BE49-F238E27FC236}">
                  <a16:creationId xmlns:a16="http://schemas.microsoft.com/office/drawing/2014/main" id="{4BE02C54-1A8F-B33A-9082-C9E65BBB436E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30" name="Chevron 114">
              <a:extLst>
                <a:ext uri="{FF2B5EF4-FFF2-40B4-BE49-F238E27FC236}">
                  <a16:creationId xmlns:a16="http://schemas.microsoft.com/office/drawing/2014/main" id="{04928F06-5FE5-1A47-B682-E51958FF2776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31" name="Chevron 115">
              <a:extLst>
                <a:ext uri="{FF2B5EF4-FFF2-40B4-BE49-F238E27FC236}">
                  <a16:creationId xmlns:a16="http://schemas.microsoft.com/office/drawing/2014/main" id="{72833A1A-F7B5-AEB7-8037-9E6F8B587E52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32" name="Group 116">
            <a:extLst>
              <a:ext uri="{FF2B5EF4-FFF2-40B4-BE49-F238E27FC236}">
                <a16:creationId xmlns:a16="http://schemas.microsoft.com/office/drawing/2014/main" id="{E921BBCD-BA83-42E0-BC2A-9C623A420249}"/>
              </a:ext>
            </a:extLst>
          </p:cNvPr>
          <p:cNvGrpSpPr/>
          <p:nvPr/>
        </p:nvGrpSpPr>
        <p:grpSpPr>
          <a:xfrm>
            <a:off x="6189395" y="7793827"/>
            <a:ext cx="1010891" cy="205125"/>
            <a:chOff x="3908358" y="7923442"/>
            <a:chExt cx="1010891" cy="205125"/>
          </a:xfrm>
        </p:grpSpPr>
        <p:sp>
          <p:nvSpPr>
            <p:cNvPr id="233" name="Chevron 117">
              <a:extLst>
                <a:ext uri="{FF2B5EF4-FFF2-40B4-BE49-F238E27FC236}">
                  <a16:creationId xmlns:a16="http://schemas.microsoft.com/office/drawing/2014/main" id="{55AAE833-E5C9-9DC2-B8EF-EE607830D6DA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34" name="Chevron 118">
              <a:extLst>
                <a:ext uri="{FF2B5EF4-FFF2-40B4-BE49-F238E27FC236}">
                  <a16:creationId xmlns:a16="http://schemas.microsoft.com/office/drawing/2014/main" id="{A5196B97-7566-6251-6F0F-9D365519A7C7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35" name="Chevron 119">
              <a:extLst>
                <a:ext uri="{FF2B5EF4-FFF2-40B4-BE49-F238E27FC236}">
                  <a16:creationId xmlns:a16="http://schemas.microsoft.com/office/drawing/2014/main" id="{490EDFF0-C807-45D8-567D-8427557AB7AC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36" name="Chevron 120">
              <a:extLst>
                <a:ext uri="{FF2B5EF4-FFF2-40B4-BE49-F238E27FC236}">
                  <a16:creationId xmlns:a16="http://schemas.microsoft.com/office/drawing/2014/main" id="{A274D9CB-A3EC-6992-7EB7-0590143DF684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37" name="Chevron 121">
              <a:extLst>
                <a:ext uri="{FF2B5EF4-FFF2-40B4-BE49-F238E27FC236}">
                  <a16:creationId xmlns:a16="http://schemas.microsoft.com/office/drawing/2014/main" id="{A7DB6A68-576B-A06E-CAEA-CA4D031BE7F8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38" name="Group 122">
            <a:extLst>
              <a:ext uri="{FF2B5EF4-FFF2-40B4-BE49-F238E27FC236}">
                <a16:creationId xmlns:a16="http://schemas.microsoft.com/office/drawing/2014/main" id="{48F5F6B4-58C7-40F3-9E64-BABDE6100BB7}"/>
              </a:ext>
            </a:extLst>
          </p:cNvPr>
          <p:cNvGrpSpPr/>
          <p:nvPr/>
        </p:nvGrpSpPr>
        <p:grpSpPr>
          <a:xfrm>
            <a:off x="6189395" y="8115640"/>
            <a:ext cx="1010891" cy="205125"/>
            <a:chOff x="3908358" y="7923442"/>
            <a:chExt cx="1010891" cy="205125"/>
          </a:xfrm>
        </p:grpSpPr>
        <p:sp>
          <p:nvSpPr>
            <p:cNvPr id="239" name="Chevron 123">
              <a:extLst>
                <a:ext uri="{FF2B5EF4-FFF2-40B4-BE49-F238E27FC236}">
                  <a16:creationId xmlns:a16="http://schemas.microsoft.com/office/drawing/2014/main" id="{CEC00518-DC2C-8ECA-965F-8749E4C80952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0" name="Chevron 124">
              <a:extLst>
                <a:ext uri="{FF2B5EF4-FFF2-40B4-BE49-F238E27FC236}">
                  <a16:creationId xmlns:a16="http://schemas.microsoft.com/office/drawing/2014/main" id="{B2578367-4033-E131-2AE7-CD37C1B87107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1" name="Chevron 125">
              <a:extLst>
                <a:ext uri="{FF2B5EF4-FFF2-40B4-BE49-F238E27FC236}">
                  <a16:creationId xmlns:a16="http://schemas.microsoft.com/office/drawing/2014/main" id="{FDACB0C6-AE32-3835-13AB-0C4E13D2BE1C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2" name="Chevron 126">
              <a:extLst>
                <a:ext uri="{FF2B5EF4-FFF2-40B4-BE49-F238E27FC236}">
                  <a16:creationId xmlns:a16="http://schemas.microsoft.com/office/drawing/2014/main" id="{45ABAFAA-0140-04FE-18D1-D9AC17E4BB3A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3" name="Chevron 127">
              <a:extLst>
                <a:ext uri="{FF2B5EF4-FFF2-40B4-BE49-F238E27FC236}">
                  <a16:creationId xmlns:a16="http://schemas.microsoft.com/office/drawing/2014/main" id="{8B7660C6-976F-8F51-6251-658F1C3F9066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44" name="Group 128">
            <a:extLst>
              <a:ext uri="{FF2B5EF4-FFF2-40B4-BE49-F238E27FC236}">
                <a16:creationId xmlns:a16="http://schemas.microsoft.com/office/drawing/2014/main" id="{3C1533C9-95EC-8E11-5ED3-B9E69AB98C82}"/>
              </a:ext>
            </a:extLst>
          </p:cNvPr>
          <p:cNvGrpSpPr/>
          <p:nvPr/>
        </p:nvGrpSpPr>
        <p:grpSpPr>
          <a:xfrm>
            <a:off x="6189395" y="8437454"/>
            <a:ext cx="1010891" cy="205125"/>
            <a:chOff x="3908358" y="7923442"/>
            <a:chExt cx="1010891" cy="205125"/>
          </a:xfrm>
        </p:grpSpPr>
        <p:sp>
          <p:nvSpPr>
            <p:cNvPr id="245" name="Chevron 129">
              <a:extLst>
                <a:ext uri="{FF2B5EF4-FFF2-40B4-BE49-F238E27FC236}">
                  <a16:creationId xmlns:a16="http://schemas.microsoft.com/office/drawing/2014/main" id="{FE0AB271-72C7-A299-E1B9-DE8310F276E9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6" name="Chevron 130">
              <a:extLst>
                <a:ext uri="{FF2B5EF4-FFF2-40B4-BE49-F238E27FC236}">
                  <a16:creationId xmlns:a16="http://schemas.microsoft.com/office/drawing/2014/main" id="{A4676256-FDB1-1846-D28F-C0869CA17B10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7" name="Chevron 131">
              <a:extLst>
                <a:ext uri="{FF2B5EF4-FFF2-40B4-BE49-F238E27FC236}">
                  <a16:creationId xmlns:a16="http://schemas.microsoft.com/office/drawing/2014/main" id="{E7E7355B-8ED1-09FD-9F56-170E0709F85E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8" name="Chevron 132">
              <a:extLst>
                <a:ext uri="{FF2B5EF4-FFF2-40B4-BE49-F238E27FC236}">
                  <a16:creationId xmlns:a16="http://schemas.microsoft.com/office/drawing/2014/main" id="{DE44A385-6253-B423-C30D-9D93D4084A30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9" name="Chevron 133">
              <a:extLst>
                <a:ext uri="{FF2B5EF4-FFF2-40B4-BE49-F238E27FC236}">
                  <a16:creationId xmlns:a16="http://schemas.microsoft.com/office/drawing/2014/main" id="{870623F0-C69E-0C2D-FD26-FB7BDEA5F574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250" name="TextBox 135">
            <a:extLst>
              <a:ext uri="{FF2B5EF4-FFF2-40B4-BE49-F238E27FC236}">
                <a16:creationId xmlns:a16="http://schemas.microsoft.com/office/drawing/2014/main" id="{98009AEB-9173-7784-53DB-C2FCDBF150FF}"/>
              </a:ext>
            </a:extLst>
          </p:cNvPr>
          <p:cNvSpPr txBox="1"/>
          <p:nvPr/>
        </p:nvSpPr>
        <p:spPr>
          <a:xfrm>
            <a:off x="2669752" y="968732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Arabe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grpSp>
        <p:nvGrpSpPr>
          <p:cNvPr id="251" name="Group 136">
            <a:extLst>
              <a:ext uri="{FF2B5EF4-FFF2-40B4-BE49-F238E27FC236}">
                <a16:creationId xmlns:a16="http://schemas.microsoft.com/office/drawing/2014/main" id="{0979FECB-835D-C72C-C7CD-5D45315050A4}"/>
              </a:ext>
            </a:extLst>
          </p:cNvPr>
          <p:cNvGrpSpPr/>
          <p:nvPr/>
        </p:nvGrpSpPr>
        <p:grpSpPr>
          <a:xfrm>
            <a:off x="3853668" y="9712257"/>
            <a:ext cx="1010891" cy="205125"/>
            <a:chOff x="3908358" y="7923442"/>
            <a:chExt cx="1010891" cy="205125"/>
          </a:xfrm>
        </p:grpSpPr>
        <p:sp>
          <p:nvSpPr>
            <p:cNvPr id="252" name="Chevron 137">
              <a:extLst>
                <a:ext uri="{FF2B5EF4-FFF2-40B4-BE49-F238E27FC236}">
                  <a16:creationId xmlns:a16="http://schemas.microsoft.com/office/drawing/2014/main" id="{9DA130A4-EE61-4102-8B17-664E9122B1CB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3" name="Chevron 138">
              <a:extLst>
                <a:ext uri="{FF2B5EF4-FFF2-40B4-BE49-F238E27FC236}">
                  <a16:creationId xmlns:a16="http://schemas.microsoft.com/office/drawing/2014/main" id="{F7CF073C-BE55-4189-26EA-F17ECED7E5AD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4" name="Chevron 139">
              <a:extLst>
                <a:ext uri="{FF2B5EF4-FFF2-40B4-BE49-F238E27FC236}">
                  <a16:creationId xmlns:a16="http://schemas.microsoft.com/office/drawing/2014/main" id="{92B324EC-AF13-7FD2-37AB-E7FBCD3AB88A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5" name="Chevron 140">
              <a:extLst>
                <a:ext uri="{FF2B5EF4-FFF2-40B4-BE49-F238E27FC236}">
                  <a16:creationId xmlns:a16="http://schemas.microsoft.com/office/drawing/2014/main" id="{E69A4755-4DBA-BA11-98FC-82033C4AF0F1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6" name="Chevron 141">
              <a:extLst>
                <a:ext uri="{FF2B5EF4-FFF2-40B4-BE49-F238E27FC236}">
                  <a16:creationId xmlns:a16="http://schemas.microsoft.com/office/drawing/2014/main" id="{39648674-ABCB-7C4D-9402-01B99C6C2746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57" name="Group 56">
            <a:extLst>
              <a:ext uri="{FF2B5EF4-FFF2-40B4-BE49-F238E27FC236}">
                <a16:creationId xmlns:a16="http://schemas.microsoft.com/office/drawing/2014/main" id="{DA27A2BC-4C87-6B51-4F8E-DEFD3DB791AA}"/>
              </a:ext>
            </a:extLst>
          </p:cNvPr>
          <p:cNvGrpSpPr/>
          <p:nvPr/>
        </p:nvGrpSpPr>
        <p:grpSpPr>
          <a:xfrm>
            <a:off x="2837385" y="5419141"/>
            <a:ext cx="4575234" cy="920300"/>
            <a:chOff x="2696832" y="6499550"/>
            <a:chExt cx="4575234" cy="920300"/>
          </a:xfrm>
        </p:grpSpPr>
        <p:grpSp>
          <p:nvGrpSpPr>
            <p:cNvPr id="258" name="Group 57">
              <a:extLst>
                <a:ext uri="{FF2B5EF4-FFF2-40B4-BE49-F238E27FC236}">
                  <a16:creationId xmlns:a16="http://schemas.microsoft.com/office/drawing/2014/main" id="{4B8ED224-3801-46D8-4C9B-1E1CB4BAE76A}"/>
                </a:ext>
              </a:extLst>
            </p:cNvPr>
            <p:cNvGrpSpPr/>
            <p:nvPr/>
          </p:nvGrpSpPr>
          <p:grpSpPr>
            <a:xfrm>
              <a:off x="3760822" y="6499550"/>
              <a:ext cx="3511244" cy="920300"/>
              <a:chOff x="3760822" y="6499550"/>
              <a:chExt cx="3511244" cy="920300"/>
            </a:xfrm>
          </p:grpSpPr>
          <p:sp>
            <p:nvSpPr>
              <p:cNvPr id="260" name="TextBox 59">
                <a:extLst>
                  <a:ext uri="{FF2B5EF4-FFF2-40B4-BE49-F238E27FC236}">
                    <a16:creationId xmlns:a16="http://schemas.microsoft.com/office/drawing/2014/main" id="{6B02384D-EF93-EEAE-D339-54198C4A700E}"/>
                  </a:ext>
                </a:extLst>
              </p:cNvPr>
              <p:cNvSpPr txBox="1"/>
              <p:nvPr/>
            </p:nvSpPr>
            <p:spPr>
              <a:xfrm>
                <a:off x="3760822" y="6499550"/>
                <a:ext cx="128412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261" name="TextBox 60">
                <a:extLst>
                  <a:ext uri="{FF2B5EF4-FFF2-40B4-BE49-F238E27FC236}">
                    <a16:creationId xmlns:a16="http://schemas.microsoft.com/office/drawing/2014/main" id="{F01C60F9-0892-9526-09A6-A967CFE073D3}"/>
                  </a:ext>
                </a:extLst>
              </p:cNvPr>
              <p:cNvSpPr txBox="1"/>
              <p:nvPr/>
            </p:nvSpPr>
            <p:spPr>
              <a:xfrm>
                <a:off x="3760822" y="6635020"/>
                <a:ext cx="3511244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b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Nom de la </a:t>
                </a:r>
                <a:r>
                  <a:rPr lang="en-GB" sz="900" b="1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société</a:t>
                </a:r>
                <a:endParaRPr lang="en-GB" sz="900" b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900" i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259" name="Oval 58">
              <a:extLst>
                <a:ext uri="{FF2B5EF4-FFF2-40B4-BE49-F238E27FC236}">
                  <a16:creationId xmlns:a16="http://schemas.microsoft.com/office/drawing/2014/main" id="{E291E83B-6084-666C-D9D3-263408EE0EBC}"/>
                </a:ext>
              </a:extLst>
            </p:cNvPr>
            <p:cNvSpPr/>
            <p:nvPr/>
          </p:nvSpPr>
          <p:spPr>
            <a:xfrm>
              <a:off x="2696832" y="6535120"/>
              <a:ext cx="884730" cy="8847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rgbClr val="33CCCC"/>
                  </a:solidFill>
                  <a:cs typeface="Lato" panose="020F0502020204030203" pitchFamily="34" charset="0"/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9098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830583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569</TotalTime>
  <Words>598</Words>
  <Application>Microsoft Macintosh PowerPoint</Application>
  <PresentationFormat>Personnalisé</PresentationFormat>
  <Paragraphs>95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74</cp:revision>
  <dcterms:created xsi:type="dcterms:W3CDTF">2017-02-16T03:54:32Z</dcterms:created>
  <dcterms:modified xsi:type="dcterms:W3CDTF">2022-08-03T16:03:09Z</dcterms:modified>
</cp:coreProperties>
</file>