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3B6DAB"/>
    <a:srgbClr val="E96687"/>
    <a:srgbClr val="FFF36A"/>
    <a:srgbClr val="C8F7FF"/>
    <a:srgbClr val="FF9966"/>
    <a:srgbClr val="FBA341"/>
    <a:srgbClr val="F15773"/>
    <a:srgbClr val="80AEAD"/>
    <a:srgbClr val="629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66DCA-AD02-C041-962F-C1B425F7199A}" v="34" dt="2018-10-16T13:04:00.3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7" autoAdjust="0"/>
    <p:restoredTop sz="95324" autoAdjust="0"/>
  </p:normalViewPr>
  <p:slideViewPr>
    <p:cSldViewPr snapToGrid="0">
      <p:cViewPr varScale="1">
        <p:scale>
          <a:sx n="79" d="100"/>
          <a:sy n="79" d="100"/>
        </p:scale>
        <p:origin x="388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A466DCA-AD02-C041-962F-C1B425F7199A}"/>
    <pc:docChg chg="undo custSel modSld">
      <pc:chgData name="Axel Maille" userId="065ad68c099279a8" providerId="LiveId" clId="{CA466DCA-AD02-C041-962F-C1B425F7199A}" dt="2018-10-16T13:04:44.351" v="243" actId="14100"/>
      <pc:docMkLst>
        <pc:docMk/>
      </pc:docMkLst>
      <pc:sldChg chg="addSp delSp modSp">
        <pc:chgData name="Axel Maille" userId="065ad68c099279a8" providerId="LiveId" clId="{CA466DCA-AD02-C041-962F-C1B425F7199A}" dt="2018-10-16T13:04:44.351" v="243" actId="14100"/>
        <pc:sldMkLst>
          <pc:docMk/>
          <pc:sldMk cId="3889010418" sldId="259"/>
        </pc:sldMkLst>
        <pc:spChg chg="add mod">
          <ac:chgData name="Axel Maille" userId="065ad68c099279a8" providerId="LiveId" clId="{CA466DCA-AD02-C041-962F-C1B425F7199A}" dt="2018-10-16T13:03:37.844" v="228" actId="2085"/>
          <ac:spMkLst>
            <pc:docMk/>
            <pc:sldMk cId="3889010418" sldId="259"/>
            <ac:spMk id="6" creationId="{D83A2DD0-BBAD-544F-9314-1031539A2167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05.724" v="67" actId="1076"/>
          <ac:spMkLst>
            <pc:docMk/>
            <pc:sldMk cId="3889010418" sldId="259"/>
            <ac:spMk id="8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7" creationId="{00000000-0000-0000-0000-000000000000}"/>
          </ac:spMkLst>
        </pc:spChg>
        <pc:spChg chg="add del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8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38.543" v="43" actId="207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9.760" v="48" actId="6549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51.212" v="49" actId="6549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09.953" v="78" actId="20577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09.715" v="38" actId="207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12.547" v="39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58.792" v="35" actId="207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2.670" v="44"/>
          <ac:spMkLst>
            <pc:docMk/>
            <pc:sldMk cId="3889010418" sldId="259"/>
            <ac:spMk id="115" creationId="{00000000-0000-0000-0000-000000000000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4" creationId="{229203B0-4FB0-594E-AEB7-DCA231A063D1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5" creationId="{700FCB80-96F1-C843-BE3C-59B5D9945007}"/>
          </ac:spMkLst>
        </pc:spChg>
        <pc:spChg chg="add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26" creationId="{EC30E4F4-E69F-6344-B903-C800AEA5331C}"/>
          </ac:spMkLst>
        </pc:spChg>
        <pc:spChg chg="add del mod">
          <ac:chgData name="Axel Maille" userId="065ad68c099279a8" providerId="LiveId" clId="{CA466DCA-AD02-C041-962F-C1B425F7199A}" dt="2018-10-16T12:57:04.004" v="27" actId="478"/>
          <ac:spMkLst>
            <pc:docMk/>
            <pc:sldMk cId="3889010418" sldId="259"/>
            <ac:spMk id="127" creationId="{AD6E23AF-FC8B-AF4C-A060-A1B16128690A}"/>
          </ac:spMkLst>
        </pc:spChg>
        <pc:spChg chg="mod">
          <ac:chgData name="Axel Maille" userId="065ad68c099279a8" providerId="LiveId" clId="{CA466DCA-AD02-C041-962F-C1B425F7199A}" dt="2018-10-16T12:58:52.438" v="50" actId="6549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3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4.846" v="45"/>
          <ac:spMkLst>
            <pc:docMk/>
            <pc:sldMk cId="3889010418" sldId="259"/>
            <ac:spMk id="13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53.856" v="51" actId="6549"/>
          <ac:spMkLst>
            <pc:docMk/>
            <pc:sldMk cId="3889010418" sldId="259"/>
            <ac:spMk id="13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8:46.168" v="46"/>
          <ac:spMkLst>
            <pc:docMk/>
            <pc:sldMk cId="3889010418" sldId="259"/>
            <ac:spMk id="14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4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42" creationId="{00000000-0000-0000-0000-000000000000}"/>
          </ac:spMkLst>
        </pc:spChg>
        <pc:spChg chg="add mod">
          <ac:chgData name="Axel Maille" userId="065ad68c099279a8" providerId="LiveId" clId="{CA466DCA-AD02-C041-962F-C1B425F7199A}" dt="2018-10-16T13:00:25.195" v="185" actId="1076"/>
          <ac:spMkLst>
            <pc:docMk/>
            <pc:sldMk cId="3889010418" sldId="259"/>
            <ac:spMk id="144" creationId="{D9D118EC-7138-404F-8EB9-F5811FC3A05A}"/>
          </ac:spMkLst>
        </pc:spChg>
        <pc:spChg chg="add del">
          <ac:chgData name="Axel Maille" userId="065ad68c099279a8" providerId="LiveId" clId="{CA466DCA-AD02-C041-962F-C1B425F7199A}" dt="2018-10-16T13:00:30.931" v="187"/>
          <ac:spMkLst>
            <pc:docMk/>
            <pc:sldMk cId="3889010418" sldId="259"/>
            <ac:spMk id="145" creationId="{597E0EF2-2687-DE4C-8578-096FA0A47582}"/>
          </ac:spMkLst>
        </pc:spChg>
        <pc:spChg chg="add mod">
          <ac:chgData name="Axel Maille" userId="065ad68c099279a8" providerId="LiveId" clId="{CA466DCA-AD02-C041-962F-C1B425F7199A}" dt="2018-10-16T13:00:39.042" v="189" actId="1076"/>
          <ac:spMkLst>
            <pc:docMk/>
            <pc:sldMk cId="3889010418" sldId="259"/>
            <ac:spMk id="146" creationId="{21D09B47-69F5-C34A-B50D-B7E5C8901889}"/>
          </ac:spMkLst>
        </pc:spChg>
        <pc:spChg chg="add mod">
          <ac:chgData name="Axel Maille" userId="065ad68c099279a8" providerId="LiveId" clId="{CA466DCA-AD02-C041-962F-C1B425F7199A}" dt="2018-10-16T13:00:52.261" v="192" actId="6549"/>
          <ac:spMkLst>
            <pc:docMk/>
            <pc:sldMk cId="3889010418" sldId="259"/>
            <ac:spMk id="147" creationId="{DE1252CC-284C-2F45-A9C9-8C71F9902561}"/>
          </ac:spMkLst>
        </pc:spChg>
        <pc:spChg chg="add mod">
          <ac:chgData name="Axel Maille" userId="065ad68c099279a8" providerId="LiveId" clId="{CA466DCA-AD02-C041-962F-C1B425F7199A}" dt="2018-10-16T13:03:35.930" v="227" actId="2085"/>
          <ac:spMkLst>
            <pc:docMk/>
            <pc:sldMk cId="3889010418" sldId="259"/>
            <ac:spMk id="148" creationId="{40A8F590-9C03-DB41-92F3-EF7530F5D04F}"/>
          </ac:spMkLst>
        </pc:spChg>
        <pc:spChg chg="add mod">
          <ac:chgData name="Axel Maille" userId="065ad68c099279a8" providerId="LiveId" clId="{CA466DCA-AD02-C041-962F-C1B425F7199A}" dt="2018-10-16T13:04:32.201" v="241" actId="1076"/>
          <ac:spMkLst>
            <pc:docMk/>
            <pc:sldMk cId="3889010418" sldId="259"/>
            <ac:spMk id="149" creationId="{B55C03E2-564A-884B-BB16-60B4DEDF520C}"/>
          </ac:spMkLst>
        </pc:spChg>
        <pc:spChg chg="add mod">
          <ac:chgData name="Axel Maille" userId="065ad68c099279a8" providerId="LiveId" clId="{CA466DCA-AD02-C041-962F-C1B425F7199A}" dt="2018-10-16T13:04:44.351" v="243" actId="14100"/>
          <ac:spMkLst>
            <pc:docMk/>
            <pc:sldMk cId="3889010418" sldId="259"/>
            <ac:spMk id="150" creationId="{AC74B905-133B-E743-A1E5-E2EAE22F3B95}"/>
          </ac:spMkLst>
        </pc:spChg>
        <pc:spChg chg="mod">
          <ac:chgData name="Axel Maille" userId="065ad68c099279a8" providerId="LiveId" clId="{CA466DCA-AD02-C041-962F-C1B425F7199A}" dt="2018-10-16T12:59:15.848" v="94" actId="20577"/>
          <ac:spMkLst>
            <pc:docMk/>
            <pc:sldMk cId="3889010418" sldId="259"/>
            <ac:spMk id="19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24.928" v="108" actId="20577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19.689" v="106" actId="20577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27.493" v="109" actId="6549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32.465" v="118" actId="20577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36.154" v="128" actId="20577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55.786" v="165" actId="20577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58.756" v="173" actId="20577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3:00:01.961" v="180" actId="20577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1.272" v="135" actId="20577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4.558" v="142" actId="20577"/>
          <ac:spMkLst>
            <pc:docMk/>
            <pc:sldMk cId="3889010418" sldId="259"/>
            <ac:spMk id="20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9:48.080" v="150" actId="20577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CA466DCA-AD02-C041-962F-C1B425F7199A}" dt="2018-10-16T13:00:05.461" v="182" actId="20577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4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5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6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7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8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8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3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4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5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6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7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299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0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1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2" creationId="{00000000-0000-0000-0000-000000000000}"/>
          </ac:spMkLst>
        </pc:spChg>
        <pc:spChg chg="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303" creationId="{00000000-0000-0000-0000-000000000000}"/>
          </ac:spMkLst>
        </pc:spChg>
        <pc:spChg chg="add del mod">
          <ac:chgData name="Axel Maille" userId="065ad68c099279a8" providerId="LiveId" clId="{CA466DCA-AD02-C041-962F-C1B425F7199A}" dt="2018-10-16T12:57:35.764" v="33" actId="2711"/>
          <ac:spMkLst>
            <pc:docMk/>
            <pc:sldMk cId="3889010418" sldId="259"/>
            <ac:spMk id="423" creationId="{00000000-0000-0000-0000-000000000000}"/>
          </ac:spMkLst>
        </pc:spChg>
        <pc:spChg chg="add del">
          <ac:chgData name="Axel Maille" userId="065ad68c099279a8" providerId="LiveId" clId="{CA466DCA-AD02-C041-962F-C1B425F7199A}" dt="2018-10-16T12:56:53.557" v="23" actId="478"/>
          <ac:spMkLst>
            <pc:docMk/>
            <pc:sldMk cId="3889010418" sldId="259"/>
            <ac:spMk id="424" creationId="{00000000-0000-0000-0000-000000000000}"/>
          </ac:spMkLst>
        </pc:spChg>
        <pc:grpChg chg="mod">
          <ac:chgData name="Axel Maille" userId="065ad68c099279a8" providerId="LiveId" clId="{CA466DCA-AD02-C041-962F-C1B425F7199A}" dt="2018-10-16T12:58:32.905" v="42"/>
          <ac:grpSpMkLst>
            <pc:docMk/>
            <pc:sldMk cId="3889010418" sldId="259"/>
            <ac:grpSpMk id="13" creationId="{00000000-0000-0000-0000-000000000000}"/>
          </ac:grpSpMkLst>
        </pc:grpChg>
        <pc:grpChg chg="mod">
          <ac:chgData name="Axel Maille" userId="065ad68c099279a8" providerId="LiveId" clId="{CA466DCA-AD02-C041-962F-C1B425F7199A}" dt="2018-10-16T12:58:32.905" v="42"/>
          <ac:grpSpMkLst>
            <pc:docMk/>
            <pc:sldMk cId="3889010418" sldId="259"/>
            <ac:grpSpMk id="14" creationId="{00000000-0000-0000-0000-000000000000}"/>
          </ac:grpSpMkLst>
        </pc:grpChg>
        <pc:grpChg chg="mod">
          <ac:chgData name="Axel Maille" userId="065ad68c099279a8" providerId="LiveId" clId="{CA466DCA-AD02-C041-962F-C1B425F7199A}" dt="2018-10-16T12:58:24.173" v="41" actId="14100"/>
          <ac:grpSpMkLst>
            <pc:docMk/>
            <pc:sldMk cId="3889010418" sldId="259"/>
            <ac:grpSpMk id="15" creationId="{00000000-0000-0000-0000-000000000000}"/>
          </ac:grpSpMkLst>
        </pc:grpChg>
        <pc:picChg chg="add del mod modCrop">
          <ac:chgData name="Axel Maille" userId="065ad68c099279a8" providerId="LiveId" clId="{CA466DCA-AD02-C041-962F-C1B425F7199A}" dt="2018-10-16T13:01:35.158" v="201" actId="478"/>
          <ac:picMkLst>
            <pc:docMk/>
            <pc:sldMk cId="3889010418" sldId="259"/>
            <ac:picMk id="3" creationId="{3C2EC7D0-867E-0C43-8866-B9EB15FE8FD7}"/>
          </ac:picMkLst>
        </pc:picChg>
        <pc:picChg chg="add mod modCrop">
          <ac:chgData name="Axel Maille" userId="065ad68c099279a8" providerId="LiveId" clId="{CA466DCA-AD02-C041-962F-C1B425F7199A}" dt="2018-10-16T13:02:17.448" v="210" actId="208"/>
          <ac:picMkLst>
            <pc:docMk/>
            <pc:sldMk cId="3889010418" sldId="259"/>
            <ac:picMk id="5" creationId="{86F604F2-A4F9-8F4A-8918-5BEE4209F30F}"/>
          </ac:picMkLst>
        </pc:picChg>
        <pc:picChg chg="add mod">
          <ac:chgData name="Axel Maille" userId="065ad68c099279a8" providerId="LiveId" clId="{CA466DCA-AD02-C041-962F-C1B425F7199A}" dt="2018-10-16T13:00:16.717" v="183" actId="2085"/>
          <ac:picMkLst>
            <pc:docMk/>
            <pc:sldMk cId="3889010418" sldId="259"/>
            <ac:picMk id="128" creationId="{676C0CB8-E9E4-E642-8AE5-1BD4BF5295C2}"/>
          </ac:picMkLst>
        </pc:picChg>
        <pc:picChg chg="add mod">
          <ac:chgData name="Axel Maille" userId="065ad68c099279a8" providerId="LiveId" clId="{CA466DCA-AD02-C041-962F-C1B425F7199A}" dt="2018-10-16T12:56:59.050" v="25" actId="1076"/>
          <ac:picMkLst>
            <pc:docMk/>
            <pc:sldMk cId="3889010418" sldId="259"/>
            <ac:picMk id="129" creationId="{19A0D565-1DAF-2645-A3DF-B4C8418EF777}"/>
          </ac:picMkLst>
        </pc:picChg>
        <pc:picChg chg="add mod">
          <ac:chgData name="Axel Maille" userId="065ad68c099279a8" providerId="LiveId" clId="{CA466DCA-AD02-C041-962F-C1B425F7199A}" dt="2018-10-16T12:56:59.050" v="25" actId="1076"/>
          <ac:picMkLst>
            <pc:docMk/>
            <pc:sldMk cId="3889010418" sldId="259"/>
            <ac:picMk id="130" creationId="{C10257A8-835A-6A41-95D2-29E8A1F36531}"/>
          </ac:picMkLst>
        </pc:picChg>
        <pc:picChg chg="add del mod">
          <ac:chgData name="Axel Maille" userId="065ad68c099279a8" providerId="LiveId" clId="{CA466DCA-AD02-C041-962F-C1B425F7199A}" dt="2018-10-16T12:57:01.995" v="26" actId="478"/>
          <ac:picMkLst>
            <pc:docMk/>
            <pc:sldMk cId="3889010418" sldId="259"/>
            <ac:picMk id="143" creationId="{CAC3612E-11B5-4A40-80BE-110C45DB6FE5}"/>
          </ac:picMkLst>
        </pc:picChg>
        <pc:picChg chg="del mod">
          <ac:chgData name="Axel Maille" userId="065ad68c099279a8" providerId="LiveId" clId="{CA466DCA-AD02-C041-962F-C1B425F7199A}" dt="2018-10-16T13:01:09.147" v="195" actId="478"/>
          <ac:picMkLst>
            <pc:docMk/>
            <pc:sldMk cId="3889010418" sldId="259"/>
            <ac:picMk id="304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2505194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2505194" y="0"/>
            <a:ext cx="5057656" cy="10688638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592F4F-0BCC-12FF-5487-809D70A603C9}"/>
              </a:ext>
            </a:extLst>
          </p:cNvPr>
          <p:cNvSpPr/>
          <p:nvPr/>
        </p:nvSpPr>
        <p:spPr>
          <a:xfrm>
            <a:off x="2696831" y="7115292"/>
            <a:ext cx="4694569" cy="398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7CED87-0B2B-4810-DD87-DEE2B55123B9}"/>
              </a:ext>
            </a:extLst>
          </p:cNvPr>
          <p:cNvSpPr/>
          <p:nvPr/>
        </p:nvSpPr>
        <p:spPr>
          <a:xfrm>
            <a:off x="153586" y="5154765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2B3A54-18D1-386C-9A9E-C9DE1D28976F}"/>
              </a:ext>
            </a:extLst>
          </p:cNvPr>
          <p:cNvSpPr/>
          <p:nvPr/>
        </p:nvSpPr>
        <p:spPr>
          <a:xfrm>
            <a:off x="170287" y="2376157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3620EE-9754-7110-D97F-9F55519CF829}"/>
              </a:ext>
            </a:extLst>
          </p:cNvPr>
          <p:cNvSpPr/>
          <p:nvPr/>
        </p:nvSpPr>
        <p:spPr>
          <a:xfrm>
            <a:off x="2696831" y="2376157"/>
            <a:ext cx="4694569" cy="3988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104">
            <a:extLst>
              <a:ext uri="{FF2B5EF4-FFF2-40B4-BE49-F238E27FC236}">
                <a16:creationId xmlns:a16="http://schemas.microsoft.com/office/drawing/2014/main" id="{2A4430FB-D1A9-166D-8158-96F6C9F6BBFC}"/>
              </a:ext>
            </a:extLst>
          </p:cNvPr>
          <p:cNvSpPr txBox="1"/>
          <p:nvPr/>
        </p:nvSpPr>
        <p:spPr>
          <a:xfrm>
            <a:off x="271984" y="2389694"/>
            <a:ext cx="7822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" name="TextBox 105">
            <a:extLst>
              <a:ext uri="{FF2B5EF4-FFF2-40B4-BE49-F238E27FC236}">
                <a16:creationId xmlns:a16="http://schemas.microsoft.com/office/drawing/2014/main" id="{246F697A-A1FB-3AB7-445D-37BFE2E479B4}"/>
              </a:ext>
            </a:extLst>
          </p:cNvPr>
          <p:cNvSpPr txBox="1"/>
          <p:nvPr/>
        </p:nvSpPr>
        <p:spPr>
          <a:xfrm>
            <a:off x="153586" y="2820480"/>
            <a:ext cx="217051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/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4E8A1F-FF27-5460-EB19-E77C3B0CF829}"/>
              </a:ext>
            </a:extLst>
          </p:cNvPr>
          <p:cNvSpPr/>
          <p:nvPr/>
        </p:nvSpPr>
        <p:spPr>
          <a:xfrm>
            <a:off x="2268671" y="893708"/>
            <a:ext cx="5402871" cy="659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600" dirty="0">
                <a:solidFill>
                  <a:schemeClr val="bg1"/>
                </a:solidFill>
                <a:cs typeface="Lato Black" panose="020F0A02020204030203" pitchFamily="34" charset="0"/>
              </a:rPr>
              <a:t>Axel ALLONSI</a:t>
            </a:r>
          </a:p>
        </p:txBody>
      </p:sp>
      <p:sp>
        <p:nvSpPr>
          <p:cNvPr id="12" name="TextBox 84">
            <a:extLst>
              <a:ext uri="{FF2B5EF4-FFF2-40B4-BE49-F238E27FC236}">
                <a16:creationId xmlns:a16="http://schemas.microsoft.com/office/drawing/2014/main" id="{62D92462-91C7-D16F-91F9-E10570CCBAA5}"/>
              </a:ext>
            </a:extLst>
          </p:cNvPr>
          <p:cNvSpPr txBox="1"/>
          <p:nvPr/>
        </p:nvSpPr>
        <p:spPr>
          <a:xfrm>
            <a:off x="2713394" y="2406306"/>
            <a:ext cx="1678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EXPERIENCE PRO.</a:t>
            </a:r>
          </a:p>
        </p:txBody>
      </p:sp>
      <p:grpSp>
        <p:nvGrpSpPr>
          <p:cNvPr id="16" name="Group 13">
            <a:extLst>
              <a:ext uri="{FF2B5EF4-FFF2-40B4-BE49-F238E27FC236}">
                <a16:creationId xmlns:a16="http://schemas.microsoft.com/office/drawing/2014/main" id="{99CBB4EE-6254-5654-59C8-225D2679A2A6}"/>
              </a:ext>
            </a:extLst>
          </p:cNvPr>
          <p:cNvGrpSpPr/>
          <p:nvPr/>
        </p:nvGrpSpPr>
        <p:grpSpPr>
          <a:xfrm>
            <a:off x="2696832" y="2897784"/>
            <a:ext cx="4575234" cy="920300"/>
            <a:chOff x="2696832" y="6499550"/>
            <a:chExt cx="4575234" cy="920300"/>
          </a:xfrm>
        </p:grpSpPr>
        <p:grpSp>
          <p:nvGrpSpPr>
            <p:cNvPr id="18" name="Group 12">
              <a:extLst>
                <a:ext uri="{FF2B5EF4-FFF2-40B4-BE49-F238E27FC236}">
                  <a16:creationId xmlns:a16="http://schemas.microsoft.com/office/drawing/2014/main" id="{6A482EBA-AAA0-DB16-EBA8-1A4DE4734BD6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21" name="TextBox 98">
                <a:extLst>
                  <a:ext uri="{FF2B5EF4-FFF2-40B4-BE49-F238E27FC236}">
                    <a16:creationId xmlns:a16="http://schemas.microsoft.com/office/drawing/2014/main" id="{6CEEF592-2587-56B2-2F8F-0F2A016B4AE4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2" name="TextBox 99">
                <a:extLst>
                  <a:ext uri="{FF2B5EF4-FFF2-40B4-BE49-F238E27FC236}">
                    <a16:creationId xmlns:a16="http://schemas.microsoft.com/office/drawing/2014/main" id="{7007A1D8-D703-220F-387F-270B2F554CE4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0" name="Oval 100">
              <a:extLst>
                <a:ext uri="{FF2B5EF4-FFF2-40B4-BE49-F238E27FC236}">
                  <a16:creationId xmlns:a16="http://schemas.microsoft.com/office/drawing/2014/main" id="{B660DB03-CF32-BAAC-B868-E86E328B316A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23" name="TextBox 113">
            <a:extLst>
              <a:ext uri="{FF2B5EF4-FFF2-40B4-BE49-F238E27FC236}">
                <a16:creationId xmlns:a16="http://schemas.microsoft.com/office/drawing/2014/main" id="{D584A5FD-9A42-8173-F5BF-A17B07CED8F2}"/>
              </a:ext>
            </a:extLst>
          </p:cNvPr>
          <p:cNvSpPr txBox="1"/>
          <p:nvPr/>
        </p:nvSpPr>
        <p:spPr>
          <a:xfrm>
            <a:off x="153586" y="4378351"/>
            <a:ext cx="23639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cs typeface="Lato" panose="020F0502020204030203" pitchFamily="34" charset="0"/>
              </a:rPr>
              <a:t>Tel : 01 02 03 04 05 </a:t>
            </a:r>
          </a:p>
          <a:p>
            <a:r>
              <a:rPr lang="en-GB" sz="900" dirty="0">
                <a:cs typeface="Lato" panose="020F0502020204030203" pitchFamily="34" charset="0"/>
              </a:rPr>
              <a:t>Mobile : 06 01 02 03 04</a:t>
            </a:r>
          </a:p>
          <a:p>
            <a:r>
              <a:rPr lang="en-PH" sz="900" dirty="0">
                <a:cs typeface="Lato" panose="020F0502020204030203" pitchFamily="34" charset="0"/>
              </a:rPr>
              <a:t>Address : 12 rue de la </a:t>
            </a:r>
            <a:r>
              <a:rPr lang="en-PH" sz="900" dirty="0" err="1">
                <a:cs typeface="Lato" panose="020F0502020204030203" pitchFamily="34" charset="0"/>
              </a:rPr>
              <a:t>Réussite</a:t>
            </a:r>
            <a:r>
              <a:rPr lang="en-PH" sz="900" dirty="0"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cs typeface="Lato" panose="020F0502020204030203" pitchFamily="34" charset="0"/>
              </a:rPr>
              <a:t>Email : </a:t>
            </a:r>
            <a:r>
              <a:rPr lang="en-PH" sz="900" dirty="0" err="1">
                <a:cs typeface="Lato" panose="020F0502020204030203" pitchFamily="34" charset="0"/>
              </a:rPr>
              <a:t>mail@mail.com</a:t>
            </a:r>
            <a:endParaRPr lang="en-PH" sz="900" dirty="0">
              <a:cs typeface="Lato" panose="020F0502020204030203" pitchFamily="34" charset="0"/>
            </a:endParaRPr>
          </a:p>
        </p:txBody>
      </p:sp>
      <p:sp>
        <p:nvSpPr>
          <p:cNvPr id="24" name="TextBox 106">
            <a:extLst>
              <a:ext uri="{FF2B5EF4-FFF2-40B4-BE49-F238E27FC236}">
                <a16:creationId xmlns:a16="http://schemas.microsoft.com/office/drawing/2014/main" id="{3BDE0701-4380-EA63-C3D3-269CD52D2463}"/>
              </a:ext>
            </a:extLst>
          </p:cNvPr>
          <p:cNvSpPr txBox="1"/>
          <p:nvPr/>
        </p:nvSpPr>
        <p:spPr>
          <a:xfrm>
            <a:off x="2713394" y="7145441"/>
            <a:ext cx="1458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rgbClr val="33CCCC"/>
                </a:solidFill>
                <a:cs typeface="Lato" panose="020F0502020204030203" pitchFamily="34" charset="0"/>
              </a:rPr>
              <a:t>COMPETENCES</a:t>
            </a:r>
          </a:p>
        </p:txBody>
      </p:sp>
      <p:grpSp>
        <p:nvGrpSpPr>
          <p:cNvPr id="25" name="Group 14">
            <a:extLst>
              <a:ext uri="{FF2B5EF4-FFF2-40B4-BE49-F238E27FC236}">
                <a16:creationId xmlns:a16="http://schemas.microsoft.com/office/drawing/2014/main" id="{B3ED5696-F060-4FF1-AC40-85F719FF83A0}"/>
              </a:ext>
            </a:extLst>
          </p:cNvPr>
          <p:cNvGrpSpPr/>
          <p:nvPr/>
        </p:nvGrpSpPr>
        <p:grpSpPr>
          <a:xfrm>
            <a:off x="153586" y="7060804"/>
            <a:ext cx="2170514" cy="1278137"/>
            <a:chOff x="2713394" y="9172919"/>
            <a:chExt cx="2170514" cy="1278137"/>
          </a:xfrm>
        </p:grpSpPr>
        <p:sp>
          <p:nvSpPr>
            <p:cNvPr id="26" name="TextBox 107">
              <a:extLst>
                <a:ext uri="{FF2B5EF4-FFF2-40B4-BE49-F238E27FC236}">
                  <a16:creationId xmlns:a16="http://schemas.microsoft.com/office/drawing/2014/main" id="{99D618E9-4885-F7A0-C63B-E5D0B5779850}"/>
                </a:ext>
              </a:extLst>
            </p:cNvPr>
            <p:cNvSpPr txBox="1"/>
            <p:nvPr/>
          </p:nvSpPr>
          <p:spPr>
            <a:xfrm>
              <a:off x="3223044" y="9172919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Ecole/</a:t>
              </a:r>
              <a:r>
                <a:rPr lang="en-PH" sz="900" dirty="0" err="1">
                  <a:cs typeface="Lato" panose="020F0502020204030203" pitchFamily="34" charset="0"/>
                </a:rPr>
                <a:t>Université</a:t>
              </a:r>
              <a:r>
                <a:rPr lang="en-PH" sz="900" dirty="0">
                  <a:cs typeface="Lato" panose="020F0502020204030203" pitchFamily="34" charset="0"/>
                </a:rPr>
                <a:t> </a:t>
              </a:r>
              <a:r>
                <a:rPr lang="mr-IN" sz="900" dirty="0">
                  <a:cs typeface="Lato" panose="020F0502020204030203" pitchFamily="34" charset="0"/>
                </a:rPr>
                <a:t>–</a:t>
              </a:r>
              <a:r>
                <a:rPr lang="en-PH" sz="900" dirty="0">
                  <a:cs typeface="Lato" panose="020F0502020204030203" pitchFamily="34" charset="0"/>
                </a:rPr>
                <a:t> </a:t>
              </a:r>
              <a:r>
                <a:rPr lang="en-PH" sz="900" dirty="0" err="1">
                  <a:cs typeface="Lato" panose="020F0502020204030203" pitchFamily="34" charset="0"/>
                </a:rPr>
                <a:t>Diplôme</a:t>
              </a:r>
              <a:endParaRPr lang="en-PH" sz="900" dirty="0">
                <a:cs typeface="Lato" panose="020F0502020204030203" pitchFamily="34" charset="0"/>
              </a:endParaRPr>
            </a:p>
            <a:p>
              <a:r>
                <a:rPr lang="fr-FR" sz="900" dirty="0"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27" name="TextBox 108">
              <a:extLst>
                <a:ext uri="{FF2B5EF4-FFF2-40B4-BE49-F238E27FC236}">
                  <a16:creationId xmlns:a16="http://schemas.microsoft.com/office/drawing/2014/main" id="{BDE22642-2542-EEC4-6B98-A46DE17E5C2F}"/>
                </a:ext>
              </a:extLst>
            </p:cNvPr>
            <p:cNvSpPr txBox="1"/>
            <p:nvPr/>
          </p:nvSpPr>
          <p:spPr>
            <a:xfrm>
              <a:off x="2713394" y="9172919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2014</a:t>
              </a:r>
            </a:p>
          </p:txBody>
        </p:sp>
        <p:sp>
          <p:nvSpPr>
            <p:cNvPr id="28" name="TextBox 109">
              <a:extLst>
                <a:ext uri="{FF2B5EF4-FFF2-40B4-BE49-F238E27FC236}">
                  <a16:creationId xmlns:a16="http://schemas.microsoft.com/office/drawing/2014/main" id="{26936374-F5C8-B1EC-2336-2DFEF1593F65}"/>
                </a:ext>
              </a:extLst>
            </p:cNvPr>
            <p:cNvSpPr txBox="1"/>
            <p:nvPr/>
          </p:nvSpPr>
          <p:spPr>
            <a:xfrm>
              <a:off x="3223044" y="9804725"/>
              <a:ext cx="16608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Ecole/</a:t>
              </a:r>
              <a:r>
                <a:rPr lang="en-PH" sz="900" dirty="0" err="1">
                  <a:cs typeface="Lato" panose="020F0502020204030203" pitchFamily="34" charset="0"/>
                </a:rPr>
                <a:t>Université</a:t>
              </a:r>
              <a:r>
                <a:rPr lang="en-PH" sz="900" dirty="0">
                  <a:cs typeface="Lato" panose="020F0502020204030203" pitchFamily="34" charset="0"/>
                </a:rPr>
                <a:t> </a:t>
              </a:r>
              <a:r>
                <a:rPr lang="mr-IN" sz="900" dirty="0">
                  <a:cs typeface="Lato" panose="020F0502020204030203" pitchFamily="34" charset="0"/>
                </a:rPr>
                <a:t>–</a:t>
              </a:r>
              <a:r>
                <a:rPr lang="en-PH" sz="900" dirty="0">
                  <a:cs typeface="Lato" panose="020F0502020204030203" pitchFamily="34" charset="0"/>
                </a:rPr>
                <a:t> </a:t>
              </a:r>
              <a:r>
                <a:rPr lang="en-PH" sz="900" dirty="0" err="1">
                  <a:cs typeface="Lato" panose="020F0502020204030203" pitchFamily="34" charset="0"/>
                </a:rPr>
                <a:t>Diplôme</a:t>
              </a:r>
              <a:endParaRPr lang="en-PH" sz="900" dirty="0">
                <a:cs typeface="Lato" panose="020F0502020204030203" pitchFamily="34" charset="0"/>
              </a:endParaRPr>
            </a:p>
            <a:p>
              <a:r>
                <a:rPr lang="fr-FR" sz="900" dirty="0">
                  <a:cs typeface="Lato" panose="020F0502020204030203" pitchFamily="34" charset="0"/>
                </a:rPr>
                <a:t>Décrivez en une ligne les objectifs et les spécialités de cette formation.</a:t>
              </a:r>
            </a:p>
          </p:txBody>
        </p:sp>
        <p:sp>
          <p:nvSpPr>
            <p:cNvPr id="29" name="TextBox 110">
              <a:extLst>
                <a:ext uri="{FF2B5EF4-FFF2-40B4-BE49-F238E27FC236}">
                  <a16:creationId xmlns:a16="http://schemas.microsoft.com/office/drawing/2014/main" id="{DFBC7DD1-3B7E-0655-C5C8-967DBFC086D6}"/>
                </a:ext>
              </a:extLst>
            </p:cNvPr>
            <p:cNvSpPr txBox="1"/>
            <p:nvPr/>
          </p:nvSpPr>
          <p:spPr>
            <a:xfrm>
              <a:off x="2713394" y="9804725"/>
              <a:ext cx="54108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PH" sz="900" dirty="0">
                  <a:cs typeface="Lato" panose="020F0502020204030203" pitchFamily="34" charset="0"/>
                </a:rPr>
                <a:t>2014</a:t>
              </a:r>
            </a:p>
          </p:txBody>
        </p:sp>
      </p:grpSp>
      <p:sp>
        <p:nvSpPr>
          <p:cNvPr id="30" name="TextBox 422">
            <a:extLst>
              <a:ext uri="{FF2B5EF4-FFF2-40B4-BE49-F238E27FC236}">
                <a16:creationId xmlns:a16="http://schemas.microsoft.com/office/drawing/2014/main" id="{9D8BEA58-F404-F6A8-2D31-346271329082}"/>
              </a:ext>
            </a:extLst>
          </p:cNvPr>
          <p:cNvSpPr txBox="1"/>
          <p:nvPr/>
        </p:nvSpPr>
        <p:spPr>
          <a:xfrm>
            <a:off x="153586" y="5189324"/>
            <a:ext cx="1492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HOBBIES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8C7D7A-9CC8-16DB-85AA-6AF28E93A2A8}"/>
              </a:ext>
            </a:extLst>
          </p:cNvPr>
          <p:cNvSpPr/>
          <p:nvPr/>
        </p:nvSpPr>
        <p:spPr>
          <a:xfrm>
            <a:off x="170287" y="3906703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86">
            <a:extLst>
              <a:ext uri="{FF2B5EF4-FFF2-40B4-BE49-F238E27FC236}">
                <a16:creationId xmlns:a16="http://schemas.microsoft.com/office/drawing/2014/main" id="{DD2BBC98-A6BA-C996-FEA8-81FC5C0166FA}"/>
              </a:ext>
            </a:extLst>
          </p:cNvPr>
          <p:cNvSpPr txBox="1"/>
          <p:nvPr/>
        </p:nvSpPr>
        <p:spPr>
          <a:xfrm>
            <a:off x="235403" y="3920240"/>
            <a:ext cx="984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33" name="Group 101">
            <a:extLst>
              <a:ext uri="{FF2B5EF4-FFF2-40B4-BE49-F238E27FC236}">
                <a16:creationId xmlns:a16="http://schemas.microsoft.com/office/drawing/2014/main" id="{9491873A-E172-B3B8-7CC0-75F32BCDA4AB}"/>
              </a:ext>
            </a:extLst>
          </p:cNvPr>
          <p:cNvGrpSpPr/>
          <p:nvPr/>
        </p:nvGrpSpPr>
        <p:grpSpPr>
          <a:xfrm>
            <a:off x="2696832" y="3923215"/>
            <a:ext cx="4575234" cy="920300"/>
            <a:chOff x="2696832" y="6499550"/>
            <a:chExt cx="4575234" cy="920300"/>
          </a:xfrm>
        </p:grpSpPr>
        <p:grpSp>
          <p:nvGrpSpPr>
            <p:cNvPr id="34" name="Group 102">
              <a:extLst>
                <a:ext uri="{FF2B5EF4-FFF2-40B4-BE49-F238E27FC236}">
                  <a16:creationId xmlns:a16="http://schemas.microsoft.com/office/drawing/2014/main" id="{D424413F-83C1-4C0B-7EBE-8AF51F27BBB3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36" name="TextBox 111">
                <a:extLst>
                  <a:ext uri="{FF2B5EF4-FFF2-40B4-BE49-F238E27FC236}">
                    <a16:creationId xmlns:a16="http://schemas.microsoft.com/office/drawing/2014/main" id="{AAC84634-9E9E-34DE-38C1-6F31349C14B2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37" name="TextBox 114">
                <a:extLst>
                  <a:ext uri="{FF2B5EF4-FFF2-40B4-BE49-F238E27FC236}">
                    <a16:creationId xmlns:a16="http://schemas.microsoft.com/office/drawing/2014/main" id="{C9DFB73A-75ED-F114-637A-CC734465FF58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35" name="Oval 103">
              <a:extLst>
                <a:ext uri="{FF2B5EF4-FFF2-40B4-BE49-F238E27FC236}">
                  <a16:creationId xmlns:a16="http://schemas.microsoft.com/office/drawing/2014/main" id="{5BBC8A1E-0FE0-B5F5-C822-3C4BDAAE810A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38" name="Group 130">
            <a:extLst>
              <a:ext uri="{FF2B5EF4-FFF2-40B4-BE49-F238E27FC236}">
                <a16:creationId xmlns:a16="http://schemas.microsoft.com/office/drawing/2014/main" id="{F32D325C-343C-0522-6396-C6851F58B384}"/>
              </a:ext>
            </a:extLst>
          </p:cNvPr>
          <p:cNvGrpSpPr/>
          <p:nvPr/>
        </p:nvGrpSpPr>
        <p:grpSpPr>
          <a:xfrm>
            <a:off x="2696832" y="4948646"/>
            <a:ext cx="4575234" cy="920300"/>
            <a:chOff x="2696832" y="6499550"/>
            <a:chExt cx="4575234" cy="920300"/>
          </a:xfrm>
        </p:grpSpPr>
        <p:grpSp>
          <p:nvGrpSpPr>
            <p:cNvPr id="39" name="Group 131">
              <a:extLst>
                <a:ext uri="{FF2B5EF4-FFF2-40B4-BE49-F238E27FC236}">
                  <a16:creationId xmlns:a16="http://schemas.microsoft.com/office/drawing/2014/main" id="{F242444E-4521-71C6-01BA-CD0F439ADFAA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41" name="TextBox 133">
                <a:extLst>
                  <a:ext uri="{FF2B5EF4-FFF2-40B4-BE49-F238E27FC236}">
                    <a16:creationId xmlns:a16="http://schemas.microsoft.com/office/drawing/2014/main" id="{C2C0B8A3-4DB9-67E1-245F-CEB9FCA523DE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42" name="TextBox 134">
                <a:extLst>
                  <a:ext uri="{FF2B5EF4-FFF2-40B4-BE49-F238E27FC236}">
                    <a16:creationId xmlns:a16="http://schemas.microsoft.com/office/drawing/2014/main" id="{DAEB280E-C376-BB16-DBF5-C7F5B549AE80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40" name="Oval 132">
              <a:extLst>
                <a:ext uri="{FF2B5EF4-FFF2-40B4-BE49-F238E27FC236}">
                  <a16:creationId xmlns:a16="http://schemas.microsoft.com/office/drawing/2014/main" id="{ED141ED9-FEB1-686A-43A2-21B2CE47281C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grpSp>
        <p:nvGrpSpPr>
          <p:cNvPr id="43" name="Group 135">
            <a:extLst>
              <a:ext uri="{FF2B5EF4-FFF2-40B4-BE49-F238E27FC236}">
                <a16:creationId xmlns:a16="http://schemas.microsoft.com/office/drawing/2014/main" id="{110CB97C-637B-6979-3FAA-AF25537B80F8}"/>
              </a:ext>
            </a:extLst>
          </p:cNvPr>
          <p:cNvGrpSpPr/>
          <p:nvPr/>
        </p:nvGrpSpPr>
        <p:grpSpPr>
          <a:xfrm>
            <a:off x="2696832" y="5974076"/>
            <a:ext cx="4575234" cy="920300"/>
            <a:chOff x="2696832" y="6499550"/>
            <a:chExt cx="4575234" cy="920300"/>
          </a:xfrm>
        </p:grpSpPr>
        <p:grpSp>
          <p:nvGrpSpPr>
            <p:cNvPr id="44" name="Group 136">
              <a:extLst>
                <a:ext uri="{FF2B5EF4-FFF2-40B4-BE49-F238E27FC236}">
                  <a16:creationId xmlns:a16="http://schemas.microsoft.com/office/drawing/2014/main" id="{BE0CA41D-4200-10D0-A5D9-874795C89E05}"/>
                </a:ext>
              </a:extLst>
            </p:cNvPr>
            <p:cNvGrpSpPr/>
            <p:nvPr/>
          </p:nvGrpSpPr>
          <p:grpSpPr>
            <a:xfrm>
              <a:off x="3760822" y="6499550"/>
              <a:ext cx="3511244" cy="920300"/>
              <a:chOff x="3760822" y="6499550"/>
              <a:chExt cx="3511244" cy="920300"/>
            </a:xfrm>
          </p:grpSpPr>
          <p:sp>
            <p:nvSpPr>
              <p:cNvPr id="47" name="TextBox 138">
                <a:extLst>
                  <a:ext uri="{FF2B5EF4-FFF2-40B4-BE49-F238E27FC236}">
                    <a16:creationId xmlns:a16="http://schemas.microsoft.com/office/drawing/2014/main" id="{AB28B6EA-BAA3-9B4C-01E5-BD055841FF0C}"/>
                  </a:ext>
                </a:extLst>
              </p:cNvPr>
              <p:cNvSpPr txBox="1"/>
              <p:nvPr/>
            </p:nvSpPr>
            <p:spPr>
              <a:xfrm>
                <a:off x="3760822" y="6499550"/>
                <a:ext cx="128412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48" name="TextBox 139">
                <a:extLst>
                  <a:ext uri="{FF2B5EF4-FFF2-40B4-BE49-F238E27FC236}">
                    <a16:creationId xmlns:a16="http://schemas.microsoft.com/office/drawing/2014/main" id="{D4591915-9021-2CA3-21A1-C1C0CA2A8215}"/>
                  </a:ext>
                </a:extLst>
              </p:cNvPr>
              <p:cNvSpPr txBox="1"/>
              <p:nvPr/>
            </p:nvSpPr>
            <p:spPr>
              <a:xfrm>
                <a:off x="3760822" y="6635020"/>
                <a:ext cx="3511244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900" b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900" b="1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900" b="1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9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9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46" name="Oval 137">
              <a:extLst>
                <a:ext uri="{FF2B5EF4-FFF2-40B4-BE49-F238E27FC236}">
                  <a16:creationId xmlns:a16="http://schemas.microsoft.com/office/drawing/2014/main" id="{58915C74-5D5A-C3B1-0C1D-22213CE51584}"/>
                </a:ext>
              </a:extLst>
            </p:cNvPr>
            <p:cNvSpPr/>
            <p:nvPr/>
          </p:nvSpPr>
          <p:spPr>
            <a:xfrm>
              <a:off x="2696832" y="6535120"/>
              <a:ext cx="884730" cy="8847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rgbClr val="33CCCC"/>
                  </a:solidFill>
                  <a:cs typeface="Lato" panose="020F0502020204030203" pitchFamily="34" charset="0"/>
                </a:rPr>
                <a:t>LOGO</a:t>
              </a:r>
            </a:p>
          </p:txBody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42A980CD-470C-6104-18F2-B739EAEE8014}"/>
              </a:ext>
            </a:extLst>
          </p:cNvPr>
          <p:cNvSpPr/>
          <p:nvPr/>
        </p:nvSpPr>
        <p:spPr>
          <a:xfrm>
            <a:off x="153586" y="6495523"/>
            <a:ext cx="2153813" cy="398853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141">
            <a:extLst>
              <a:ext uri="{FF2B5EF4-FFF2-40B4-BE49-F238E27FC236}">
                <a16:creationId xmlns:a16="http://schemas.microsoft.com/office/drawing/2014/main" id="{73CED6C3-150B-5C9A-6DFB-E612C40A3D02}"/>
              </a:ext>
            </a:extLst>
          </p:cNvPr>
          <p:cNvSpPr txBox="1"/>
          <p:nvPr/>
        </p:nvSpPr>
        <p:spPr>
          <a:xfrm>
            <a:off x="153586" y="6530082"/>
            <a:ext cx="2115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EDUCATION</a:t>
            </a:r>
          </a:p>
        </p:txBody>
      </p:sp>
      <p:sp>
        <p:nvSpPr>
          <p:cNvPr id="51" name="TextBox 192">
            <a:extLst>
              <a:ext uri="{FF2B5EF4-FFF2-40B4-BE49-F238E27FC236}">
                <a16:creationId xmlns:a16="http://schemas.microsoft.com/office/drawing/2014/main" id="{1E9557B1-398B-4AB6-7A2E-D3B219B2FA66}"/>
              </a:ext>
            </a:extLst>
          </p:cNvPr>
          <p:cNvSpPr txBox="1"/>
          <p:nvPr/>
        </p:nvSpPr>
        <p:spPr>
          <a:xfrm>
            <a:off x="2724442" y="756863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2" name="TextBox 193">
            <a:extLst>
              <a:ext uri="{FF2B5EF4-FFF2-40B4-BE49-F238E27FC236}">
                <a16:creationId xmlns:a16="http://schemas.microsoft.com/office/drawing/2014/main" id="{88943A0B-F473-A2DD-CF13-4DAEEDA92CD6}"/>
              </a:ext>
            </a:extLst>
          </p:cNvPr>
          <p:cNvSpPr txBox="1"/>
          <p:nvPr/>
        </p:nvSpPr>
        <p:spPr>
          <a:xfrm>
            <a:off x="2724442" y="9183968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3" name="TextBox 194">
            <a:extLst>
              <a:ext uri="{FF2B5EF4-FFF2-40B4-BE49-F238E27FC236}">
                <a16:creationId xmlns:a16="http://schemas.microsoft.com/office/drawing/2014/main" id="{0101DC93-421E-FEBB-F9C7-0C16B8925DC0}"/>
              </a:ext>
            </a:extLst>
          </p:cNvPr>
          <p:cNvSpPr txBox="1"/>
          <p:nvPr/>
        </p:nvSpPr>
        <p:spPr>
          <a:xfrm>
            <a:off x="5287407" y="7569499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4" name="TextBox 195">
            <a:extLst>
              <a:ext uri="{FF2B5EF4-FFF2-40B4-BE49-F238E27FC236}">
                <a16:creationId xmlns:a16="http://schemas.microsoft.com/office/drawing/2014/main" id="{AC86567A-F163-AB2A-2EEC-A189822A7FDC}"/>
              </a:ext>
            </a:extLst>
          </p:cNvPr>
          <p:cNvSpPr txBox="1"/>
          <p:nvPr/>
        </p:nvSpPr>
        <p:spPr>
          <a:xfrm>
            <a:off x="2724442" y="7882347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55" name="TextBox 196">
            <a:extLst>
              <a:ext uri="{FF2B5EF4-FFF2-40B4-BE49-F238E27FC236}">
                <a16:creationId xmlns:a16="http://schemas.microsoft.com/office/drawing/2014/main" id="{99BDFF47-EE6F-990E-3BEC-ACD98241639C}"/>
              </a:ext>
            </a:extLst>
          </p:cNvPr>
          <p:cNvSpPr txBox="1"/>
          <p:nvPr/>
        </p:nvSpPr>
        <p:spPr>
          <a:xfrm>
            <a:off x="2724442" y="8211010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56" name="TextBox 197">
            <a:extLst>
              <a:ext uri="{FF2B5EF4-FFF2-40B4-BE49-F238E27FC236}">
                <a16:creationId xmlns:a16="http://schemas.microsoft.com/office/drawing/2014/main" id="{39A06959-30B2-D2A9-C5C4-FAB25A616F9F}"/>
              </a:ext>
            </a:extLst>
          </p:cNvPr>
          <p:cNvSpPr txBox="1"/>
          <p:nvPr/>
        </p:nvSpPr>
        <p:spPr>
          <a:xfrm>
            <a:off x="2724442" y="853967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57" name="TextBox 198">
            <a:extLst>
              <a:ext uri="{FF2B5EF4-FFF2-40B4-BE49-F238E27FC236}">
                <a16:creationId xmlns:a16="http://schemas.microsoft.com/office/drawing/2014/main" id="{C1595BF5-6A87-8FD7-7E07-C68E1A9EB51E}"/>
              </a:ext>
            </a:extLst>
          </p:cNvPr>
          <p:cNvSpPr txBox="1"/>
          <p:nvPr/>
        </p:nvSpPr>
        <p:spPr>
          <a:xfrm>
            <a:off x="2724442" y="886833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58" name="TextBox 199">
            <a:extLst>
              <a:ext uri="{FF2B5EF4-FFF2-40B4-BE49-F238E27FC236}">
                <a16:creationId xmlns:a16="http://schemas.microsoft.com/office/drawing/2014/main" id="{CA599F63-E273-C32D-2D77-106BAF1ABD95}"/>
              </a:ext>
            </a:extLst>
          </p:cNvPr>
          <p:cNvSpPr txBox="1"/>
          <p:nvPr/>
        </p:nvSpPr>
        <p:spPr>
          <a:xfrm>
            <a:off x="2724442" y="949767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9" name="TextBox 200">
            <a:extLst>
              <a:ext uri="{FF2B5EF4-FFF2-40B4-BE49-F238E27FC236}">
                <a16:creationId xmlns:a16="http://schemas.microsoft.com/office/drawing/2014/main" id="{BCDE7049-23DE-FBA6-D974-90614C9A10A0}"/>
              </a:ext>
            </a:extLst>
          </p:cNvPr>
          <p:cNvSpPr txBox="1"/>
          <p:nvPr/>
        </p:nvSpPr>
        <p:spPr>
          <a:xfrm>
            <a:off x="2724442" y="982634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0" name="TextBox 201">
            <a:extLst>
              <a:ext uri="{FF2B5EF4-FFF2-40B4-BE49-F238E27FC236}">
                <a16:creationId xmlns:a16="http://schemas.microsoft.com/office/drawing/2014/main" id="{8BCA1E21-CEBA-FDC3-5747-973E4A7ACD78}"/>
              </a:ext>
            </a:extLst>
          </p:cNvPr>
          <p:cNvSpPr txBox="1"/>
          <p:nvPr/>
        </p:nvSpPr>
        <p:spPr>
          <a:xfrm>
            <a:off x="2724442" y="1015500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1" name="TextBox 202">
            <a:extLst>
              <a:ext uri="{FF2B5EF4-FFF2-40B4-BE49-F238E27FC236}">
                <a16:creationId xmlns:a16="http://schemas.microsoft.com/office/drawing/2014/main" id="{83C5ED9A-432A-DEEF-B99E-9332ED042AFD}"/>
              </a:ext>
            </a:extLst>
          </p:cNvPr>
          <p:cNvSpPr txBox="1"/>
          <p:nvPr/>
        </p:nvSpPr>
        <p:spPr>
          <a:xfrm>
            <a:off x="5287407" y="7883211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2" name="TextBox 203">
            <a:extLst>
              <a:ext uri="{FF2B5EF4-FFF2-40B4-BE49-F238E27FC236}">
                <a16:creationId xmlns:a16="http://schemas.microsoft.com/office/drawing/2014/main" id="{9656F4D3-7BBD-69EC-1E11-ADA6B5889ACA}"/>
              </a:ext>
            </a:extLst>
          </p:cNvPr>
          <p:cNvSpPr txBox="1"/>
          <p:nvPr/>
        </p:nvSpPr>
        <p:spPr>
          <a:xfrm>
            <a:off x="5287407" y="821187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3" name="TextBox 204">
            <a:extLst>
              <a:ext uri="{FF2B5EF4-FFF2-40B4-BE49-F238E27FC236}">
                <a16:creationId xmlns:a16="http://schemas.microsoft.com/office/drawing/2014/main" id="{99BC562C-529F-9369-600C-E6F66FB47E69}"/>
              </a:ext>
            </a:extLst>
          </p:cNvPr>
          <p:cNvSpPr txBox="1"/>
          <p:nvPr/>
        </p:nvSpPr>
        <p:spPr>
          <a:xfrm>
            <a:off x="5287407" y="854053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4" name="TextBox 205">
            <a:extLst>
              <a:ext uri="{FF2B5EF4-FFF2-40B4-BE49-F238E27FC236}">
                <a16:creationId xmlns:a16="http://schemas.microsoft.com/office/drawing/2014/main" id="{67EF91EC-90D7-21A0-4028-D3ECD10ED4A4}"/>
              </a:ext>
            </a:extLst>
          </p:cNvPr>
          <p:cNvSpPr txBox="1"/>
          <p:nvPr/>
        </p:nvSpPr>
        <p:spPr>
          <a:xfrm>
            <a:off x="5287407" y="887360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grpSp>
        <p:nvGrpSpPr>
          <p:cNvPr id="65" name="Group 18">
            <a:extLst>
              <a:ext uri="{FF2B5EF4-FFF2-40B4-BE49-F238E27FC236}">
                <a16:creationId xmlns:a16="http://schemas.microsoft.com/office/drawing/2014/main" id="{89D61C1A-C73F-E409-F0FB-8C68AD8F11B5}"/>
              </a:ext>
            </a:extLst>
          </p:cNvPr>
          <p:cNvGrpSpPr/>
          <p:nvPr/>
        </p:nvGrpSpPr>
        <p:grpSpPr>
          <a:xfrm>
            <a:off x="3908358" y="7923442"/>
            <a:ext cx="1010891" cy="205125"/>
            <a:chOff x="3908358" y="7923442"/>
            <a:chExt cx="1010891" cy="205125"/>
          </a:xfrm>
        </p:grpSpPr>
        <p:sp>
          <p:nvSpPr>
            <p:cNvPr id="66" name="Chevron 65">
              <a:extLst>
                <a:ext uri="{FF2B5EF4-FFF2-40B4-BE49-F238E27FC236}">
                  <a16:creationId xmlns:a16="http://schemas.microsoft.com/office/drawing/2014/main" id="{2E8D4644-4898-FC96-45E0-55A01FC3FBE1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7" name="Chevron 66">
              <a:extLst>
                <a:ext uri="{FF2B5EF4-FFF2-40B4-BE49-F238E27FC236}">
                  <a16:creationId xmlns:a16="http://schemas.microsoft.com/office/drawing/2014/main" id="{2A3F607C-77AF-7339-46E0-137225A631A7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8" name="Chevron 67">
              <a:extLst>
                <a:ext uri="{FF2B5EF4-FFF2-40B4-BE49-F238E27FC236}">
                  <a16:creationId xmlns:a16="http://schemas.microsoft.com/office/drawing/2014/main" id="{AB433D26-11E8-C845-C770-5488D820D957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9" name="Chevron 68">
              <a:extLst>
                <a:ext uri="{FF2B5EF4-FFF2-40B4-BE49-F238E27FC236}">
                  <a16:creationId xmlns:a16="http://schemas.microsoft.com/office/drawing/2014/main" id="{0EE6DE83-9F6A-DC0E-9F9B-052D870BE8A3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0" name="Chevron 69">
              <a:extLst>
                <a:ext uri="{FF2B5EF4-FFF2-40B4-BE49-F238E27FC236}">
                  <a16:creationId xmlns:a16="http://schemas.microsoft.com/office/drawing/2014/main" id="{2BCB6DBF-C10B-DA21-D73B-59596C500A91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71" name="Group 243">
            <a:extLst>
              <a:ext uri="{FF2B5EF4-FFF2-40B4-BE49-F238E27FC236}">
                <a16:creationId xmlns:a16="http://schemas.microsoft.com/office/drawing/2014/main" id="{7F28D3AC-E40E-A3EF-4EC4-AB1ED0BDEE3D}"/>
              </a:ext>
            </a:extLst>
          </p:cNvPr>
          <p:cNvGrpSpPr/>
          <p:nvPr/>
        </p:nvGrpSpPr>
        <p:grpSpPr>
          <a:xfrm>
            <a:off x="3908358" y="8245255"/>
            <a:ext cx="1010891" cy="205125"/>
            <a:chOff x="3908358" y="7923442"/>
            <a:chExt cx="1010891" cy="205125"/>
          </a:xfrm>
        </p:grpSpPr>
        <p:sp>
          <p:nvSpPr>
            <p:cNvPr id="72" name="Chevron 71">
              <a:extLst>
                <a:ext uri="{FF2B5EF4-FFF2-40B4-BE49-F238E27FC236}">
                  <a16:creationId xmlns:a16="http://schemas.microsoft.com/office/drawing/2014/main" id="{A23C936D-A252-B84A-B227-1C0301D6C007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3" name="Chevron 72">
              <a:extLst>
                <a:ext uri="{FF2B5EF4-FFF2-40B4-BE49-F238E27FC236}">
                  <a16:creationId xmlns:a16="http://schemas.microsoft.com/office/drawing/2014/main" id="{CFBBAA02-F3BD-1002-CF90-944230E15168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4" name="Chevron 73">
              <a:extLst>
                <a:ext uri="{FF2B5EF4-FFF2-40B4-BE49-F238E27FC236}">
                  <a16:creationId xmlns:a16="http://schemas.microsoft.com/office/drawing/2014/main" id="{C665FA61-490A-8E0C-0880-9EFE03D67E49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Chevron 74">
              <a:extLst>
                <a:ext uri="{FF2B5EF4-FFF2-40B4-BE49-F238E27FC236}">
                  <a16:creationId xmlns:a16="http://schemas.microsoft.com/office/drawing/2014/main" id="{887D8A62-7767-BFE2-95F0-ACBDE752904D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Chevron 75">
              <a:extLst>
                <a:ext uri="{FF2B5EF4-FFF2-40B4-BE49-F238E27FC236}">
                  <a16:creationId xmlns:a16="http://schemas.microsoft.com/office/drawing/2014/main" id="{36AE656A-B3C0-62E7-7820-5EEF67E41965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77" name="Group 249">
            <a:extLst>
              <a:ext uri="{FF2B5EF4-FFF2-40B4-BE49-F238E27FC236}">
                <a16:creationId xmlns:a16="http://schemas.microsoft.com/office/drawing/2014/main" id="{CF1ADDBA-239A-5485-4BC5-C351F2833212}"/>
              </a:ext>
            </a:extLst>
          </p:cNvPr>
          <p:cNvGrpSpPr/>
          <p:nvPr/>
        </p:nvGrpSpPr>
        <p:grpSpPr>
          <a:xfrm>
            <a:off x="3908358" y="8567068"/>
            <a:ext cx="1010891" cy="205125"/>
            <a:chOff x="3908358" y="7923442"/>
            <a:chExt cx="1010891" cy="205125"/>
          </a:xfrm>
        </p:grpSpPr>
        <p:sp>
          <p:nvSpPr>
            <p:cNvPr id="78" name="Chevron 77">
              <a:extLst>
                <a:ext uri="{FF2B5EF4-FFF2-40B4-BE49-F238E27FC236}">
                  <a16:creationId xmlns:a16="http://schemas.microsoft.com/office/drawing/2014/main" id="{C5D776A9-54C6-FD90-F161-1BC17338B40C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Chevron 78">
              <a:extLst>
                <a:ext uri="{FF2B5EF4-FFF2-40B4-BE49-F238E27FC236}">
                  <a16:creationId xmlns:a16="http://schemas.microsoft.com/office/drawing/2014/main" id="{78707D12-AD2D-4472-7335-7DCE686B8A32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Chevron 79">
              <a:extLst>
                <a:ext uri="{FF2B5EF4-FFF2-40B4-BE49-F238E27FC236}">
                  <a16:creationId xmlns:a16="http://schemas.microsoft.com/office/drawing/2014/main" id="{A9C111DF-87DF-4BD1-EBFF-86DDD02C0492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1" name="Chevron 80">
              <a:extLst>
                <a:ext uri="{FF2B5EF4-FFF2-40B4-BE49-F238E27FC236}">
                  <a16:creationId xmlns:a16="http://schemas.microsoft.com/office/drawing/2014/main" id="{93909093-8336-B6DE-C9C2-781199765D97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2" name="Chevron 81">
              <a:extLst>
                <a:ext uri="{FF2B5EF4-FFF2-40B4-BE49-F238E27FC236}">
                  <a16:creationId xmlns:a16="http://schemas.microsoft.com/office/drawing/2014/main" id="{248FDE81-0F15-D8AC-AC1C-F5A67ADD10C1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83" name="Group 255">
            <a:extLst>
              <a:ext uri="{FF2B5EF4-FFF2-40B4-BE49-F238E27FC236}">
                <a16:creationId xmlns:a16="http://schemas.microsoft.com/office/drawing/2014/main" id="{16230A46-C421-2CDF-5588-A766D8ABF49A}"/>
              </a:ext>
            </a:extLst>
          </p:cNvPr>
          <p:cNvGrpSpPr/>
          <p:nvPr/>
        </p:nvGrpSpPr>
        <p:grpSpPr>
          <a:xfrm>
            <a:off x="3908358" y="8888882"/>
            <a:ext cx="1010891" cy="205125"/>
            <a:chOff x="3908358" y="7923442"/>
            <a:chExt cx="1010891" cy="205125"/>
          </a:xfrm>
        </p:grpSpPr>
        <p:sp>
          <p:nvSpPr>
            <p:cNvPr id="90" name="Chevron 89">
              <a:extLst>
                <a:ext uri="{FF2B5EF4-FFF2-40B4-BE49-F238E27FC236}">
                  <a16:creationId xmlns:a16="http://schemas.microsoft.com/office/drawing/2014/main" id="{7D5D3B7E-3999-1DEB-2C32-C76D3B222DF2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1" name="Chevron 90">
              <a:extLst>
                <a:ext uri="{FF2B5EF4-FFF2-40B4-BE49-F238E27FC236}">
                  <a16:creationId xmlns:a16="http://schemas.microsoft.com/office/drawing/2014/main" id="{342EB01F-621E-540A-1F43-FB4B0595CB0E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2" name="Chevron 91">
              <a:extLst>
                <a:ext uri="{FF2B5EF4-FFF2-40B4-BE49-F238E27FC236}">
                  <a16:creationId xmlns:a16="http://schemas.microsoft.com/office/drawing/2014/main" id="{F0065E14-CAFB-3299-3A41-8ACDD3721B06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3" name="Chevron 92">
              <a:extLst>
                <a:ext uri="{FF2B5EF4-FFF2-40B4-BE49-F238E27FC236}">
                  <a16:creationId xmlns:a16="http://schemas.microsoft.com/office/drawing/2014/main" id="{66545EAE-F090-102B-2422-3B613DE28B8E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4" name="Chevron 93">
              <a:extLst>
                <a:ext uri="{FF2B5EF4-FFF2-40B4-BE49-F238E27FC236}">
                  <a16:creationId xmlns:a16="http://schemas.microsoft.com/office/drawing/2014/main" id="{179AD4EF-510E-672D-E6EA-EED2B78C7BE8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oup 261">
            <a:extLst>
              <a:ext uri="{FF2B5EF4-FFF2-40B4-BE49-F238E27FC236}">
                <a16:creationId xmlns:a16="http://schemas.microsoft.com/office/drawing/2014/main" id="{E8FE1CD0-40DA-7AFF-36A8-2D05128AC45D}"/>
              </a:ext>
            </a:extLst>
          </p:cNvPr>
          <p:cNvGrpSpPr/>
          <p:nvPr/>
        </p:nvGrpSpPr>
        <p:grpSpPr>
          <a:xfrm>
            <a:off x="3908358" y="9538774"/>
            <a:ext cx="1010891" cy="205125"/>
            <a:chOff x="3908358" y="7923442"/>
            <a:chExt cx="1010891" cy="205125"/>
          </a:xfrm>
        </p:grpSpPr>
        <p:sp>
          <p:nvSpPr>
            <p:cNvPr id="96" name="Chevron 95">
              <a:extLst>
                <a:ext uri="{FF2B5EF4-FFF2-40B4-BE49-F238E27FC236}">
                  <a16:creationId xmlns:a16="http://schemas.microsoft.com/office/drawing/2014/main" id="{0A19D23F-481F-2616-C470-5AC8EFF5658B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7" name="Chevron 96">
              <a:extLst>
                <a:ext uri="{FF2B5EF4-FFF2-40B4-BE49-F238E27FC236}">
                  <a16:creationId xmlns:a16="http://schemas.microsoft.com/office/drawing/2014/main" id="{7D149A8D-5233-3C8E-521D-9461C3AF49E7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8" name="Chevron 97">
              <a:extLst>
                <a:ext uri="{FF2B5EF4-FFF2-40B4-BE49-F238E27FC236}">
                  <a16:creationId xmlns:a16="http://schemas.microsoft.com/office/drawing/2014/main" id="{4D1D2717-F429-5412-7543-915ECBA65B6A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3" name="Chevron 112">
              <a:extLst>
                <a:ext uri="{FF2B5EF4-FFF2-40B4-BE49-F238E27FC236}">
                  <a16:creationId xmlns:a16="http://schemas.microsoft.com/office/drawing/2014/main" id="{3DF2404C-15FD-CDA8-7EBE-07BF5CFF3F39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6" name="Chevron 115">
              <a:extLst>
                <a:ext uri="{FF2B5EF4-FFF2-40B4-BE49-F238E27FC236}">
                  <a16:creationId xmlns:a16="http://schemas.microsoft.com/office/drawing/2014/main" id="{688D5821-B8D6-F7F2-AA00-E6A301C5F275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17" name="Group 267">
            <a:extLst>
              <a:ext uri="{FF2B5EF4-FFF2-40B4-BE49-F238E27FC236}">
                <a16:creationId xmlns:a16="http://schemas.microsoft.com/office/drawing/2014/main" id="{D1F1A115-D2EF-5A9D-A4A4-1CA161DC1ADF}"/>
              </a:ext>
            </a:extLst>
          </p:cNvPr>
          <p:cNvGrpSpPr/>
          <p:nvPr/>
        </p:nvGrpSpPr>
        <p:grpSpPr>
          <a:xfrm>
            <a:off x="3908358" y="9851275"/>
            <a:ext cx="1010891" cy="205125"/>
            <a:chOff x="3908358" y="7923442"/>
            <a:chExt cx="1010891" cy="205125"/>
          </a:xfrm>
        </p:grpSpPr>
        <p:sp>
          <p:nvSpPr>
            <p:cNvPr id="118" name="Chevron 117">
              <a:extLst>
                <a:ext uri="{FF2B5EF4-FFF2-40B4-BE49-F238E27FC236}">
                  <a16:creationId xmlns:a16="http://schemas.microsoft.com/office/drawing/2014/main" id="{B15B1454-B26B-7D2C-D1EA-D08EF53CFF2A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9" name="Chevron 118">
              <a:extLst>
                <a:ext uri="{FF2B5EF4-FFF2-40B4-BE49-F238E27FC236}">
                  <a16:creationId xmlns:a16="http://schemas.microsoft.com/office/drawing/2014/main" id="{330B71F0-2F1D-15D0-71F1-BE2E13D8BC3E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0" name="Chevron 119">
              <a:extLst>
                <a:ext uri="{FF2B5EF4-FFF2-40B4-BE49-F238E27FC236}">
                  <a16:creationId xmlns:a16="http://schemas.microsoft.com/office/drawing/2014/main" id="{83FA2C85-6A3E-D5BE-625D-B4ECC6F73709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1" name="Chevron 120">
              <a:extLst>
                <a:ext uri="{FF2B5EF4-FFF2-40B4-BE49-F238E27FC236}">
                  <a16:creationId xmlns:a16="http://schemas.microsoft.com/office/drawing/2014/main" id="{0DEFE61A-3D59-5CF6-C8B6-43113CF048D8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2" name="Chevron 121">
              <a:extLst>
                <a:ext uri="{FF2B5EF4-FFF2-40B4-BE49-F238E27FC236}">
                  <a16:creationId xmlns:a16="http://schemas.microsoft.com/office/drawing/2014/main" id="{79904F18-DD60-5E13-33E2-952D270058E1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23" name="Group 273">
            <a:extLst>
              <a:ext uri="{FF2B5EF4-FFF2-40B4-BE49-F238E27FC236}">
                <a16:creationId xmlns:a16="http://schemas.microsoft.com/office/drawing/2014/main" id="{5D06EF6B-9FD3-2DB6-01FB-BBA7F1E6788E}"/>
              </a:ext>
            </a:extLst>
          </p:cNvPr>
          <p:cNvGrpSpPr/>
          <p:nvPr/>
        </p:nvGrpSpPr>
        <p:grpSpPr>
          <a:xfrm>
            <a:off x="3908358" y="10163777"/>
            <a:ext cx="1010891" cy="205125"/>
            <a:chOff x="3908358" y="7923442"/>
            <a:chExt cx="1010891" cy="205125"/>
          </a:xfrm>
        </p:grpSpPr>
        <p:sp>
          <p:nvSpPr>
            <p:cNvPr id="127" name="Chevron 126">
              <a:extLst>
                <a:ext uri="{FF2B5EF4-FFF2-40B4-BE49-F238E27FC236}">
                  <a16:creationId xmlns:a16="http://schemas.microsoft.com/office/drawing/2014/main" id="{181AAF66-1284-BDDC-738F-A598C02F054D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3" name="Chevron 142">
              <a:extLst>
                <a:ext uri="{FF2B5EF4-FFF2-40B4-BE49-F238E27FC236}">
                  <a16:creationId xmlns:a16="http://schemas.microsoft.com/office/drawing/2014/main" id="{A905EC5D-F2D9-73D3-77E0-8B444A8A70E2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45" name="Chevron 144">
              <a:extLst>
                <a:ext uri="{FF2B5EF4-FFF2-40B4-BE49-F238E27FC236}">
                  <a16:creationId xmlns:a16="http://schemas.microsoft.com/office/drawing/2014/main" id="{359773D9-56C1-35ED-8024-DBA9D762221B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1" name="Chevron 150">
              <a:extLst>
                <a:ext uri="{FF2B5EF4-FFF2-40B4-BE49-F238E27FC236}">
                  <a16:creationId xmlns:a16="http://schemas.microsoft.com/office/drawing/2014/main" id="{BDDE4854-CB07-8DEA-8C5A-C3FE679CBE5E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2" name="Chevron 151">
              <a:extLst>
                <a:ext uri="{FF2B5EF4-FFF2-40B4-BE49-F238E27FC236}">
                  <a16:creationId xmlns:a16="http://schemas.microsoft.com/office/drawing/2014/main" id="{799CB30E-EF4A-8291-80EB-4E3B0AA384A4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53" name="Group 279">
            <a:extLst>
              <a:ext uri="{FF2B5EF4-FFF2-40B4-BE49-F238E27FC236}">
                <a16:creationId xmlns:a16="http://schemas.microsoft.com/office/drawing/2014/main" id="{ABDF1718-20BC-56CF-33BD-E312E7A55D06}"/>
              </a:ext>
            </a:extLst>
          </p:cNvPr>
          <p:cNvGrpSpPr/>
          <p:nvPr/>
        </p:nvGrpSpPr>
        <p:grpSpPr>
          <a:xfrm>
            <a:off x="6244085" y="7923442"/>
            <a:ext cx="1010891" cy="205125"/>
            <a:chOff x="3908358" y="7923442"/>
            <a:chExt cx="1010891" cy="205125"/>
          </a:xfrm>
        </p:grpSpPr>
        <p:sp>
          <p:nvSpPr>
            <p:cNvPr id="154" name="Chevron 153">
              <a:extLst>
                <a:ext uri="{FF2B5EF4-FFF2-40B4-BE49-F238E27FC236}">
                  <a16:creationId xmlns:a16="http://schemas.microsoft.com/office/drawing/2014/main" id="{F677A614-069F-759F-7016-472F5B479210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5" name="Chevron 154">
              <a:extLst>
                <a:ext uri="{FF2B5EF4-FFF2-40B4-BE49-F238E27FC236}">
                  <a16:creationId xmlns:a16="http://schemas.microsoft.com/office/drawing/2014/main" id="{DD8374F1-09BF-90C8-A927-4C76F2F4BB54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6" name="Chevron 155">
              <a:extLst>
                <a:ext uri="{FF2B5EF4-FFF2-40B4-BE49-F238E27FC236}">
                  <a16:creationId xmlns:a16="http://schemas.microsoft.com/office/drawing/2014/main" id="{A08C9370-F435-7CE4-A9E4-0078F6BDAA26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7" name="Chevron 156">
              <a:extLst>
                <a:ext uri="{FF2B5EF4-FFF2-40B4-BE49-F238E27FC236}">
                  <a16:creationId xmlns:a16="http://schemas.microsoft.com/office/drawing/2014/main" id="{3C92F006-19FE-88E8-F277-2EE127E04B1B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58" name="Chevron 157">
              <a:extLst>
                <a:ext uri="{FF2B5EF4-FFF2-40B4-BE49-F238E27FC236}">
                  <a16:creationId xmlns:a16="http://schemas.microsoft.com/office/drawing/2014/main" id="{F90D3FF4-84AD-DBCA-84D7-1B53658E5D74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59" name="Group 285">
            <a:extLst>
              <a:ext uri="{FF2B5EF4-FFF2-40B4-BE49-F238E27FC236}">
                <a16:creationId xmlns:a16="http://schemas.microsoft.com/office/drawing/2014/main" id="{2FF58E48-9229-D5B8-773A-375AEB5B3C56}"/>
              </a:ext>
            </a:extLst>
          </p:cNvPr>
          <p:cNvGrpSpPr/>
          <p:nvPr/>
        </p:nvGrpSpPr>
        <p:grpSpPr>
          <a:xfrm>
            <a:off x="6244085" y="8245255"/>
            <a:ext cx="1010891" cy="205125"/>
            <a:chOff x="3908358" y="7923442"/>
            <a:chExt cx="1010891" cy="205125"/>
          </a:xfrm>
        </p:grpSpPr>
        <p:sp>
          <p:nvSpPr>
            <p:cNvPr id="160" name="Chevron 159">
              <a:extLst>
                <a:ext uri="{FF2B5EF4-FFF2-40B4-BE49-F238E27FC236}">
                  <a16:creationId xmlns:a16="http://schemas.microsoft.com/office/drawing/2014/main" id="{B65ABC07-6875-FD08-BE68-B5D0E011D8AC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1" name="Chevron 160">
              <a:extLst>
                <a:ext uri="{FF2B5EF4-FFF2-40B4-BE49-F238E27FC236}">
                  <a16:creationId xmlns:a16="http://schemas.microsoft.com/office/drawing/2014/main" id="{DABFC831-F315-8EFA-C128-0AA5D6DB2EE3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2" name="Chevron 161">
              <a:extLst>
                <a:ext uri="{FF2B5EF4-FFF2-40B4-BE49-F238E27FC236}">
                  <a16:creationId xmlns:a16="http://schemas.microsoft.com/office/drawing/2014/main" id="{2D64C84E-A2E3-D301-1377-B9F79C4F14BA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3" name="Chevron 162">
              <a:extLst>
                <a:ext uri="{FF2B5EF4-FFF2-40B4-BE49-F238E27FC236}">
                  <a16:creationId xmlns:a16="http://schemas.microsoft.com/office/drawing/2014/main" id="{36BB4917-6845-1A63-361B-76EE74441B29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4" name="Chevron 163">
              <a:extLst>
                <a:ext uri="{FF2B5EF4-FFF2-40B4-BE49-F238E27FC236}">
                  <a16:creationId xmlns:a16="http://schemas.microsoft.com/office/drawing/2014/main" id="{94FB261F-CC68-3E46-5794-F8CED90954AF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65" name="Group 291">
            <a:extLst>
              <a:ext uri="{FF2B5EF4-FFF2-40B4-BE49-F238E27FC236}">
                <a16:creationId xmlns:a16="http://schemas.microsoft.com/office/drawing/2014/main" id="{2E8AD4AF-CE48-9276-44F8-0FA6F2BD727C}"/>
              </a:ext>
            </a:extLst>
          </p:cNvPr>
          <p:cNvGrpSpPr/>
          <p:nvPr/>
        </p:nvGrpSpPr>
        <p:grpSpPr>
          <a:xfrm>
            <a:off x="6244085" y="8567068"/>
            <a:ext cx="1010891" cy="205125"/>
            <a:chOff x="3908358" y="7923442"/>
            <a:chExt cx="1010891" cy="205125"/>
          </a:xfrm>
        </p:grpSpPr>
        <p:sp>
          <p:nvSpPr>
            <p:cNvPr id="166" name="Chevron 165">
              <a:extLst>
                <a:ext uri="{FF2B5EF4-FFF2-40B4-BE49-F238E27FC236}">
                  <a16:creationId xmlns:a16="http://schemas.microsoft.com/office/drawing/2014/main" id="{6C8A6DF1-997E-A84E-03FA-9715B4932662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7" name="Chevron 166">
              <a:extLst>
                <a:ext uri="{FF2B5EF4-FFF2-40B4-BE49-F238E27FC236}">
                  <a16:creationId xmlns:a16="http://schemas.microsoft.com/office/drawing/2014/main" id="{2159781B-6C5D-00AF-DD9E-42901C7913F5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8" name="Chevron 167">
              <a:extLst>
                <a:ext uri="{FF2B5EF4-FFF2-40B4-BE49-F238E27FC236}">
                  <a16:creationId xmlns:a16="http://schemas.microsoft.com/office/drawing/2014/main" id="{EF80F482-9C93-4C08-A69E-38F2BCCA5AB8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69" name="Chevron 168">
              <a:extLst>
                <a:ext uri="{FF2B5EF4-FFF2-40B4-BE49-F238E27FC236}">
                  <a16:creationId xmlns:a16="http://schemas.microsoft.com/office/drawing/2014/main" id="{99E4F9A2-4F7F-292B-6E28-C1D344863B83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0" name="Chevron 169">
              <a:extLst>
                <a:ext uri="{FF2B5EF4-FFF2-40B4-BE49-F238E27FC236}">
                  <a16:creationId xmlns:a16="http://schemas.microsoft.com/office/drawing/2014/main" id="{06003A16-F840-7898-9A19-98F19C8D2118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oup 297">
            <a:extLst>
              <a:ext uri="{FF2B5EF4-FFF2-40B4-BE49-F238E27FC236}">
                <a16:creationId xmlns:a16="http://schemas.microsoft.com/office/drawing/2014/main" id="{3C90AC2E-37D5-3284-8C0F-F084681FEEE9}"/>
              </a:ext>
            </a:extLst>
          </p:cNvPr>
          <p:cNvGrpSpPr/>
          <p:nvPr/>
        </p:nvGrpSpPr>
        <p:grpSpPr>
          <a:xfrm>
            <a:off x="6244085" y="8888882"/>
            <a:ext cx="1010891" cy="205125"/>
            <a:chOff x="3908358" y="7923442"/>
            <a:chExt cx="1010891" cy="205125"/>
          </a:xfrm>
        </p:grpSpPr>
        <p:sp>
          <p:nvSpPr>
            <p:cNvPr id="172" name="Chevron 171">
              <a:extLst>
                <a:ext uri="{FF2B5EF4-FFF2-40B4-BE49-F238E27FC236}">
                  <a16:creationId xmlns:a16="http://schemas.microsoft.com/office/drawing/2014/main" id="{B15FFC0D-C8A8-582C-C9D8-9BB51AAA4812}"/>
                </a:ext>
              </a:extLst>
            </p:cNvPr>
            <p:cNvSpPr/>
            <p:nvPr/>
          </p:nvSpPr>
          <p:spPr>
            <a:xfrm>
              <a:off x="3908358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3" name="Chevron 172">
              <a:extLst>
                <a:ext uri="{FF2B5EF4-FFF2-40B4-BE49-F238E27FC236}">
                  <a16:creationId xmlns:a16="http://schemas.microsoft.com/office/drawing/2014/main" id="{21C97A9A-7B0D-0355-C010-018F547AAD36}"/>
                </a:ext>
              </a:extLst>
            </p:cNvPr>
            <p:cNvSpPr/>
            <p:nvPr/>
          </p:nvSpPr>
          <p:spPr>
            <a:xfrm>
              <a:off x="4109799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4" name="Chevron 173">
              <a:extLst>
                <a:ext uri="{FF2B5EF4-FFF2-40B4-BE49-F238E27FC236}">
                  <a16:creationId xmlns:a16="http://schemas.microsoft.com/office/drawing/2014/main" id="{F3D109F6-85B1-1079-9C81-F8E2C0B24781}"/>
                </a:ext>
              </a:extLst>
            </p:cNvPr>
            <p:cNvSpPr/>
            <p:nvPr/>
          </p:nvSpPr>
          <p:spPr>
            <a:xfrm>
              <a:off x="4311241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5" name="Chevron 174">
              <a:extLst>
                <a:ext uri="{FF2B5EF4-FFF2-40B4-BE49-F238E27FC236}">
                  <a16:creationId xmlns:a16="http://schemas.microsoft.com/office/drawing/2014/main" id="{91DAC10F-536A-F59E-613E-50E8FFE2A30A}"/>
                </a:ext>
              </a:extLst>
            </p:cNvPr>
            <p:cNvSpPr/>
            <p:nvPr/>
          </p:nvSpPr>
          <p:spPr>
            <a:xfrm>
              <a:off x="4714124" y="7923442"/>
              <a:ext cx="205125" cy="205125"/>
            </a:xfrm>
            <a:prstGeom prst="chevron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76" name="Chevron 175">
              <a:extLst>
                <a:ext uri="{FF2B5EF4-FFF2-40B4-BE49-F238E27FC236}">
                  <a16:creationId xmlns:a16="http://schemas.microsoft.com/office/drawing/2014/main" id="{42515B49-0EBF-1C83-338A-28FFB6910B42}"/>
                </a:ext>
              </a:extLst>
            </p:cNvPr>
            <p:cNvSpPr/>
            <p:nvPr/>
          </p:nvSpPr>
          <p:spPr>
            <a:xfrm>
              <a:off x="4512682" y="7923442"/>
              <a:ext cx="205125" cy="205125"/>
            </a:xfrm>
            <a:prstGeom prst="chevron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77" name="Oval 50">
            <a:extLst>
              <a:ext uri="{FF2B5EF4-FFF2-40B4-BE49-F238E27FC236}">
                <a16:creationId xmlns:a16="http://schemas.microsoft.com/office/drawing/2014/main" id="{2C6AA27F-531C-4130-5B6E-115897C13E25}"/>
              </a:ext>
            </a:extLst>
          </p:cNvPr>
          <p:cNvSpPr/>
          <p:nvPr/>
        </p:nvSpPr>
        <p:spPr>
          <a:xfrm>
            <a:off x="227895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8" name="Oval 51">
            <a:extLst>
              <a:ext uri="{FF2B5EF4-FFF2-40B4-BE49-F238E27FC236}">
                <a16:creationId xmlns:a16="http://schemas.microsoft.com/office/drawing/2014/main" id="{3B3982B4-EB5B-1524-5534-690F33E3AB6D}"/>
              </a:ext>
            </a:extLst>
          </p:cNvPr>
          <p:cNvSpPr/>
          <p:nvPr/>
        </p:nvSpPr>
        <p:spPr>
          <a:xfrm>
            <a:off x="900780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9" name="Oval 52">
            <a:extLst>
              <a:ext uri="{FF2B5EF4-FFF2-40B4-BE49-F238E27FC236}">
                <a16:creationId xmlns:a16="http://schemas.microsoft.com/office/drawing/2014/main" id="{0E34B529-10D3-7EF3-8EA3-5B4DC8270443}"/>
              </a:ext>
            </a:extLst>
          </p:cNvPr>
          <p:cNvSpPr/>
          <p:nvPr/>
        </p:nvSpPr>
        <p:spPr>
          <a:xfrm>
            <a:off x="1600829" y="5760473"/>
            <a:ext cx="587440" cy="587440"/>
          </a:xfrm>
          <a:prstGeom prst="ellipse">
            <a:avLst/>
          </a:prstGeom>
          <a:solidFill>
            <a:srgbClr val="61C3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80" name="Picture 54">
            <a:extLst>
              <a:ext uri="{FF2B5EF4-FFF2-40B4-BE49-F238E27FC236}">
                <a16:creationId xmlns:a16="http://schemas.microsoft.com/office/drawing/2014/main" id="{3648D0DC-332A-618C-B1C5-78849802A2D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64" y="5855542"/>
            <a:ext cx="397303" cy="397303"/>
          </a:xfrm>
          <a:prstGeom prst="rect">
            <a:avLst/>
          </a:prstGeom>
          <a:ln>
            <a:noFill/>
          </a:ln>
        </p:spPr>
      </p:pic>
      <p:pic>
        <p:nvPicPr>
          <p:cNvPr id="181" name="Picture 59">
            <a:extLst>
              <a:ext uri="{FF2B5EF4-FFF2-40B4-BE49-F238E27FC236}">
                <a16:creationId xmlns:a16="http://schemas.microsoft.com/office/drawing/2014/main" id="{7D692A3E-DCF6-18D6-30C8-B4E6EF3D00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54" y="5872098"/>
            <a:ext cx="364191" cy="364191"/>
          </a:xfrm>
          <a:prstGeom prst="rect">
            <a:avLst/>
          </a:prstGeom>
        </p:spPr>
      </p:pic>
      <p:pic>
        <p:nvPicPr>
          <p:cNvPr id="182" name="Picture 61">
            <a:extLst>
              <a:ext uri="{FF2B5EF4-FFF2-40B4-BE49-F238E27FC236}">
                <a16:creationId xmlns:a16="http://schemas.microsoft.com/office/drawing/2014/main" id="{AB7C4865-526F-F017-B6B1-F5D084199F7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49" y="5855542"/>
            <a:ext cx="397303" cy="397303"/>
          </a:xfrm>
          <a:prstGeom prst="rect">
            <a:avLst/>
          </a:prstGeom>
        </p:spPr>
      </p:pic>
      <p:sp>
        <p:nvSpPr>
          <p:cNvPr id="183" name="TextBox 109">
            <a:extLst>
              <a:ext uri="{FF2B5EF4-FFF2-40B4-BE49-F238E27FC236}">
                <a16:creationId xmlns:a16="http://schemas.microsoft.com/office/drawing/2014/main" id="{D09E5F2D-8F7F-86BA-F563-DC7314E853AD}"/>
              </a:ext>
            </a:extLst>
          </p:cNvPr>
          <p:cNvSpPr txBox="1"/>
          <p:nvPr/>
        </p:nvSpPr>
        <p:spPr>
          <a:xfrm>
            <a:off x="657788" y="8347817"/>
            <a:ext cx="1660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cs typeface="Lato" panose="020F0502020204030203" pitchFamily="34" charset="0"/>
              </a:rPr>
              <a:t>Ecole/</a:t>
            </a:r>
            <a:r>
              <a:rPr lang="en-PH" sz="900" dirty="0" err="1">
                <a:cs typeface="Lato" panose="020F0502020204030203" pitchFamily="34" charset="0"/>
              </a:rPr>
              <a:t>Université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mr-IN" sz="900" dirty="0">
                <a:cs typeface="Lato" panose="020F0502020204030203" pitchFamily="34" charset="0"/>
              </a:rPr>
              <a:t>–</a:t>
            </a:r>
            <a:r>
              <a:rPr lang="en-PH" sz="900" dirty="0">
                <a:cs typeface="Lato" panose="020F0502020204030203" pitchFamily="34" charset="0"/>
              </a:rPr>
              <a:t> </a:t>
            </a:r>
            <a:r>
              <a:rPr lang="en-PH" sz="900" dirty="0" err="1">
                <a:cs typeface="Lato" panose="020F0502020204030203" pitchFamily="34" charset="0"/>
              </a:rPr>
              <a:t>Diplôme</a:t>
            </a:r>
            <a:endParaRPr lang="en-PH" sz="900" dirty="0">
              <a:cs typeface="Lato" panose="020F0502020204030203" pitchFamily="34" charset="0"/>
            </a:endParaRPr>
          </a:p>
          <a:p>
            <a:r>
              <a:rPr lang="fr-FR" sz="900" dirty="0"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84" name="TextBox 110">
            <a:extLst>
              <a:ext uri="{FF2B5EF4-FFF2-40B4-BE49-F238E27FC236}">
                <a16:creationId xmlns:a16="http://schemas.microsoft.com/office/drawing/2014/main" id="{838D18B7-B68B-9BA7-A384-87CFC42B4538}"/>
              </a:ext>
            </a:extLst>
          </p:cNvPr>
          <p:cNvSpPr txBox="1"/>
          <p:nvPr/>
        </p:nvSpPr>
        <p:spPr>
          <a:xfrm>
            <a:off x="167775" y="8341815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85" name="Oval 100">
            <a:extLst>
              <a:ext uri="{FF2B5EF4-FFF2-40B4-BE49-F238E27FC236}">
                <a16:creationId xmlns:a16="http://schemas.microsoft.com/office/drawing/2014/main" id="{5C293C52-1ED6-9AA8-3F2C-0249C80BA03A}"/>
              </a:ext>
            </a:extLst>
          </p:cNvPr>
          <p:cNvSpPr/>
          <p:nvPr/>
        </p:nvSpPr>
        <p:spPr>
          <a:xfrm>
            <a:off x="827724" y="9393385"/>
            <a:ext cx="884730" cy="8847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900" dirty="0">
              <a:solidFill>
                <a:srgbClr val="33CCCC"/>
              </a:solidFill>
              <a:cs typeface="Lato" panose="020F0502020204030203" pitchFamily="34" charset="0"/>
            </a:endParaRPr>
          </a:p>
        </p:txBody>
      </p:sp>
      <p:pic>
        <p:nvPicPr>
          <p:cNvPr id="186" name="Image 185">
            <a:extLst>
              <a:ext uri="{FF2B5EF4-FFF2-40B4-BE49-F238E27FC236}">
                <a16:creationId xmlns:a16="http://schemas.microsoft.com/office/drawing/2014/main" id="{AB9618E1-55CB-ADCE-BAF2-4B3E1DD3B6CB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57" r="4267"/>
          <a:stretch/>
        </p:blipFill>
        <p:spPr>
          <a:xfrm>
            <a:off x="161444" y="138960"/>
            <a:ext cx="2125908" cy="2153983"/>
          </a:xfrm>
          <a:prstGeom prst="diamond">
            <a:avLst/>
          </a:prstGeom>
          <a:ln>
            <a:solidFill>
              <a:schemeClr val="bg1"/>
            </a:solidFill>
          </a:ln>
        </p:spPr>
      </p:pic>
      <p:sp>
        <p:nvSpPr>
          <p:cNvPr id="187" name="Bande diagonale 186">
            <a:extLst>
              <a:ext uri="{FF2B5EF4-FFF2-40B4-BE49-F238E27FC236}">
                <a16:creationId xmlns:a16="http://schemas.microsoft.com/office/drawing/2014/main" id="{4F060DD5-470B-4D2C-C4D8-755A696BAA18}"/>
              </a:ext>
            </a:extLst>
          </p:cNvPr>
          <p:cNvSpPr/>
          <p:nvPr/>
        </p:nvSpPr>
        <p:spPr>
          <a:xfrm>
            <a:off x="2521271" y="0"/>
            <a:ext cx="1060291" cy="1964569"/>
          </a:xfrm>
          <a:prstGeom prst="diagStrip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8" name="Bande diagonale 187">
            <a:extLst>
              <a:ext uri="{FF2B5EF4-FFF2-40B4-BE49-F238E27FC236}">
                <a16:creationId xmlns:a16="http://schemas.microsoft.com/office/drawing/2014/main" id="{3FB14B37-8E1A-8C12-18EA-3D9500CF13F2}"/>
              </a:ext>
            </a:extLst>
          </p:cNvPr>
          <p:cNvSpPr/>
          <p:nvPr/>
        </p:nvSpPr>
        <p:spPr>
          <a:xfrm>
            <a:off x="2521271" y="0"/>
            <a:ext cx="1789970" cy="3419505"/>
          </a:xfrm>
          <a:prstGeom prst="diagStripe">
            <a:avLst>
              <a:gd name="adj" fmla="val 70522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9" name="Bande diagonale 188">
            <a:extLst>
              <a:ext uri="{FF2B5EF4-FFF2-40B4-BE49-F238E27FC236}">
                <a16:creationId xmlns:a16="http://schemas.microsoft.com/office/drawing/2014/main" id="{6720DCD6-3472-15C1-42D9-C5F4FA50510F}"/>
              </a:ext>
            </a:extLst>
          </p:cNvPr>
          <p:cNvSpPr/>
          <p:nvPr/>
        </p:nvSpPr>
        <p:spPr>
          <a:xfrm rot="10800000">
            <a:off x="6507210" y="8724069"/>
            <a:ext cx="1060291" cy="1964569"/>
          </a:xfrm>
          <a:prstGeom prst="diagStripe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0" name="Bande diagonale 189">
            <a:extLst>
              <a:ext uri="{FF2B5EF4-FFF2-40B4-BE49-F238E27FC236}">
                <a16:creationId xmlns:a16="http://schemas.microsoft.com/office/drawing/2014/main" id="{4D804750-F9BD-1557-5C67-1E84FBE34DF6}"/>
              </a:ext>
            </a:extLst>
          </p:cNvPr>
          <p:cNvSpPr/>
          <p:nvPr/>
        </p:nvSpPr>
        <p:spPr>
          <a:xfrm rot="10800000">
            <a:off x="5770750" y="7378994"/>
            <a:ext cx="1792099" cy="3300853"/>
          </a:xfrm>
          <a:prstGeom prst="diagStripe">
            <a:avLst>
              <a:gd name="adj" fmla="val 70522"/>
            </a:avLst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070750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559</TotalTime>
  <Words>588</Words>
  <Application>Microsoft Macintosh PowerPoint</Application>
  <PresentationFormat>Personnalisé</PresentationFormat>
  <Paragraphs>94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69</cp:revision>
  <dcterms:created xsi:type="dcterms:W3CDTF">2017-02-16T03:54:32Z</dcterms:created>
  <dcterms:modified xsi:type="dcterms:W3CDTF">2022-08-03T15:59:25Z</dcterms:modified>
</cp:coreProperties>
</file>