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6DAB"/>
    <a:srgbClr val="E96687"/>
    <a:srgbClr val="FFF36A"/>
    <a:srgbClr val="C8F7FF"/>
    <a:srgbClr val="33CCCC"/>
    <a:srgbClr val="FF9966"/>
    <a:srgbClr val="FBA341"/>
    <a:srgbClr val="F15773"/>
    <a:srgbClr val="80AEAD"/>
    <a:srgbClr val="629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31828A-CA0C-B045-8A12-85FA01D1CEA7}" v="27" dt="2018-10-16T12:52:22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48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931828A-CA0C-B045-8A12-85FA01D1CEA7}"/>
    <pc:docChg chg="undo custSel modSld">
      <pc:chgData name="Axel Maille" userId="065ad68c099279a8" providerId="LiveId" clId="{5931828A-CA0C-B045-8A12-85FA01D1CEA7}" dt="2018-10-16T12:53:24.913" v="241" actId="20577"/>
      <pc:docMkLst>
        <pc:docMk/>
      </pc:docMkLst>
      <pc:sldChg chg="addSp delSp modSp">
        <pc:chgData name="Axel Maille" userId="065ad68c099279a8" providerId="LiveId" clId="{5931828A-CA0C-B045-8A12-85FA01D1CEA7}" dt="2018-10-16T12:53:24.913" v="241" actId="20577"/>
        <pc:sldMkLst>
          <pc:docMk/>
          <pc:sldMk cId="3889010418" sldId="259"/>
        </pc:sldMkLst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3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1:26.486" v="94" actId="1076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05.417" v="111" actId="207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07.173" v="112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08.183" v="113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09.297" v="114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1:09.769" v="72" actId="20577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1:44.673" v="106" actId="207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3:24.913" v="241" actId="20577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20.054" v="117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22.172" v="118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1:55.940" v="109" actId="14100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1:17.186" v="83" actId="20577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28.770" v="134" actId="20577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57.743" v="34" actId="1076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39.836" v="154" actId="6549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47.936" v="169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51.680" v="179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32.253" v="141" actId="20577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55.708" v="186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59.211" v="193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3:05.069" v="209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2:37.180" v="153" actId="20577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3:10.063" v="216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3:13.371" v="223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3:16.769" v="231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53:20.189" v="239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388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389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391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392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394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395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397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398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00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01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03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04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06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07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09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10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12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13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15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16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18" creationId="{00000000-0000-0000-0000-000000000000}"/>
          </ac:spMkLst>
        </pc:spChg>
        <pc:spChg chg="mod">
          <ac:chgData name="Axel Maille" userId="065ad68c099279a8" providerId="LiveId" clId="{5931828A-CA0C-B045-8A12-85FA01D1CEA7}" dt="2018-10-16T12:47:22.442" v="24" actId="2711"/>
          <ac:spMkLst>
            <pc:docMk/>
            <pc:sldMk cId="3889010418" sldId="259"/>
            <ac:spMk id="419" creationId="{00000000-0000-0000-0000-000000000000}"/>
          </ac:spMkLst>
        </pc:spChg>
        <pc:spChg chg="del mod">
          <ac:chgData name="Axel Maille" userId="065ad68c099279a8" providerId="LiveId" clId="{5931828A-CA0C-B045-8A12-85FA01D1CEA7}" dt="2018-10-16T12:47:40.511" v="31" actId="478"/>
          <ac:spMkLst>
            <pc:docMk/>
            <pc:sldMk cId="3889010418" sldId="259"/>
            <ac:spMk id="423" creationId="{00000000-0000-0000-0000-000000000000}"/>
          </ac:spMkLst>
        </pc:spChg>
        <pc:spChg chg="del mod">
          <ac:chgData name="Axel Maille" userId="065ad68c099279a8" providerId="LiveId" clId="{5931828A-CA0C-B045-8A12-85FA01D1CEA7}" dt="2018-10-16T12:47:40.511" v="31" actId="478"/>
          <ac:spMkLst>
            <pc:docMk/>
            <pc:sldMk cId="3889010418" sldId="259"/>
            <ac:spMk id="424" creationId="{00000000-0000-0000-0000-000000000000}"/>
          </ac:spMkLst>
        </pc:s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387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390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393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396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399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402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405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408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411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414" creationId="{00000000-0000-0000-0000-000000000000}"/>
          </ac:grpSpMkLst>
        </pc:grpChg>
        <pc:grpChg chg="mod">
          <ac:chgData name="Axel Maille" userId="065ad68c099279a8" providerId="LiveId" clId="{5931828A-CA0C-B045-8A12-85FA01D1CEA7}" dt="2018-10-16T12:47:57.743" v="34" actId="1076"/>
          <ac:grpSpMkLst>
            <pc:docMk/>
            <pc:sldMk cId="3889010418" sldId="259"/>
            <ac:grpSpMk id="417" creationId="{00000000-0000-0000-0000-000000000000}"/>
          </ac:grpSpMkLst>
        </pc:grpChg>
        <pc:picChg chg="add del mod modCrop">
          <ac:chgData name="Axel Maille" userId="065ad68c099279a8" providerId="LiveId" clId="{5931828A-CA0C-B045-8A12-85FA01D1CEA7}" dt="2018-10-16T12:48:13.996" v="38" actId="478"/>
          <ac:picMkLst>
            <pc:docMk/>
            <pc:sldMk cId="3889010418" sldId="259"/>
            <ac:picMk id="4" creationId="{80CF1A8C-5265-CC49-BB25-26E055DAC35F}"/>
          </ac:picMkLst>
        </pc:picChg>
        <pc:picChg chg="add del mod modCrop">
          <ac:chgData name="Axel Maille" userId="065ad68c099279a8" providerId="LiveId" clId="{5931828A-CA0C-B045-8A12-85FA01D1CEA7}" dt="2018-10-16T12:49:24.623" v="53" actId="478"/>
          <ac:picMkLst>
            <pc:docMk/>
            <pc:sldMk cId="3889010418" sldId="259"/>
            <ac:picMk id="7" creationId="{5F7B106E-C281-B344-9A4A-2E436FCBACF7}"/>
          </ac:picMkLst>
        </pc:picChg>
        <pc:picChg chg="add mod modCrop">
          <ac:chgData name="Axel Maille" userId="065ad68c099279a8" providerId="LiveId" clId="{5931828A-CA0C-B045-8A12-85FA01D1CEA7}" dt="2018-10-16T12:50:53.219" v="65" actId="1076"/>
          <ac:picMkLst>
            <pc:docMk/>
            <pc:sldMk cId="3889010418" sldId="259"/>
            <ac:picMk id="9" creationId="{F58D2D2D-D618-7148-AF4A-24C50626012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6000" r="-5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5596" y="285750"/>
            <a:ext cx="6971658" cy="9982200"/>
          </a:xfrm>
          <a:prstGeom prst="rect">
            <a:avLst/>
          </a:prstGeom>
          <a:solidFill>
            <a:srgbClr val="C8F7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 bright="40000" contrast="20000"/>
          </a:blip>
          <a:stretch>
            <a:fillRect/>
          </a:stretch>
        </p:blipFill>
        <p:spPr>
          <a:xfrm>
            <a:off x="1379571" y="537988"/>
            <a:ext cx="5643446" cy="3023274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640047" y="1421427"/>
            <a:ext cx="782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90354" y="1823230"/>
            <a:ext cx="2855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013929" y="636317"/>
            <a:ext cx="5402871" cy="659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GB" sz="6600" dirty="0" err="1">
                <a:solidFill>
                  <a:srgbClr val="E96687"/>
                </a:solidFill>
                <a:cs typeface="Lato Black" panose="020F0A02020204030203" pitchFamily="34" charset="0"/>
              </a:rPr>
              <a:t>Hervé</a:t>
            </a:r>
            <a:r>
              <a:rPr lang="en-GB" sz="6600" dirty="0">
                <a:solidFill>
                  <a:srgbClr val="E96687"/>
                </a:solidFill>
                <a:cs typeface="Lato Black" panose="020F0A02020204030203" pitchFamily="34" charset="0"/>
              </a:rPr>
              <a:t> DUBON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440947" y="4433296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402048" y="4756328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366086" y="4756328"/>
            <a:ext cx="2901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cs typeface="Lato" panose="020F0502020204030203" pitchFamily="34" charset="0"/>
              </a:rPr>
              <a:t>société</a:t>
            </a:r>
            <a:endParaRPr lang="en-GB" sz="1000" b="1" dirty="0">
              <a:cs typeface="Lato" panose="020F0502020204030203" pitchFamily="34" charset="0"/>
            </a:endParaRPr>
          </a:p>
          <a:p>
            <a:r>
              <a:rPr lang="en-GB" sz="10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2" name="Oval 91"/>
          <p:cNvSpPr/>
          <p:nvPr/>
        </p:nvSpPr>
        <p:spPr>
          <a:xfrm>
            <a:off x="3419843" y="5026039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402048" y="5950193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366086" y="5950193"/>
            <a:ext cx="2901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cs typeface="Lato" panose="020F0502020204030203" pitchFamily="34" charset="0"/>
              </a:rPr>
              <a:t>société</a:t>
            </a:r>
            <a:endParaRPr lang="en-GB" sz="1000" b="1" dirty="0">
              <a:cs typeface="Lato" panose="020F0502020204030203" pitchFamily="34" charset="0"/>
            </a:endParaRPr>
          </a:p>
          <a:p>
            <a:r>
              <a:rPr lang="en-GB" sz="10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5" name="Oval 94"/>
          <p:cNvSpPr/>
          <p:nvPr/>
        </p:nvSpPr>
        <p:spPr>
          <a:xfrm>
            <a:off x="3419843" y="6219904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02048" y="7123688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366086" y="7123688"/>
            <a:ext cx="2901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cs typeface="Lato" panose="020F0502020204030203" pitchFamily="34" charset="0"/>
              </a:rPr>
              <a:t>société</a:t>
            </a:r>
            <a:endParaRPr lang="en-GB" sz="1000" b="1" dirty="0">
              <a:cs typeface="Lato" panose="020F0502020204030203" pitchFamily="34" charset="0"/>
            </a:endParaRPr>
          </a:p>
          <a:p>
            <a:r>
              <a:rPr lang="en-GB" sz="10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8" name="Oval 97"/>
          <p:cNvSpPr/>
          <p:nvPr/>
        </p:nvSpPr>
        <p:spPr>
          <a:xfrm>
            <a:off x="3419843" y="7393400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402048" y="8335362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366086" y="8335362"/>
            <a:ext cx="2901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cs typeface="Lato" panose="020F0502020204030203" pitchFamily="34" charset="0"/>
              </a:rPr>
              <a:t>société</a:t>
            </a:r>
            <a:endParaRPr lang="en-GB" sz="1000" b="1" dirty="0">
              <a:cs typeface="Lato" panose="020F0502020204030203" pitchFamily="34" charset="0"/>
            </a:endParaRPr>
          </a:p>
          <a:p>
            <a:r>
              <a:rPr lang="en-GB" sz="10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01" name="Oval 100"/>
          <p:cNvSpPr/>
          <p:nvPr/>
        </p:nvSpPr>
        <p:spPr>
          <a:xfrm>
            <a:off x="3419843" y="8605073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364116" y="3011336"/>
            <a:ext cx="9847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278579" y="3347393"/>
            <a:ext cx="2929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Tel : 01 02 03 04 05 </a:t>
            </a:r>
          </a:p>
          <a:p>
            <a:r>
              <a:rPr lang="en-GB" sz="1000" dirty="0">
                <a:cs typeface="Lato" panose="020F0502020204030203" pitchFamily="34" charset="0"/>
              </a:rPr>
              <a:t>Mobile : 06 01 02 03 04</a:t>
            </a:r>
          </a:p>
          <a:p>
            <a:r>
              <a:rPr lang="en-PH" sz="1000" dirty="0">
                <a:cs typeface="Lato" panose="020F0502020204030203" pitchFamily="34" charset="0"/>
              </a:rPr>
              <a:t>Address : 12 rue de la </a:t>
            </a:r>
            <a:r>
              <a:rPr lang="en-PH" sz="1000" dirty="0" err="1">
                <a:cs typeface="Lato" panose="020F0502020204030203" pitchFamily="34" charset="0"/>
              </a:rPr>
              <a:t>Réussite</a:t>
            </a:r>
            <a:r>
              <a:rPr lang="en-PH" sz="1000" dirty="0"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cs typeface="Lato" panose="020F0502020204030203" pitchFamily="34" charset="0"/>
              </a:rPr>
              <a:t>Email : </a:t>
            </a:r>
            <a:r>
              <a:rPr lang="en-PH" sz="1000" dirty="0" err="1">
                <a:cs typeface="Lato" panose="020F0502020204030203" pitchFamily="34" charset="0"/>
              </a:rPr>
              <a:t>mail@mail.com</a:t>
            </a:r>
            <a:endParaRPr lang="en-PH" sz="1000" dirty="0">
              <a:cs typeface="Lato" panose="020F0502020204030203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07364" y="7992758"/>
            <a:ext cx="1250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cs typeface="Lato" panose="020F0502020204030203" pitchFamily="34" charset="0"/>
              </a:rPr>
              <a:t>FORMATION</a:t>
            </a:r>
            <a:endParaRPr lang="en-GB" sz="1600" b="1" dirty="0">
              <a:cs typeface="Lato" panose="020F0502020204030203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17014" y="8376782"/>
            <a:ext cx="242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07364" y="8376782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917014" y="9008588"/>
            <a:ext cx="242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407364" y="9008588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07364" y="3011336"/>
            <a:ext cx="1458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07364" y="3345063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Professionnelles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07364" y="4960396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Langues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07364" y="6242950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Personnelles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07364" y="3658775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07364" y="3987438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07364" y="431610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07364" y="464476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407364" y="5274106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Anglais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07364" y="560277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Suédois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7364" y="593143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Allemand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07364" y="655666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Créatif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07364" y="688532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Sérieux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07364" y="721398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Organisé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07364" y="754705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Innovant</a:t>
            </a:r>
            <a:endParaRPr lang="en-GB" sz="1000" dirty="0">
              <a:cs typeface="Lato" panose="020F0502020204030203" pitchFamily="34" charset="0"/>
            </a:endParaRPr>
          </a:p>
        </p:txBody>
      </p:sp>
      <p:grpSp>
        <p:nvGrpSpPr>
          <p:cNvPr id="387" name="Group 386"/>
          <p:cNvGrpSpPr/>
          <p:nvPr/>
        </p:nvGrpSpPr>
        <p:grpSpPr>
          <a:xfrm>
            <a:off x="1675203" y="3757704"/>
            <a:ext cx="1384666" cy="113757"/>
            <a:chOff x="1752234" y="3108782"/>
            <a:chExt cx="1384666" cy="113757"/>
          </a:xfrm>
        </p:grpSpPr>
        <p:sp>
          <p:nvSpPr>
            <p:cNvPr id="388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389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E96687"/>
            </a:solidFill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1675203" y="4095385"/>
            <a:ext cx="1384666" cy="113757"/>
            <a:chOff x="1752234" y="3108782"/>
            <a:chExt cx="1384666" cy="113757"/>
          </a:xfrm>
        </p:grpSpPr>
        <p:sp>
          <p:nvSpPr>
            <p:cNvPr id="391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3B6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392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rgbClr val="3B6DAB"/>
            </a:solidFill>
            <a:ln>
              <a:solidFill>
                <a:srgbClr val="3B6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1675203" y="4433066"/>
            <a:ext cx="1384666" cy="113757"/>
            <a:chOff x="1752234" y="3108782"/>
            <a:chExt cx="1384666" cy="113757"/>
          </a:xfrm>
        </p:grpSpPr>
        <p:sp>
          <p:nvSpPr>
            <p:cNvPr id="394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395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E96687"/>
            </a:solidFill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1675203" y="4770747"/>
            <a:ext cx="1384666" cy="113757"/>
            <a:chOff x="1752234" y="3108782"/>
            <a:chExt cx="1384666" cy="113757"/>
          </a:xfrm>
        </p:grpSpPr>
        <p:sp>
          <p:nvSpPr>
            <p:cNvPr id="397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3B6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398" name="Rectangle 130"/>
            <p:cNvSpPr/>
            <p:nvPr/>
          </p:nvSpPr>
          <p:spPr>
            <a:xfrm>
              <a:off x="1752234" y="3108782"/>
              <a:ext cx="1082448" cy="113757"/>
            </a:xfrm>
            <a:prstGeom prst="roundRect">
              <a:avLst>
                <a:gd name="adj" fmla="val 50000"/>
              </a:avLst>
            </a:prstGeom>
            <a:solidFill>
              <a:srgbClr val="3B6DAB"/>
            </a:solidFill>
            <a:ln>
              <a:solidFill>
                <a:srgbClr val="3B6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1675203" y="5371663"/>
            <a:ext cx="1384666" cy="113757"/>
            <a:chOff x="1752234" y="3108782"/>
            <a:chExt cx="1384666" cy="113757"/>
          </a:xfrm>
        </p:grpSpPr>
        <p:sp>
          <p:nvSpPr>
            <p:cNvPr id="400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01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E96687"/>
            </a:solidFill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02" name="Group 401"/>
          <p:cNvGrpSpPr/>
          <p:nvPr/>
        </p:nvGrpSpPr>
        <p:grpSpPr>
          <a:xfrm>
            <a:off x="1675203" y="5682039"/>
            <a:ext cx="1384666" cy="113757"/>
            <a:chOff x="1752234" y="3108782"/>
            <a:chExt cx="1384666" cy="113757"/>
          </a:xfrm>
        </p:grpSpPr>
        <p:sp>
          <p:nvSpPr>
            <p:cNvPr id="403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3B6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04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rgbClr val="3B6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05" name="Group 404"/>
          <p:cNvGrpSpPr/>
          <p:nvPr/>
        </p:nvGrpSpPr>
        <p:grpSpPr>
          <a:xfrm>
            <a:off x="1675203" y="5996423"/>
            <a:ext cx="1384666" cy="113757"/>
            <a:chOff x="1752234" y="3108782"/>
            <a:chExt cx="1384666" cy="113757"/>
          </a:xfrm>
        </p:grpSpPr>
        <p:sp>
          <p:nvSpPr>
            <p:cNvPr id="406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07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E96687"/>
            </a:solidFill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08" name="Group 407"/>
          <p:cNvGrpSpPr/>
          <p:nvPr/>
        </p:nvGrpSpPr>
        <p:grpSpPr>
          <a:xfrm>
            <a:off x="1675203" y="6622893"/>
            <a:ext cx="1384666" cy="113757"/>
            <a:chOff x="1752234" y="3108782"/>
            <a:chExt cx="1384666" cy="113757"/>
          </a:xfrm>
        </p:grpSpPr>
        <p:sp>
          <p:nvSpPr>
            <p:cNvPr id="409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10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E96687"/>
            </a:solidFill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1675203" y="6956427"/>
            <a:ext cx="1384666" cy="113757"/>
            <a:chOff x="1752234" y="3108782"/>
            <a:chExt cx="1384666" cy="113757"/>
          </a:xfrm>
        </p:grpSpPr>
        <p:sp>
          <p:nvSpPr>
            <p:cNvPr id="412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3B6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13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rgbClr val="3B6DAB"/>
            </a:solidFill>
            <a:ln>
              <a:solidFill>
                <a:srgbClr val="3B6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14" name="Group 413"/>
          <p:cNvGrpSpPr/>
          <p:nvPr/>
        </p:nvGrpSpPr>
        <p:grpSpPr>
          <a:xfrm>
            <a:off x="1675203" y="7289961"/>
            <a:ext cx="1384666" cy="113757"/>
            <a:chOff x="1752234" y="3108782"/>
            <a:chExt cx="1384666" cy="113757"/>
          </a:xfrm>
        </p:grpSpPr>
        <p:sp>
          <p:nvSpPr>
            <p:cNvPr id="415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16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E96687"/>
            </a:solidFill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17" name="Group 416"/>
          <p:cNvGrpSpPr/>
          <p:nvPr/>
        </p:nvGrpSpPr>
        <p:grpSpPr>
          <a:xfrm>
            <a:off x="1675203" y="7623494"/>
            <a:ext cx="1384666" cy="113757"/>
            <a:chOff x="1752234" y="3108782"/>
            <a:chExt cx="1384666" cy="113757"/>
          </a:xfrm>
        </p:grpSpPr>
        <p:sp>
          <p:nvSpPr>
            <p:cNvPr id="418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3B6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19" name="Rectangle 130"/>
            <p:cNvSpPr/>
            <p:nvPr/>
          </p:nvSpPr>
          <p:spPr>
            <a:xfrm>
              <a:off x="1752234" y="3108782"/>
              <a:ext cx="1082448" cy="113757"/>
            </a:xfrm>
            <a:prstGeom prst="roundRect">
              <a:avLst>
                <a:gd name="adj" fmla="val 50000"/>
              </a:avLst>
            </a:prstGeom>
            <a:solidFill>
              <a:srgbClr val="3B6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cs typeface="Lato" panose="020F0502020204030203" pitchFamily="34" charset="0"/>
              </a:endParaRPr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F58D2D2D-D618-7148-AF4A-24C50626012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24"/>
          <a:stretch/>
        </p:blipFill>
        <p:spPr>
          <a:xfrm>
            <a:off x="4645380" y="1332261"/>
            <a:ext cx="2342579" cy="2345031"/>
          </a:xfrm>
          <a:prstGeom prst="diamond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139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</TotalTime>
  <Words>579</Words>
  <Application>Microsoft Macintosh PowerPoint</Application>
  <PresentationFormat>Personnalisé</PresentationFormat>
  <Paragraphs>90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65</cp:revision>
  <dcterms:created xsi:type="dcterms:W3CDTF">2017-02-16T03:54:32Z</dcterms:created>
  <dcterms:modified xsi:type="dcterms:W3CDTF">2020-11-18T15:43:02Z</dcterms:modified>
</cp:coreProperties>
</file>