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B1DAE0"/>
    <a:srgbClr val="00CC66"/>
    <a:srgbClr val="0099CC"/>
    <a:srgbClr val="FF9966"/>
    <a:srgbClr val="FBA341"/>
    <a:srgbClr val="F15773"/>
    <a:srgbClr val="80AEAD"/>
    <a:srgbClr val="629A99"/>
    <a:srgbClr val="9CAB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A2CCB-FD45-F947-A020-646D92B920C7}" v="14" dt="2018-10-16T09:33:00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88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96A2CCB-FD45-F947-A020-646D92B920C7}"/>
    <pc:docChg chg="custSel modSld">
      <pc:chgData name="Axel Maille" userId="065ad68c099279a8" providerId="LiveId" clId="{296A2CCB-FD45-F947-A020-646D92B920C7}" dt="2018-10-16T09:33:11.475" v="231" actId="14100"/>
      <pc:docMkLst>
        <pc:docMk/>
      </pc:docMkLst>
      <pc:sldChg chg="addSp delSp modSp">
        <pc:chgData name="Axel Maille" userId="065ad68c099279a8" providerId="LiveId" clId="{296A2CCB-FD45-F947-A020-646D92B920C7}" dt="2018-10-16T09:33:11.475" v="231" actId="14100"/>
        <pc:sldMkLst>
          <pc:docMk/>
          <pc:sldMk cId="3889010418" sldId="259"/>
        </pc:sldMkLst>
        <pc:spChg chg="add mod">
          <ac:chgData name="Axel Maille" userId="065ad68c099279a8" providerId="LiveId" clId="{296A2CCB-FD45-F947-A020-646D92B920C7}" dt="2018-10-16T09:33:11.475" v="231" actId="14100"/>
          <ac:spMkLst>
            <pc:docMk/>
            <pc:sldMk cId="3889010418" sldId="259"/>
            <ac:spMk id="4" creationId="{2930E517-7EF6-B440-A35D-CB3900F81D61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5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51.966" v="21" actId="14100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84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7:55.235" v="91" actId="1076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86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06.571" v="129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12.436" v="134" actId="6549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07.927" v="130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14.270" v="136" actId="6549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09.043" v="131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15.430" v="138" actId="6549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10.061" v="132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16.948" v="140" actId="6549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55.767" v="22" actId="6549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8:52.350" v="113" actId="20577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7:26.952" v="55" actId="1076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9:07.530" v="117" actId="121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9:09.701" v="118" actId="121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8:11.191" v="94" actId="14100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7:22.419" v="54" actId="1076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7:38.111" v="71" actId="20577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20.177" v="141" actId="20577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32.294" v="151" actId="1076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41.621" v="162" actId="1076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7:41.476" v="78" actId="20577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45.264" v="169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52.666" v="189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1:57.224" v="198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7:45.064" v="90" actId="20577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2:03.321" v="206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2:08.484" v="215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32:17.226" v="224" actId="20577"/>
          <ac:spMkLst>
            <pc:docMk/>
            <pc:sldMk cId="3889010418" sldId="259"/>
            <ac:spMk id="130" creationId="{00000000-0000-0000-0000-000000000000}"/>
          </ac:spMkLst>
        </pc:spChg>
        <pc:spChg chg="del mod">
          <ac:chgData name="Axel Maille" userId="065ad68c099279a8" providerId="LiveId" clId="{296A2CCB-FD45-F947-A020-646D92B920C7}" dt="2018-10-16T09:29:12.893" v="119" actId="478"/>
          <ac:spMkLst>
            <pc:docMk/>
            <pc:sldMk cId="3889010418" sldId="259"/>
            <ac:spMk id="427" creationId="{00000000-0000-0000-0000-000000000000}"/>
          </ac:spMkLst>
        </pc:spChg>
        <pc:spChg chg="del mod">
          <ac:chgData name="Axel Maille" userId="065ad68c099279a8" providerId="LiveId" clId="{296A2CCB-FD45-F947-A020-646D92B920C7}" dt="2018-10-16T09:29:12.893" v="119" actId="478"/>
          <ac:spMkLst>
            <pc:docMk/>
            <pc:sldMk cId="3889010418" sldId="259"/>
            <ac:spMk id="428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32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33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35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36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38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39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41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42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44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45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47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48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50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51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53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54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56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57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59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60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62" creationId="{00000000-0000-0000-0000-000000000000}"/>
          </ac:spMkLst>
        </pc:spChg>
        <pc:spChg chg="mod">
          <ac:chgData name="Axel Maille" userId="065ad68c099279a8" providerId="LiveId" clId="{296A2CCB-FD45-F947-A020-646D92B920C7}" dt="2018-10-16T09:26:25.244" v="0" actId="2711"/>
          <ac:spMkLst>
            <pc:docMk/>
            <pc:sldMk cId="3889010418" sldId="259"/>
            <ac:spMk id="463" creationId="{00000000-0000-0000-0000-000000000000}"/>
          </ac:spMkLst>
        </pc:spChg>
        <pc:picChg chg="add mod modCrop">
          <ac:chgData name="Axel Maille" userId="065ad68c099279a8" providerId="LiveId" clId="{296A2CCB-FD45-F947-A020-646D92B920C7}" dt="2018-10-16T09:30:54.312" v="128" actId="208"/>
          <ac:picMkLst>
            <pc:docMk/>
            <pc:sldMk cId="3889010418" sldId="259"/>
            <ac:picMk id="3" creationId="{29B5DA30-0D14-5049-B329-8E70DD7AD42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11906" y="0"/>
            <a:ext cx="7550944" cy="1143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11906" y="10574338"/>
            <a:ext cx="7550944" cy="1143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avec un coin diagonal rogné 3">
            <a:extLst>
              <a:ext uri="{FF2B5EF4-FFF2-40B4-BE49-F238E27FC236}">
                <a16:creationId xmlns:a16="http://schemas.microsoft.com/office/drawing/2014/main" id="{2930E517-7EF6-B440-A35D-CB3900F81D61}"/>
              </a:ext>
            </a:extLst>
          </p:cNvPr>
          <p:cNvSpPr/>
          <p:nvPr/>
        </p:nvSpPr>
        <p:spPr>
          <a:xfrm>
            <a:off x="0" y="1376819"/>
            <a:ext cx="7562850" cy="3214462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304800" y="580932"/>
            <a:ext cx="6918960" cy="659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GB" sz="8000" b="1" dirty="0" err="1">
                <a:solidFill>
                  <a:srgbClr val="33CCCC"/>
                </a:solidFill>
                <a:cs typeface="Lato Black" panose="020F0A02020204030203" pitchFamily="34" charset="0"/>
              </a:rPr>
              <a:t>Amelle</a:t>
            </a:r>
            <a:r>
              <a:rPr lang="en-GB" sz="8000" b="1" dirty="0">
                <a:solidFill>
                  <a:srgbClr val="33CCCC"/>
                </a:solidFill>
                <a:cs typeface="Lato Black" panose="020F0A02020204030203" pitchFamily="34" charset="0"/>
              </a:rPr>
              <a:t> ALLOIR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793054" y="1538474"/>
            <a:ext cx="782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43180" y="1862502"/>
            <a:ext cx="27320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939534" y="4707099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976144" y="5043143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940182" y="5043143"/>
            <a:ext cx="2123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2" name="Oval 91"/>
          <p:cNvSpPr/>
          <p:nvPr/>
        </p:nvSpPr>
        <p:spPr>
          <a:xfrm>
            <a:off x="3993939" y="5312854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976144" y="6380868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940182" y="6380868"/>
            <a:ext cx="2123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5" name="Oval 94"/>
          <p:cNvSpPr/>
          <p:nvPr/>
        </p:nvSpPr>
        <p:spPr>
          <a:xfrm>
            <a:off x="3993939" y="6650579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976144" y="7704696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940182" y="7704696"/>
            <a:ext cx="2123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8" name="Oval 97"/>
          <p:cNvSpPr/>
          <p:nvPr/>
        </p:nvSpPr>
        <p:spPr>
          <a:xfrm>
            <a:off x="3993939" y="7974408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976144" y="9068810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940182" y="9068810"/>
            <a:ext cx="2123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01" name="Oval 100"/>
          <p:cNvSpPr/>
          <p:nvPr/>
        </p:nvSpPr>
        <p:spPr>
          <a:xfrm>
            <a:off x="3993939" y="9338521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976144" y="1532380"/>
            <a:ext cx="9847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976143" y="1868437"/>
            <a:ext cx="2894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Tel : 01 02 03 04 05 </a:t>
            </a:r>
          </a:p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Mobile : 06 01 02 03 04</a:t>
            </a:r>
          </a:p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Address : 12 rue de la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Email :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mail@mail.com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286729" y="2972567"/>
            <a:ext cx="1250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99202" y="3317413"/>
            <a:ext cx="25059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101729" y="3355832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99202" y="3949219"/>
            <a:ext cx="25059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101729" y="3987638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cxnSp>
        <p:nvCxnSpPr>
          <p:cNvPr id="430" name="Straight Connector 429"/>
          <p:cNvCxnSpPr/>
          <p:nvPr/>
        </p:nvCxnSpPr>
        <p:spPr>
          <a:xfrm>
            <a:off x="3739422" y="1384118"/>
            <a:ext cx="0" cy="878787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2011425" y="4703229"/>
            <a:ext cx="1458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42052" y="5052477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1" i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42052" y="6785442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1" i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42052" y="8139314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1" i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272412" y="5366189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272412" y="5694852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425606" y="602351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386363" y="636569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272412" y="709915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272412" y="7427816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272412" y="775647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Portugais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72412" y="843731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Creative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272412" y="876597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Sérieuse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272412" y="9094636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Innovante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272412" y="942770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Organisée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32" name="Rectangle 431"/>
          <p:cNvSpPr/>
          <p:nvPr/>
        </p:nvSpPr>
        <p:spPr>
          <a:xfrm flipH="1">
            <a:off x="843180" y="5442430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3" name="Rectangle 432"/>
          <p:cNvSpPr/>
          <p:nvPr/>
        </p:nvSpPr>
        <p:spPr>
          <a:xfrm flipH="1">
            <a:off x="1498937" y="5442430"/>
            <a:ext cx="796017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5" name="Rectangle 434"/>
          <p:cNvSpPr/>
          <p:nvPr/>
        </p:nvSpPr>
        <p:spPr>
          <a:xfrm flipH="1">
            <a:off x="843180" y="5750560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6" name="Rectangle 435"/>
          <p:cNvSpPr/>
          <p:nvPr/>
        </p:nvSpPr>
        <p:spPr>
          <a:xfrm flipH="1">
            <a:off x="1106298" y="5750560"/>
            <a:ext cx="1188656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8" name="Rectangle 437"/>
          <p:cNvSpPr/>
          <p:nvPr/>
        </p:nvSpPr>
        <p:spPr>
          <a:xfrm flipH="1">
            <a:off x="843180" y="6058690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9" name="Rectangle 438"/>
          <p:cNvSpPr/>
          <p:nvPr/>
        </p:nvSpPr>
        <p:spPr>
          <a:xfrm flipH="1">
            <a:off x="1866657" y="6058690"/>
            <a:ext cx="428297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1" name="Rectangle 440"/>
          <p:cNvSpPr/>
          <p:nvPr/>
        </p:nvSpPr>
        <p:spPr>
          <a:xfrm flipH="1">
            <a:off x="843180" y="6366819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2" name="Rectangle 441"/>
          <p:cNvSpPr/>
          <p:nvPr/>
        </p:nvSpPr>
        <p:spPr>
          <a:xfrm flipH="1">
            <a:off x="1187207" y="6366819"/>
            <a:ext cx="1107747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4" name="Rectangle 443"/>
          <p:cNvSpPr/>
          <p:nvPr/>
        </p:nvSpPr>
        <p:spPr>
          <a:xfrm flipH="1">
            <a:off x="843180" y="7118831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5" name="Rectangle 444"/>
          <p:cNvSpPr/>
          <p:nvPr/>
        </p:nvSpPr>
        <p:spPr>
          <a:xfrm flipH="1">
            <a:off x="1498937" y="7118831"/>
            <a:ext cx="796017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7" name="Rectangle 446"/>
          <p:cNvSpPr/>
          <p:nvPr/>
        </p:nvSpPr>
        <p:spPr>
          <a:xfrm flipH="1">
            <a:off x="843180" y="7426961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8" name="Rectangle 447"/>
          <p:cNvSpPr/>
          <p:nvPr/>
        </p:nvSpPr>
        <p:spPr>
          <a:xfrm flipH="1">
            <a:off x="1106298" y="7426961"/>
            <a:ext cx="1188656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0" name="Rectangle 449"/>
          <p:cNvSpPr/>
          <p:nvPr/>
        </p:nvSpPr>
        <p:spPr>
          <a:xfrm flipH="1">
            <a:off x="843180" y="7735091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1" name="Rectangle 450"/>
          <p:cNvSpPr/>
          <p:nvPr/>
        </p:nvSpPr>
        <p:spPr>
          <a:xfrm flipH="1">
            <a:off x="1866657" y="7735091"/>
            <a:ext cx="428297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3" name="Rectangle 452"/>
          <p:cNvSpPr/>
          <p:nvPr/>
        </p:nvSpPr>
        <p:spPr>
          <a:xfrm flipH="1">
            <a:off x="843180" y="8473515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4" name="Rectangle 453"/>
          <p:cNvSpPr/>
          <p:nvPr/>
        </p:nvSpPr>
        <p:spPr>
          <a:xfrm flipH="1">
            <a:off x="1498937" y="8473515"/>
            <a:ext cx="796017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6" name="Rectangle 455"/>
          <p:cNvSpPr/>
          <p:nvPr/>
        </p:nvSpPr>
        <p:spPr>
          <a:xfrm flipH="1">
            <a:off x="843180" y="8781645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7" name="Rectangle 456"/>
          <p:cNvSpPr/>
          <p:nvPr/>
        </p:nvSpPr>
        <p:spPr>
          <a:xfrm flipH="1">
            <a:off x="1106298" y="8781645"/>
            <a:ext cx="1188656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9" name="Rectangle 458"/>
          <p:cNvSpPr/>
          <p:nvPr/>
        </p:nvSpPr>
        <p:spPr>
          <a:xfrm flipH="1">
            <a:off x="843180" y="9089775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0" name="Rectangle 459"/>
          <p:cNvSpPr/>
          <p:nvPr/>
        </p:nvSpPr>
        <p:spPr>
          <a:xfrm flipH="1">
            <a:off x="1866657" y="9089775"/>
            <a:ext cx="428297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2" name="Rectangle 461"/>
          <p:cNvSpPr/>
          <p:nvPr/>
        </p:nvSpPr>
        <p:spPr>
          <a:xfrm flipH="1">
            <a:off x="843180" y="9397904"/>
            <a:ext cx="1451774" cy="152909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3" name="Rectangle 462"/>
          <p:cNvSpPr/>
          <p:nvPr/>
        </p:nvSpPr>
        <p:spPr>
          <a:xfrm flipH="1">
            <a:off x="1187207" y="9397904"/>
            <a:ext cx="1107747" cy="15290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604821" y="1593301"/>
            <a:ext cx="269201" cy="26920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3604821" y="3006469"/>
            <a:ext cx="269201" cy="26920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3604821" y="4770792"/>
            <a:ext cx="269201" cy="26920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9B5DA30-0D14-5049-B329-8E70DD7AD4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5" r="3479"/>
          <a:stretch/>
        </p:blipFill>
        <p:spPr>
          <a:xfrm>
            <a:off x="3988679" y="2859013"/>
            <a:ext cx="1598157" cy="1644204"/>
          </a:xfrm>
          <a:prstGeom prst="ellipse">
            <a:avLst/>
          </a:prstGeom>
          <a:ln>
            <a:solidFill>
              <a:srgbClr val="33CCCC"/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508459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548</TotalTime>
  <Words>579</Words>
  <Application>Microsoft Macintosh PowerPoint</Application>
  <PresentationFormat>Personnalisé</PresentationFormat>
  <Paragraphs>90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66</cp:revision>
  <dcterms:created xsi:type="dcterms:W3CDTF">2017-02-16T03:54:32Z</dcterms:created>
  <dcterms:modified xsi:type="dcterms:W3CDTF">2022-08-03T15:53:48Z</dcterms:modified>
</cp:coreProperties>
</file>