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  <a:srgbClr val="FF9966"/>
    <a:srgbClr val="FBA341"/>
    <a:srgbClr val="F15773"/>
    <a:srgbClr val="80AEAD"/>
    <a:srgbClr val="629A99"/>
    <a:srgbClr val="B1DAE0"/>
    <a:srgbClr val="9CABC0"/>
    <a:srgbClr val="333F50"/>
    <a:srgbClr val="40B8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030B9A-47CB-1E40-8318-938FB53C8A24}" v="16" dt="2018-10-15T12:53:15.5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27" autoAdjust="0"/>
    <p:restoredTop sz="95324" autoAdjust="0"/>
  </p:normalViewPr>
  <p:slideViewPr>
    <p:cSldViewPr snapToGrid="0">
      <p:cViewPr varScale="1">
        <p:scale>
          <a:sx n="151" d="100"/>
          <a:sy n="151" d="100"/>
        </p:scale>
        <p:origin x="226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FC030B9A-47CB-1E40-8318-938FB53C8A24}"/>
    <pc:docChg chg="custSel modSld">
      <pc:chgData name="Axel Maille" userId="065ad68c099279a8" providerId="LiveId" clId="{FC030B9A-47CB-1E40-8318-938FB53C8A24}" dt="2018-10-15T12:53:22.826" v="311" actId="1076"/>
      <pc:docMkLst>
        <pc:docMk/>
      </pc:docMkLst>
      <pc:sldChg chg="addSp delSp modSp">
        <pc:chgData name="Axel Maille" userId="065ad68c099279a8" providerId="LiveId" clId="{FC030B9A-47CB-1E40-8318-938FB53C8A24}" dt="2018-10-15T12:53:22.826" v="311" actId="1076"/>
        <pc:sldMkLst>
          <pc:docMk/>
          <pc:sldMk cId="3889010418" sldId="259"/>
        </pc:sldMkLst>
        <pc:spChg chg="add mod">
          <ac:chgData name="Axel Maille" userId="065ad68c099279a8" providerId="LiveId" clId="{FC030B9A-47CB-1E40-8318-938FB53C8A24}" dt="2018-10-15T12:53:22.826" v="311" actId="1076"/>
          <ac:spMkLst>
            <pc:docMk/>
            <pc:sldMk cId="3889010418" sldId="259"/>
            <ac:spMk id="6" creationId="{32E07A39-8BC1-8145-BA1A-E998DC339E33}"/>
          </ac:spMkLst>
        </pc:spChg>
        <pc:spChg chg="mod">
          <ac:chgData name="Axel Maille" userId="065ad68c099279a8" providerId="LiveId" clId="{FC030B9A-47CB-1E40-8318-938FB53C8A24}" dt="2018-10-15T12:47:35.626" v="63" actId="2711"/>
          <ac:spMkLst>
            <pc:docMk/>
            <pc:sldMk cId="3889010418" sldId="259"/>
            <ac:spMk id="45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49:24.759" v="176" actId="1076"/>
          <ac:spMkLst>
            <pc:docMk/>
            <pc:sldMk cId="3889010418" sldId="259"/>
            <ac:spMk id="85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49:24.759" v="176" actId="1076"/>
          <ac:spMkLst>
            <pc:docMk/>
            <pc:sldMk cId="3889010418" sldId="259"/>
            <ac:spMk id="90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51:54.929" v="288" actId="14100"/>
          <ac:spMkLst>
            <pc:docMk/>
            <pc:sldMk cId="3889010418" sldId="259"/>
            <ac:spMk id="91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52:16.944" v="302" actId="6549"/>
          <ac:spMkLst>
            <pc:docMk/>
            <pc:sldMk cId="3889010418" sldId="259"/>
            <ac:spMk id="92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49:24.759" v="176" actId="1076"/>
          <ac:spMkLst>
            <pc:docMk/>
            <pc:sldMk cId="3889010418" sldId="259"/>
            <ac:spMk id="93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52:03.018" v="292" actId="14100"/>
          <ac:spMkLst>
            <pc:docMk/>
            <pc:sldMk cId="3889010418" sldId="259"/>
            <ac:spMk id="94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52:14.221" v="300" actId="6549"/>
          <ac:spMkLst>
            <pc:docMk/>
            <pc:sldMk cId="3889010418" sldId="259"/>
            <ac:spMk id="95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49:24.759" v="176" actId="1076"/>
          <ac:spMkLst>
            <pc:docMk/>
            <pc:sldMk cId="3889010418" sldId="259"/>
            <ac:spMk id="96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52:05.042" v="293" actId="14100"/>
          <ac:spMkLst>
            <pc:docMk/>
            <pc:sldMk cId="3889010418" sldId="259"/>
            <ac:spMk id="97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52:11.697" v="298" actId="6549"/>
          <ac:spMkLst>
            <pc:docMk/>
            <pc:sldMk cId="3889010418" sldId="259"/>
            <ac:spMk id="98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49:24.759" v="176" actId="1076"/>
          <ac:spMkLst>
            <pc:docMk/>
            <pc:sldMk cId="3889010418" sldId="259"/>
            <ac:spMk id="99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52:06.933" v="294" actId="14100"/>
          <ac:spMkLst>
            <pc:docMk/>
            <pc:sldMk cId="3889010418" sldId="259"/>
            <ac:spMk id="100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52:10.282" v="296" actId="6549"/>
          <ac:spMkLst>
            <pc:docMk/>
            <pc:sldMk cId="3889010418" sldId="259"/>
            <ac:spMk id="101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50:55.716" v="194" actId="1076"/>
          <ac:spMkLst>
            <pc:docMk/>
            <pc:sldMk cId="3889010418" sldId="259"/>
            <ac:spMk id="105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50:49.058" v="193" actId="14100"/>
          <ac:spMkLst>
            <pc:docMk/>
            <pc:sldMk cId="3889010418" sldId="259"/>
            <ac:spMk id="106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49:24.759" v="176" actId="1076"/>
          <ac:spMkLst>
            <pc:docMk/>
            <pc:sldMk cId="3889010418" sldId="259"/>
            <ac:spMk id="107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52:31.431" v="304" actId="207"/>
          <ac:spMkLst>
            <pc:docMk/>
            <pc:sldMk cId="3889010418" sldId="259"/>
            <ac:spMk id="108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49:24.759" v="176" actId="1076"/>
          <ac:spMkLst>
            <pc:docMk/>
            <pc:sldMk cId="3889010418" sldId="259"/>
            <ac:spMk id="109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52:34.308" v="305"/>
          <ac:spMkLst>
            <pc:docMk/>
            <pc:sldMk cId="3889010418" sldId="259"/>
            <ac:spMk id="110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49:24.759" v="176" actId="1076"/>
          <ac:spMkLst>
            <pc:docMk/>
            <pc:sldMk cId="3889010418" sldId="259"/>
            <ac:spMk id="111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49:24.759" v="176" actId="1076"/>
          <ac:spMkLst>
            <pc:docMk/>
            <pc:sldMk cId="3889010418" sldId="259"/>
            <ac:spMk id="113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49:24.759" v="176" actId="1076"/>
          <ac:spMkLst>
            <pc:docMk/>
            <pc:sldMk cId="3889010418" sldId="259"/>
            <ac:spMk id="114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49:24.759" v="176" actId="1076"/>
          <ac:spMkLst>
            <pc:docMk/>
            <pc:sldMk cId="3889010418" sldId="259"/>
            <ac:spMk id="116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49:24.759" v="176" actId="1076"/>
          <ac:spMkLst>
            <pc:docMk/>
            <pc:sldMk cId="3889010418" sldId="259"/>
            <ac:spMk id="117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49:24.759" v="176" actId="1076"/>
          <ac:spMkLst>
            <pc:docMk/>
            <pc:sldMk cId="3889010418" sldId="259"/>
            <ac:spMk id="118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51:00.329" v="195" actId="6549"/>
          <ac:spMkLst>
            <pc:docMk/>
            <pc:sldMk cId="3889010418" sldId="259"/>
            <ac:spMk id="119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51:05.954" v="204" actId="20577"/>
          <ac:spMkLst>
            <pc:docMk/>
            <pc:sldMk cId="3889010418" sldId="259"/>
            <ac:spMk id="120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51:09.913" v="214" actId="20577"/>
          <ac:spMkLst>
            <pc:docMk/>
            <pc:sldMk cId="3889010418" sldId="259"/>
            <ac:spMk id="121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49:24.759" v="176" actId="1076"/>
          <ac:spMkLst>
            <pc:docMk/>
            <pc:sldMk cId="3889010418" sldId="259"/>
            <ac:spMk id="122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51:14.897" v="221" actId="20577"/>
          <ac:spMkLst>
            <pc:docMk/>
            <pc:sldMk cId="3889010418" sldId="259"/>
            <ac:spMk id="123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51:17.709" v="229" actId="20577"/>
          <ac:spMkLst>
            <pc:docMk/>
            <pc:sldMk cId="3889010418" sldId="259"/>
            <ac:spMk id="124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51:20.702" v="237" actId="20577"/>
          <ac:spMkLst>
            <pc:docMk/>
            <pc:sldMk cId="3889010418" sldId="259"/>
            <ac:spMk id="125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49:24.759" v="176" actId="1076"/>
          <ac:spMkLst>
            <pc:docMk/>
            <pc:sldMk cId="3889010418" sldId="259"/>
            <ac:spMk id="126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51:37.915" v="277" actId="20577"/>
          <ac:spMkLst>
            <pc:docMk/>
            <pc:sldMk cId="3889010418" sldId="259"/>
            <ac:spMk id="127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51:41.268" v="285" actId="20577"/>
          <ac:spMkLst>
            <pc:docMk/>
            <pc:sldMk cId="3889010418" sldId="259"/>
            <ac:spMk id="128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51:31.334" v="260" actId="20577"/>
          <ac:spMkLst>
            <pc:docMk/>
            <pc:sldMk cId="3889010418" sldId="259"/>
            <ac:spMk id="129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51:34.595" v="269" actId="20577"/>
          <ac:spMkLst>
            <pc:docMk/>
            <pc:sldMk cId="3889010418" sldId="259"/>
            <ac:spMk id="130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47:35.626" v="63" actId="2711"/>
          <ac:spMkLst>
            <pc:docMk/>
            <pc:sldMk cId="3889010418" sldId="259"/>
            <ac:spMk id="388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47:35.626" v="63" actId="2711"/>
          <ac:spMkLst>
            <pc:docMk/>
            <pc:sldMk cId="3889010418" sldId="259"/>
            <ac:spMk id="389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47:35.626" v="63" actId="2711"/>
          <ac:spMkLst>
            <pc:docMk/>
            <pc:sldMk cId="3889010418" sldId="259"/>
            <ac:spMk id="391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47:35.626" v="63" actId="2711"/>
          <ac:spMkLst>
            <pc:docMk/>
            <pc:sldMk cId="3889010418" sldId="259"/>
            <ac:spMk id="392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47:35.626" v="63" actId="2711"/>
          <ac:spMkLst>
            <pc:docMk/>
            <pc:sldMk cId="3889010418" sldId="259"/>
            <ac:spMk id="394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47:35.626" v="63" actId="2711"/>
          <ac:spMkLst>
            <pc:docMk/>
            <pc:sldMk cId="3889010418" sldId="259"/>
            <ac:spMk id="395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47:35.626" v="63" actId="2711"/>
          <ac:spMkLst>
            <pc:docMk/>
            <pc:sldMk cId="3889010418" sldId="259"/>
            <ac:spMk id="397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47:35.626" v="63" actId="2711"/>
          <ac:spMkLst>
            <pc:docMk/>
            <pc:sldMk cId="3889010418" sldId="259"/>
            <ac:spMk id="398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47:35.626" v="63" actId="2711"/>
          <ac:spMkLst>
            <pc:docMk/>
            <pc:sldMk cId="3889010418" sldId="259"/>
            <ac:spMk id="400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47:35.626" v="63" actId="2711"/>
          <ac:spMkLst>
            <pc:docMk/>
            <pc:sldMk cId="3889010418" sldId="259"/>
            <ac:spMk id="401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47:35.626" v="63" actId="2711"/>
          <ac:spMkLst>
            <pc:docMk/>
            <pc:sldMk cId="3889010418" sldId="259"/>
            <ac:spMk id="403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47:35.626" v="63" actId="2711"/>
          <ac:spMkLst>
            <pc:docMk/>
            <pc:sldMk cId="3889010418" sldId="259"/>
            <ac:spMk id="404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47:35.626" v="63" actId="2711"/>
          <ac:spMkLst>
            <pc:docMk/>
            <pc:sldMk cId="3889010418" sldId="259"/>
            <ac:spMk id="406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47:35.626" v="63" actId="2711"/>
          <ac:spMkLst>
            <pc:docMk/>
            <pc:sldMk cId="3889010418" sldId="259"/>
            <ac:spMk id="407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47:35.626" v="63" actId="2711"/>
          <ac:spMkLst>
            <pc:docMk/>
            <pc:sldMk cId="3889010418" sldId="259"/>
            <ac:spMk id="409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47:35.626" v="63" actId="2711"/>
          <ac:spMkLst>
            <pc:docMk/>
            <pc:sldMk cId="3889010418" sldId="259"/>
            <ac:spMk id="410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47:35.626" v="63" actId="2711"/>
          <ac:spMkLst>
            <pc:docMk/>
            <pc:sldMk cId="3889010418" sldId="259"/>
            <ac:spMk id="412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47:35.626" v="63" actId="2711"/>
          <ac:spMkLst>
            <pc:docMk/>
            <pc:sldMk cId="3889010418" sldId="259"/>
            <ac:spMk id="413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47:35.626" v="63" actId="2711"/>
          <ac:spMkLst>
            <pc:docMk/>
            <pc:sldMk cId="3889010418" sldId="259"/>
            <ac:spMk id="415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47:35.626" v="63" actId="2711"/>
          <ac:spMkLst>
            <pc:docMk/>
            <pc:sldMk cId="3889010418" sldId="259"/>
            <ac:spMk id="416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47:35.626" v="63" actId="2711"/>
          <ac:spMkLst>
            <pc:docMk/>
            <pc:sldMk cId="3889010418" sldId="259"/>
            <ac:spMk id="418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47:35.626" v="63" actId="2711"/>
          <ac:spMkLst>
            <pc:docMk/>
            <pc:sldMk cId="3889010418" sldId="259"/>
            <ac:spMk id="419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47:35.626" v="63" actId="2711"/>
          <ac:spMkLst>
            <pc:docMk/>
            <pc:sldMk cId="3889010418" sldId="259"/>
            <ac:spMk id="423" creationId="{00000000-0000-0000-0000-000000000000}"/>
          </ac:spMkLst>
        </pc:spChg>
        <pc:spChg chg="mod">
          <ac:chgData name="Axel Maille" userId="065ad68c099279a8" providerId="LiveId" clId="{FC030B9A-47CB-1E40-8318-938FB53C8A24}" dt="2018-10-15T12:47:35.626" v="63" actId="2711"/>
          <ac:spMkLst>
            <pc:docMk/>
            <pc:sldMk cId="3889010418" sldId="259"/>
            <ac:spMk id="424" creationId="{00000000-0000-0000-0000-000000000000}"/>
          </ac:spMkLst>
        </pc:spChg>
        <pc:grpChg chg="mod">
          <ac:chgData name="Axel Maille" userId="065ad68c099279a8" providerId="LiveId" clId="{FC030B9A-47CB-1E40-8318-938FB53C8A24}" dt="2018-10-15T12:49:24.759" v="176" actId="1076"/>
          <ac:grpSpMkLst>
            <pc:docMk/>
            <pc:sldMk cId="3889010418" sldId="259"/>
            <ac:grpSpMk id="387" creationId="{00000000-0000-0000-0000-000000000000}"/>
          </ac:grpSpMkLst>
        </pc:grpChg>
        <pc:grpChg chg="mod">
          <ac:chgData name="Axel Maille" userId="065ad68c099279a8" providerId="LiveId" clId="{FC030B9A-47CB-1E40-8318-938FB53C8A24}" dt="2018-10-15T12:49:24.759" v="176" actId="1076"/>
          <ac:grpSpMkLst>
            <pc:docMk/>
            <pc:sldMk cId="3889010418" sldId="259"/>
            <ac:grpSpMk id="390" creationId="{00000000-0000-0000-0000-000000000000}"/>
          </ac:grpSpMkLst>
        </pc:grpChg>
        <pc:grpChg chg="mod">
          <ac:chgData name="Axel Maille" userId="065ad68c099279a8" providerId="LiveId" clId="{FC030B9A-47CB-1E40-8318-938FB53C8A24}" dt="2018-10-15T12:49:24.759" v="176" actId="1076"/>
          <ac:grpSpMkLst>
            <pc:docMk/>
            <pc:sldMk cId="3889010418" sldId="259"/>
            <ac:grpSpMk id="393" creationId="{00000000-0000-0000-0000-000000000000}"/>
          </ac:grpSpMkLst>
        </pc:grpChg>
        <pc:grpChg chg="mod">
          <ac:chgData name="Axel Maille" userId="065ad68c099279a8" providerId="LiveId" clId="{FC030B9A-47CB-1E40-8318-938FB53C8A24}" dt="2018-10-15T12:49:24.759" v="176" actId="1076"/>
          <ac:grpSpMkLst>
            <pc:docMk/>
            <pc:sldMk cId="3889010418" sldId="259"/>
            <ac:grpSpMk id="396" creationId="{00000000-0000-0000-0000-000000000000}"/>
          </ac:grpSpMkLst>
        </pc:grpChg>
        <pc:grpChg chg="mod">
          <ac:chgData name="Axel Maille" userId="065ad68c099279a8" providerId="LiveId" clId="{FC030B9A-47CB-1E40-8318-938FB53C8A24}" dt="2018-10-15T12:49:24.759" v="176" actId="1076"/>
          <ac:grpSpMkLst>
            <pc:docMk/>
            <pc:sldMk cId="3889010418" sldId="259"/>
            <ac:grpSpMk id="399" creationId="{00000000-0000-0000-0000-000000000000}"/>
          </ac:grpSpMkLst>
        </pc:grpChg>
        <pc:grpChg chg="mod">
          <ac:chgData name="Axel Maille" userId="065ad68c099279a8" providerId="LiveId" clId="{FC030B9A-47CB-1E40-8318-938FB53C8A24}" dt="2018-10-15T12:49:24.759" v="176" actId="1076"/>
          <ac:grpSpMkLst>
            <pc:docMk/>
            <pc:sldMk cId="3889010418" sldId="259"/>
            <ac:grpSpMk id="402" creationId="{00000000-0000-0000-0000-000000000000}"/>
          </ac:grpSpMkLst>
        </pc:grpChg>
        <pc:grpChg chg="mod">
          <ac:chgData name="Axel Maille" userId="065ad68c099279a8" providerId="LiveId" clId="{FC030B9A-47CB-1E40-8318-938FB53C8A24}" dt="2018-10-15T12:49:24.759" v="176" actId="1076"/>
          <ac:grpSpMkLst>
            <pc:docMk/>
            <pc:sldMk cId="3889010418" sldId="259"/>
            <ac:grpSpMk id="405" creationId="{00000000-0000-0000-0000-000000000000}"/>
          </ac:grpSpMkLst>
        </pc:grpChg>
        <pc:grpChg chg="mod">
          <ac:chgData name="Axel Maille" userId="065ad68c099279a8" providerId="LiveId" clId="{FC030B9A-47CB-1E40-8318-938FB53C8A24}" dt="2018-10-15T12:49:24.759" v="176" actId="1076"/>
          <ac:grpSpMkLst>
            <pc:docMk/>
            <pc:sldMk cId="3889010418" sldId="259"/>
            <ac:grpSpMk id="408" creationId="{00000000-0000-0000-0000-000000000000}"/>
          </ac:grpSpMkLst>
        </pc:grpChg>
        <pc:grpChg chg="mod">
          <ac:chgData name="Axel Maille" userId="065ad68c099279a8" providerId="LiveId" clId="{FC030B9A-47CB-1E40-8318-938FB53C8A24}" dt="2018-10-15T12:49:24.759" v="176" actId="1076"/>
          <ac:grpSpMkLst>
            <pc:docMk/>
            <pc:sldMk cId="3889010418" sldId="259"/>
            <ac:grpSpMk id="411" creationId="{00000000-0000-0000-0000-000000000000}"/>
          </ac:grpSpMkLst>
        </pc:grpChg>
        <pc:grpChg chg="mod">
          <ac:chgData name="Axel Maille" userId="065ad68c099279a8" providerId="LiveId" clId="{FC030B9A-47CB-1E40-8318-938FB53C8A24}" dt="2018-10-15T12:49:24.759" v="176" actId="1076"/>
          <ac:grpSpMkLst>
            <pc:docMk/>
            <pc:sldMk cId="3889010418" sldId="259"/>
            <ac:grpSpMk id="414" creationId="{00000000-0000-0000-0000-000000000000}"/>
          </ac:grpSpMkLst>
        </pc:grpChg>
        <pc:grpChg chg="mod">
          <ac:chgData name="Axel Maille" userId="065ad68c099279a8" providerId="LiveId" clId="{FC030B9A-47CB-1E40-8318-938FB53C8A24}" dt="2018-10-15T12:49:24.759" v="176" actId="1076"/>
          <ac:grpSpMkLst>
            <pc:docMk/>
            <pc:sldMk cId="3889010418" sldId="259"/>
            <ac:grpSpMk id="417" creationId="{00000000-0000-0000-0000-000000000000}"/>
          </ac:grpSpMkLst>
        </pc:grpChg>
        <pc:grpChg chg="del">
          <ac:chgData name="Axel Maille" userId="065ad68c099279a8" providerId="LiveId" clId="{FC030B9A-47CB-1E40-8318-938FB53C8A24}" dt="2018-10-15T12:49:13.820" v="175" actId="478"/>
          <ac:grpSpMkLst>
            <pc:docMk/>
            <pc:sldMk cId="3889010418" sldId="259"/>
            <ac:grpSpMk id="422" creationId="{00000000-0000-0000-0000-000000000000}"/>
          </ac:grpSpMkLst>
        </pc:grpChg>
        <pc:picChg chg="add del mod modCrop">
          <ac:chgData name="Axel Maille" userId="065ad68c099279a8" providerId="LiveId" clId="{FC030B9A-47CB-1E40-8318-938FB53C8A24}" dt="2018-10-15T12:50:07.485" v="185" actId="478"/>
          <ac:picMkLst>
            <pc:docMk/>
            <pc:sldMk cId="3889010418" sldId="259"/>
            <ac:picMk id="3" creationId="{CABA7420-CC9C-5B41-8F4A-E66738B1E296}"/>
          </ac:picMkLst>
        </pc:picChg>
        <pc:picChg chg="add mod modCrop">
          <ac:chgData name="Axel Maille" userId="065ad68c099279a8" providerId="LiveId" clId="{FC030B9A-47CB-1E40-8318-938FB53C8A24}" dt="2018-10-15T12:50:43.982" v="192" actId="1076"/>
          <ac:picMkLst>
            <pc:docMk/>
            <pc:sldMk cId="3889010418" sldId="259"/>
            <ac:picMk id="5" creationId="{9062A35E-5FA8-8149-83E9-DF8D41A272E9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DFDC-F2B9-4F30-BDAA-BC05729E134E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2E116-EA87-488E-9C06-182B3B0258C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9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2E116-EA87-488E-9C06-182B3B0258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257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7562850" cy="3772170"/>
          </a:xfrm>
          <a:prstGeom prst="rect">
            <a:avLst/>
          </a:prstGeom>
          <a:solidFill>
            <a:srgbClr val="FF9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0" y="6934690"/>
            <a:ext cx="7562850" cy="3772170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 userDrawn="1"/>
        </p:nvSpPr>
        <p:spPr>
          <a:xfrm>
            <a:off x="219503" y="191488"/>
            <a:ext cx="7123845" cy="102288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>
            <a:extLst>
              <a:ext uri="{FF2B5EF4-FFF2-40B4-BE49-F238E27FC236}">
                <a16:creationId xmlns:a16="http://schemas.microsoft.com/office/drawing/2014/main" id="{32E07A39-8BC1-8145-BA1A-E998DC339E33}"/>
              </a:ext>
            </a:extLst>
          </p:cNvPr>
          <p:cNvSpPr/>
          <p:nvPr/>
        </p:nvSpPr>
        <p:spPr>
          <a:xfrm>
            <a:off x="3520819" y="401638"/>
            <a:ext cx="3706283" cy="370628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TextBox 104"/>
          <p:cNvSpPr txBox="1"/>
          <p:nvPr/>
        </p:nvSpPr>
        <p:spPr>
          <a:xfrm>
            <a:off x="317487" y="1916226"/>
            <a:ext cx="9369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rgbClr val="33CCCC"/>
                </a:solidFill>
                <a:cs typeface="Lato" panose="020F0502020204030203" pitchFamily="34" charset="0"/>
              </a:rPr>
              <a:t>PROFIL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381119" y="2242356"/>
            <a:ext cx="435830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Décrivez en quelques lignes vos compétences clés pour le poste et vos objectifs de carrière. Vous pouvez les mettre en forme à l’aide de puces ou les laisser sous forme de texte plein.  Cet espace peut servir de début d’introduction à votre lettre de motivation soyez précis, imaginatif et mettez en valeur votre potentiel professionnel.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81119" y="677759"/>
            <a:ext cx="6775331" cy="659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6000"/>
              </a:lnSpc>
            </a:pPr>
            <a:r>
              <a:rPr lang="en-GB" sz="6000" dirty="0">
                <a:solidFill>
                  <a:srgbClr val="FBA341"/>
                </a:solidFill>
                <a:cs typeface="Lato Black" panose="020F0A02020204030203" pitchFamily="34" charset="0"/>
              </a:rPr>
              <a:t>Pauline DUMONT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3520819" y="4828566"/>
            <a:ext cx="12186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solidFill>
                  <a:srgbClr val="33CCCC"/>
                </a:solidFill>
                <a:cs typeface="Lato" panose="020F0502020204030203" pitchFamily="34" charset="0"/>
              </a:rPr>
              <a:t>EXPERIENCE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3551594" y="5152932"/>
            <a:ext cx="10610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4515632" y="5152932"/>
            <a:ext cx="2769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92" name="Oval 91"/>
          <p:cNvSpPr/>
          <p:nvPr/>
        </p:nvSpPr>
        <p:spPr>
          <a:xfrm>
            <a:off x="3569389" y="5422643"/>
            <a:ext cx="872596" cy="87259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551594" y="6346797"/>
            <a:ext cx="10610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4515632" y="6346797"/>
            <a:ext cx="2769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95" name="Oval 94"/>
          <p:cNvSpPr/>
          <p:nvPr/>
        </p:nvSpPr>
        <p:spPr>
          <a:xfrm>
            <a:off x="3569389" y="6616508"/>
            <a:ext cx="872596" cy="87259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3551594" y="7520292"/>
            <a:ext cx="10610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515632" y="7520292"/>
            <a:ext cx="2769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98" name="Oval 97"/>
          <p:cNvSpPr/>
          <p:nvPr/>
        </p:nvSpPr>
        <p:spPr>
          <a:xfrm>
            <a:off x="3569389" y="7790004"/>
            <a:ext cx="872596" cy="87259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3551594" y="8731966"/>
            <a:ext cx="10610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4515632" y="8731966"/>
            <a:ext cx="27263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101" name="Oval 100"/>
          <p:cNvSpPr/>
          <p:nvPr/>
        </p:nvSpPr>
        <p:spPr>
          <a:xfrm>
            <a:off x="3569389" y="9001677"/>
            <a:ext cx="872596" cy="87259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3472562" y="3409424"/>
            <a:ext cx="9847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solidFill>
                  <a:srgbClr val="33CCCC"/>
                </a:solidFill>
                <a:cs typeface="Lato" panose="020F0502020204030203" pitchFamily="34" charset="0"/>
              </a:rPr>
              <a:t>CONTACT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3455349" y="3745481"/>
            <a:ext cx="30488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Tel : 01 02 03 04 05 </a:t>
            </a:r>
          </a:p>
          <a:p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Mobile : 06 01 02 03 04</a:t>
            </a:r>
          </a:p>
          <a:p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Address : 12 rue de la </a:t>
            </a:r>
            <a:r>
              <a:rPr lang="en-PH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Réussite</a:t>
            </a:r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75012 Paris</a:t>
            </a:r>
          </a:p>
          <a:p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Email : mail@mail.com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263197" y="8389362"/>
            <a:ext cx="12507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33CCCC"/>
                </a:solidFill>
                <a:cs typeface="Lato" panose="020F0502020204030203" pitchFamily="34" charset="0"/>
              </a:rPr>
              <a:t>FORMATION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922205" y="8773386"/>
            <a:ext cx="250592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Ecole/</a:t>
            </a:r>
            <a:r>
              <a:rPr lang="en-PH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Université</a:t>
            </a:r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mr-IN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–</a:t>
            </a:r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PH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Diplôme</a:t>
            </a:r>
            <a:endParaRPr lang="en-PH" sz="1000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  <a:p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381119" y="8773386"/>
            <a:ext cx="5410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922205" y="9405192"/>
            <a:ext cx="250592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Ecole/</a:t>
            </a:r>
            <a:r>
              <a:rPr lang="en-PH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Université</a:t>
            </a:r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mr-IN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–</a:t>
            </a:r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PH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Diplôme</a:t>
            </a:r>
            <a:endParaRPr lang="en-PH" sz="1000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  <a:p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381119" y="9405192"/>
            <a:ext cx="5410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327995" y="3407940"/>
            <a:ext cx="1458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33CCCC"/>
                </a:solidFill>
                <a:cs typeface="Lato" panose="020F0502020204030203" pitchFamily="34" charset="0"/>
              </a:rPr>
              <a:t>COMPETENCES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317487" y="3741667"/>
            <a:ext cx="28515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Professionnelles</a:t>
            </a:r>
            <a:endParaRPr lang="en-GB" sz="1000" b="1" i="1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317487" y="5357000"/>
            <a:ext cx="28515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Langues</a:t>
            </a:r>
            <a:endParaRPr lang="en-GB" sz="1000" b="1" i="1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317487" y="6639554"/>
            <a:ext cx="28515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Personnelles</a:t>
            </a:r>
            <a:endParaRPr lang="en-GB" sz="1000" b="1" i="1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485885" y="4055379"/>
            <a:ext cx="12890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485885" y="4384042"/>
            <a:ext cx="12890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Design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485885" y="4712704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PHP MySQL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485885" y="5041367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Google Ads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485885" y="5670710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Anglais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485885" y="5999374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Français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485885" y="6328037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Allemand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485885" y="6953266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Créative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485885" y="7281928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Sérieuse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485885" y="7610592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Innovante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485885" y="7943658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rPr>
              <a:t>Oragnisée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  <a:cs typeface="Lato" panose="020F0502020204030203" pitchFamily="34" charset="0"/>
            </a:endParaRPr>
          </a:p>
        </p:txBody>
      </p:sp>
      <p:grpSp>
        <p:nvGrpSpPr>
          <p:cNvPr id="387" name="Group 386"/>
          <p:cNvGrpSpPr/>
          <p:nvPr/>
        </p:nvGrpSpPr>
        <p:grpSpPr>
          <a:xfrm>
            <a:off x="1774210" y="4154308"/>
            <a:ext cx="1384666" cy="113757"/>
            <a:chOff x="1752234" y="3108782"/>
            <a:chExt cx="1384666" cy="113757"/>
          </a:xfrm>
        </p:grpSpPr>
        <p:sp>
          <p:nvSpPr>
            <p:cNvPr id="388" name="Rectangle 3"/>
            <p:cNvSpPr/>
            <p:nvPr/>
          </p:nvSpPr>
          <p:spPr>
            <a:xfrm>
              <a:off x="1752234" y="3108782"/>
              <a:ext cx="1384666" cy="113757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endParaRPr>
            </a:p>
          </p:txBody>
        </p:sp>
        <p:sp>
          <p:nvSpPr>
            <p:cNvPr id="389" name="Rectangle 130"/>
            <p:cNvSpPr/>
            <p:nvPr/>
          </p:nvSpPr>
          <p:spPr>
            <a:xfrm>
              <a:off x="1752234" y="3108782"/>
              <a:ext cx="824051" cy="113757"/>
            </a:xfrm>
            <a:prstGeom prst="roundRect">
              <a:avLst>
                <a:gd name="adj" fmla="val 50000"/>
              </a:avLst>
            </a:prstGeom>
            <a:solidFill>
              <a:srgbClr val="33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endParaRPr>
            </a:p>
          </p:txBody>
        </p:sp>
      </p:grpSp>
      <p:grpSp>
        <p:nvGrpSpPr>
          <p:cNvPr id="390" name="Group 389"/>
          <p:cNvGrpSpPr/>
          <p:nvPr/>
        </p:nvGrpSpPr>
        <p:grpSpPr>
          <a:xfrm>
            <a:off x="1774210" y="4491989"/>
            <a:ext cx="1384666" cy="113757"/>
            <a:chOff x="1752234" y="3108782"/>
            <a:chExt cx="1384666" cy="113757"/>
          </a:xfrm>
        </p:grpSpPr>
        <p:sp>
          <p:nvSpPr>
            <p:cNvPr id="391" name="Rectangle 3"/>
            <p:cNvSpPr/>
            <p:nvPr/>
          </p:nvSpPr>
          <p:spPr>
            <a:xfrm>
              <a:off x="1752234" y="3108782"/>
              <a:ext cx="1384666" cy="113757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endParaRPr>
            </a:p>
          </p:txBody>
        </p:sp>
        <p:sp>
          <p:nvSpPr>
            <p:cNvPr id="392" name="Rectangle 130"/>
            <p:cNvSpPr/>
            <p:nvPr/>
          </p:nvSpPr>
          <p:spPr>
            <a:xfrm>
              <a:off x="1752234" y="3108782"/>
              <a:ext cx="1020536" cy="113757"/>
            </a:xfrm>
            <a:prstGeom prst="roundRect">
              <a:avLst>
                <a:gd name="adj" fmla="val 50000"/>
              </a:avLst>
            </a:prstGeom>
            <a:solidFill>
              <a:srgbClr val="FF9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endParaRPr>
            </a:p>
          </p:txBody>
        </p:sp>
      </p:grpSp>
      <p:grpSp>
        <p:nvGrpSpPr>
          <p:cNvPr id="393" name="Group 392"/>
          <p:cNvGrpSpPr/>
          <p:nvPr/>
        </p:nvGrpSpPr>
        <p:grpSpPr>
          <a:xfrm>
            <a:off x="1774210" y="4829670"/>
            <a:ext cx="1384666" cy="113757"/>
            <a:chOff x="1752234" y="3108782"/>
            <a:chExt cx="1384666" cy="113757"/>
          </a:xfrm>
        </p:grpSpPr>
        <p:sp>
          <p:nvSpPr>
            <p:cNvPr id="394" name="Rectangle 3"/>
            <p:cNvSpPr/>
            <p:nvPr/>
          </p:nvSpPr>
          <p:spPr>
            <a:xfrm>
              <a:off x="1752234" y="3108782"/>
              <a:ext cx="1384666" cy="113757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endParaRPr>
            </a:p>
          </p:txBody>
        </p:sp>
        <p:sp>
          <p:nvSpPr>
            <p:cNvPr id="395" name="Rectangle 130"/>
            <p:cNvSpPr/>
            <p:nvPr/>
          </p:nvSpPr>
          <p:spPr>
            <a:xfrm>
              <a:off x="1752234" y="3108782"/>
              <a:ext cx="824051" cy="113757"/>
            </a:xfrm>
            <a:prstGeom prst="roundRect">
              <a:avLst>
                <a:gd name="adj" fmla="val 50000"/>
              </a:avLst>
            </a:prstGeom>
            <a:solidFill>
              <a:srgbClr val="33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endParaRPr>
            </a:p>
          </p:txBody>
        </p:sp>
      </p:grpSp>
      <p:grpSp>
        <p:nvGrpSpPr>
          <p:cNvPr id="396" name="Group 395"/>
          <p:cNvGrpSpPr/>
          <p:nvPr/>
        </p:nvGrpSpPr>
        <p:grpSpPr>
          <a:xfrm>
            <a:off x="1774210" y="5167351"/>
            <a:ext cx="1384666" cy="113757"/>
            <a:chOff x="1752234" y="3108782"/>
            <a:chExt cx="1384666" cy="113757"/>
          </a:xfrm>
        </p:grpSpPr>
        <p:sp>
          <p:nvSpPr>
            <p:cNvPr id="397" name="Rectangle 3"/>
            <p:cNvSpPr/>
            <p:nvPr/>
          </p:nvSpPr>
          <p:spPr>
            <a:xfrm>
              <a:off x="1752234" y="3108782"/>
              <a:ext cx="1384666" cy="113757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endParaRPr>
            </a:p>
          </p:txBody>
        </p:sp>
        <p:sp>
          <p:nvSpPr>
            <p:cNvPr id="398" name="Rectangle 130"/>
            <p:cNvSpPr/>
            <p:nvPr/>
          </p:nvSpPr>
          <p:spPr>
            <a:xfrm>
              <a:off x="1752234" y="3108782"/>
              <a:ext cx="1082448" cy="113757"/>
            </a:xfrm>
            <a:prstGeom prst="roundRect">
              <a:avLst>
                <a:gd name="adj" fmla="val 50000"/>
              </a:avLst>
            </a:prstGeom>
            <a:solidFill>
              <a:srgbClr val="FF9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endParaRPr>
            </a:p>
          </p:txBody>
        </p:sp>
      </p:grpSp>
      <p:grpSp>
        <p:nvGrpSpPr>
          <p:cNvPr id="399" name="Group 398"/>
          <p:cNvGrpSpPr/>
          <p:nvPr/>
        </p:nvGrpSpPr>
        <p:grpSpPr>
          <a:xfrm>
            <a:off x="1774210" y="5768267"/>
            <a:ext cx="1384666" cy="113757"/>
            <a:chOff x="1752234" y="3108782"/>
            <a:chExt cx="1384666" cy="113757"/>
          </a:xfrm>
        </p:grpSpPr>
        <p:sp>
          <p:nvSpPr>
            <p:cNvPr id="400" name="Rectangle 3"/>
            <p:cNvSpPr/>
            <p:nvPr/>
          </p:nvSpPr>
          <p:spPr>
            <a:xfrm>
              <a:off x="1752234" y="3108782"/>
              <a:ext cx="1384666" cy="113757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endParaRPr>
            </a:p>
          </p:txBody>
        </p:sp>
        <p:sp>
          <p:nvSpPr>
            <p:cNvPr id="401" name="Rectangle 130"/>
            <p:cNvSpPr/>
            <p:nvPr/>
          </p:nvSpPr>
          <p:spPr>
            <a:xfrm>
              <a:off x="1752234" y="3108782"/>
              <a:ext cx="824051" cy="113757"/>
            </a:xfrm>
            <a:prstGeom prst="roundRect">
              <a:avLst>
                <a:gd name="adj" fmla="val 50000"/>
              </a:avLst>
            </a:prstGeom>
            <a:solidFill>
              <a:srgbClr val="33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endParaRPr>
            </a:p>
          </p:txBody>
        </p:sp>
      </p:grpSp>
      <p:grpSp>
        <p:nvGrpSpPr>
          <p:cNvPr id="402" name="Group 401"/>
          <p:cNvGrpSpPr/>
          <p:nvPr/>
        </p:nvGrpSpPr>
        <p:grpSpPr>
          <a:xfrm>
            <a:off x="1774210" y="6078643"/>
            <a:ext cx="1384666" cy="113757"/>
            <a:chOff x="1752234" y="3108782"/>
            <a:chExt cx="1384666" cy="113757"/>
          </a:xfrm>
        </p:grpSpPr>
        <p:sp>
          <p:nvSpPr>
            <p:cNvPr id="403" name="Rectangle 3"/>
            <p:cNvSpPr/>
            <p:nvPr/>
          </p:nvSpPr>
          <p:spPr>
            <a:xfrm>
              <a:off x="1752234" y="3108782"/>
              <a:ext cx="1384666" cy="113757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endParaRPr>
            </a:p>
          </p:txBody>
        </p:sp>
        <p:sp>
          <p:nvSpPr>
            <p:cNvPr id="404" name="Rectangle 130"/>
            <p:cNvSpPr/>
            <p:nvPr/>
          </p:nvSpPr>
          <p:spPr>
            <a:xfrm>
              <a:off x="1752234" y="3108782"/>
              <a:ext cx="1020536" cy="113757"/>
            </a:xfrm>
            <a:prstGeom prst="roundRect">
              <a:avLst>
                <a:gd name="adj" fmla="val 50000"/>
              </a:avLst>
            </a:prstGeom>
            <a:solidFill>
              <a:srgbClr val="FF9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endParaRPr>
            </a:p>
          </p:txBody>
        </p:sp>
      </p:grpSp>
      <p:grpSp>
        <p:nvGrpSpPr>
          <p:cNvPr id="405" name="Group 404"/>
          <p:cNvGrpSpPr/>
          <p:nvPr/>
        </p:nvGrpSpPr>
        <p:grpSpPr>
          <a:xfrm>
            <a:off x="1774210" y="6393027"/>
            <a:ext cx="1384666" cy="113757"/>
            <a:chOff x="1752234" y="3108782"/>
            <a:chExt cx="1384666" cy="113757"/>
          </a:xfrm>
        </p:grpSpPr>
        <p:sp>
          <p:nvSpPr>
            <p:cNvPr id="406" name="Rectangle 3"/>
            <p:cNvSpPr/>
            <p:nvPr/>
          </p:nvSpPr>
          <p:spPr>
            <a:xfrm>
              <a:off x="1752234" y="3108782"/>
              <a:ext cx="1384666" cy="113757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endParaRPr>
            </a:p>
          </p:txBody>
        </p:sp>
        <p:sp>
          <p:nvSpPr>
            <p:cNvPr id="407" name="Rectangle 130"/>
            <p:cNvSpPr/>
            <p:nvPr/>
          </p:nvSpPr>
          <p:spPr>
            <a:xfrm>
              <a:off x="1752234" y="3108782"/>
              <a:ext cx="824051" cy="113757"/>
            </a:xfrm>
            <a:prstGeom prst="roundRect">
              <a:avLst>
                <a:gd name="adj" fmla="val 50000"/>
              </a:avLst>
            </a:prstGeom>
            <a:solidFill>
              <a:srgbClr val="33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endParaRPr>
            </a:p>
          </p:txBody>
        </p:sp>
      </p:grpSp>
      <p:grpSp>
        <p:nvGrpSpPr>
          <p:cNvPr id="408" name="Group 407"/>
          <p:cNvGrpSpPr/>
          <p:nvPr/>
        </p:nvGrpSpPr>
        <p:grpSpPr>
          <a:xfrm>
            <a:off x="1774210" y="7019497"/>
            <a:ext cx="1384666" cy="113757"/>
            <a:chOff x="1752234" y="3108782"/>
            <a:chExt cx="1384666" cy="113757"/>
          </a:xfrm>
        </p:grpSpPr>
        <p:sp>
          <p:nvSpPr>
            <p:cNvPr id="409" name="Rectangle 3"/>
            <p:cNvSpPr/>
            <p:nvPr/>
          </p:nvSpPr>
          <p:spPr>
            <a:xfrm>
              <a:off x="1752234" y="3108782"/>
              <a:ext cx="1384666" cy="113757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endParaRPr>
            </a:p>
          </p:txBody>
        </p:sp>
        <p:sp>
          <p:nvSpPr>
            <p:cNvPr id="410" name="Rectangle 130"/>
            <p:cNvSpPr/>
            <p:nvPr/>
          </p:nvSpPr>
          <p:spPr>
            <a:xfrm>
              <a:off x="1752234" y="3108782"/>
              <a:ext cx="824051" cy="113757"/>
            </a:xfrm>
            <a:prstGeom prst="roundRect">
              <a:avLst>
                <a:gd name="adj" fmla="val 50000"/>
              </a:avLst>
            </a:prstGeom>
            <a:solidFill>
              <a:srgbClr val="33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endParaRPr>
            </a:p>
          </p:txBody>
        </p:sp>
      </p:grpSp>
      <p:grpSp>
        <p:nvGrpSpPr>
          <p:cNvPr id="411" name="Group 410"/>
          <p:cNvGrpSpPr/>
          <p:nvPr/>
        </p:nvGrpSpPr>
        <p:grpSpPr>
          <a:xfrm>
            <a:off x="1774210" y="7353031"/>
            <a:ext cx="1384666" cy="113757"/>
            <a:chOff x="1752234" y="3108782"/>
            <a:chExt cx="1384666" cy="113757"/>
          </a:xfrm>
        </p:grpSpPr>
        <p:sp>
          <p:nvSpPr>
            <p:cNvPr id="412" name="Rectangle 3"/>
            <p:cNvSpPr/>
            <p:nvPr/>
          </p:nvSpPr>
          <p:spPr>
            <a:xfrm>
              <a:off x="1752234" y="3108782"/>
              <a:ext cx="1384666" cy="113757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endParaRPr>
            </a:p>
          </p:txBody>
        </p:sp>
        <p:sp>
          <p:nvSpPr>
            <p:cNvPr id="413" name="Rectangle 130"/>
            <p:cNvSpPr/>
            <p:nvPr/>
          </p:nvSpPr>
          <p:spPr>
            <a:xfrm>
              <a:off x="1752234" y="3108782"/>
              <a:ext cx="1020536" cy="113757"/>
            </a:xfrm>
            <a:prstGeom prst="roundRect">
              <a:avLst>
                <a:gd name="adj" fmla="val 50000"/>
              </a:avLst>
            </a:prstGeom>
            <a:solidFill>
              <a:srgbClr val="FF9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endParaRPr>
            </a:p>
          </p:txBody>
        </p:sp>
      </p:grpSp>
      <p:grpSp>
        <p:nvGrpSpPr>
          <p:cNvPr id="414" name="Group 413"/>
          <p:cNvGrpSpPr/>
          <p:nvPr/>
        </p:nvGrpSpPr>
        <p:grpSpPr>
          <a:xfrm>
            <a:off x="1774210" y="7686565"/>
            <a:ext cx="1384666" cy="113757"/>
            <a:chOff x="1752234" y="3108782"/>
            <a:chExt cx="1384666" cy="113757"/>
          </a:xfrm>
        </p:grpSpPr>
        <p:sp>
          <p:nvSpPr>
            <p:cNvPr id="415" name="Rectangle 3"/>
            <p:cNvSpPr/>
            <p:nvPr/>
          </p:nvSpPr>
          <p:spPr>
            <a:xfrm>
              <a:off x="1752234" y="3108782"/>
              <a:ext cx="1384666" cy="113757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endParaRPr>
            </a:p>
          </p:txBody>
        </p:sp>
        <p:sp>
          <p:nvSpPr>
            <p:cNvPr id="416" name="Rectangle 130"/>
            <p:cNvSpPr/>
            <p:nvPr/>
          </p:nvSpPr>
          <p:spPr>
            <a:xfrm>
              <a:off x="1752234" y="3108782"/>
              <a:ext cx="824051" cy="113757"/>
            </a:xfrm>
            <a:prstGeom prst="roundRect">
              <a:avLst>
                <a:gd name="adj" fmla="val 50000"/>
              </a:avLst>
            </a:prstGeom>
            <a:solidFill>
              <a:srgbClr val="33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endParaRPr>
            </a:p>
          </p:txBody>
        </p:sp>
      </p:grpSp>
      <p:grpSp>
        <p:nvGrpSpPr>
          <p:cNvPr id="417" name="Group 416"/>
          <p:cNvGrpSpPr/>
          <p:nvPr/>
        </p:nvGrpSpPr>
        <p:grpSpPr>
          <a:xfrm>
            <a:off x="1774210" y="8020098"/>
            <a:ext cx="1384666" cy="113757"/>
            <a:chOff x="1752234" y="3108782"/>
            <a:chExt cx="1384666" cy="113757"/>
          </a:xfrm>
        </p:grpSpPr>
        <p:sp>
          <p:nvSpPr>
            <p:cNvPr id="418" name="Rectangle 3"/>
            <p:cNvSpPr/>
            <p:nvPr/>
          </p:nvSpPr>
          <p:spPr>
            <a:xfrm>
              <a:off x="1752234" y="3108782"/>
              <a:ext cx="1384666" cy="113757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endParaRPr>
            </a:p>
          </p:txBody>
        </p:sp>
        <p:sp>
          <p:nvSpPr>
            <p:cNvPr id="419" name="Rectangle 130"/>
            <p:cNvSpPr/>
            <p:nvPr/>
          </p:nvSpPr>
          <p:spPr>
            <a:xfrm>
              <a:off x="1752234" y="3108782"/>
              <a:ext cx="1082448" cy="113757"/>
            </a:xfrm>
            <a:prstGeom prst="roundRect">
              <a:avLst>
                <a:gd name="adj" fmla="val 50000"/>
              </a:avLst>
            </a:prstGeom>
            <a:solidFill>
              <a:srgbClr val="FF9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>
                    <a:lumMod val="50000"/>
                    <a:lumOff val="50000"/>
                  </a:schemeClr>
                </a:solidFill>
                <a:cs typeface="Lato" panose="020F0502020204030203" pitchFamily="34" charset="0"/>
              </a:endParaRPr>
            </a:p>
          </p:txBody>
        </p:sp>
      </p:grpSp>
      <p:cxnSp>
        <p:nvCxnSpPr>
          <p:cNvPr id="44" name="Straight Connector 43"/>
          <p:cNvCxnSpPr/>
          <p:nvPr/>
        </p:nvCxnSpPr>
        <p:spPr>
          <a:xfrm>
            <a:off x="381119" y="1504950"/>
            <a:ext cx="6775331" cy="0"/>
          </a:xfrm>
          <a:prstGeom prst="line">
            <a:avLst/>
          </a:prstGeom>
          <a:ln w="28575">
            <a:solidFill>
              <a:srgbClr val="FF99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4">
            <a:extLst>
              <a:ext uri="{FF2B5EF4-FFF2-40B4-BE49-F238E27FC236}">
                <a16:creationId xmlns:a16="http://schemas.microsoft.com/office/drawing/2014/main" id="{9062A35E-5FA8-8149-83E9-DF8D41A272E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27" r="5319"/>
          <a:stretch/>
        </p:blipFill>
        <p:spPr>
          <a:xfrm>
            <a:off x="5340449" y="1589449"/>
            <a:ext cx="1816001" cy="1818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010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4" y="645775"/>
            <a:ext cx="6659844" cy="935748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99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508459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520</TotalTime>
  <Words>590</Words>
  <Application>Microsoft Macintosh PowerPoint</Application>
  <PresentationFormat>Personnalisé</PresentationFormat>
  <Paragraphs>90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Lato</vt:lpstr>
      <vt:lpstr>Lato Black</vt:lpstr>
      <vt:lpstr>Wingdings</vt:lpstr>
      <vt:lpstr>Office Theme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Axel Maille</cp:lastModifiedBy>
  <cp:revision>61</cp:revision>
  <dcterms:created xsi:type="dcterms:W3CDTF">2017-02-16T03:54:32Z</dcterms:created>
  <dcterms:modified xsi:type="dcterms:W3CDTF">2024-05-24T15:50:20Z</dcterms:modified>
</cp:coreProperties>
</file>