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773"/>
    <a:srgbClr val="80AEAD"/>
    <a:srgbClr val="629A99"/>
    <a:srgbClr val="B1DAE0"/>
    <a:srgbClr val="9CABC0"/>
    <a:srgbClr val="333F50"/>
    <a:srgbClr val="40B8A8"/>
    <a:srgbClr val="FBA341"/>
    <a:srgbClr val="E83755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0430F9-F083-D743-816A-A5F028F9BD9F}" v="23" dt="2018-10-12T14:09:57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88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D0430F9-F083-D743-816A-A5F028F9BD9F}"/>
    <pc:docChg chg="custSel modSld">
      <pc:chgData name="Axel Maille" userId="065ad68c099279a8" providerId="LiveId" clId="{7D0430F9-F083-D743-816A-A5F028F9BD9F}" dt="2018-10-12T14:10:09.136" v="309" actId="1076"/>
      <pc:docMkLst>
        <pc:docMk/>
      </pc:docMkLst>
      <pc:sldChg chg="addSp delSp modSp">
        <pc:chgData name="Axel Maille" userId="065ad68c099279a8" providerId="LiveId" clId="{7D0430F9-F083-D743-816A-A5F028F9BD9F}" dt="2018-10-12T14:10:09.136" v="309" actId="1076"/>
        <pc:sldMkLst>
          <pc:docMk/>
          <pc:sldMk cId="3889010418" sldId="259"/>
        </pc:sldMkLst>
        <pc:spChg chg="add 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4" creationId="{AAE207E4-F1F7-6747-955A-836ED1529DC4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5" creationId="{00000000-0000-0000-0000-000000000000}"/>
          </ac:spMkLst>
        </pc:spChg>
        <pc:spChg chg="add mod">
          <ac:chgData name="Axel Maille" userId="065ad68c099279a8" providerId="LiveId" clId="{7D0430F9-F083-D743-816A-A5F028F9BD9F}" dt="2018-10-12T14:09:57.285" v="306" actId="167"/>
          <ac:spMkLst>
            <pc:docMk/>
            <pc:sldMk cId="3889010418" sldId="259"/>
            <ac:spMk id="82" creationId="{D01FF49B-9D5E-A94B-B9BA-5716B10FB01B}"/>
          </ac:spMkLst>
        </pc:spChg>
        <pc:spChg chg="mod">
          <ac:chgData name="Axel Maille" userId="065ad68c099279a8" providerId="LiveId" clId="{7D0430F9-F083-D743-816A-A5F028F9BD9F}" dt="2018-10-12T14:10:01.497" v="307" actId="113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7.602" v="303" actId="113"/>
          <ac:spMkLst>
            <pc:docMk/>
            <pc:sldMk cId="3889010418" sldId="259"/>
            <ac:spMk id="103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4.059" v="308" actId="113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51.536" v="305" actId="113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10:09.136" v="309" actId="1076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388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389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391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392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394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395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397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398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00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01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03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04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06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07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09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10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12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13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15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16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18" creationId="{00000000-0000-0000-0000-000000000000}"/>
          </ac:spMkLst>
        </pc:spChg>
        <pc:spChg chg="mod">
          <ac:chgData name="Axel Maille" userId="065ad68c099279a8" providerId="LiveId" clId="{7D0430F9-F083-D743-816A-A5F028F9BD9F}" dt="2018-10-12T14:09:42.520" v="302" actId="2711"/>
          <ac:spMkLst>
            <pc:docMk/>
            <pc:sldMk cId="3889010418" sldId="259"/>
            <ac:spMk id="419" creationId="{00000000-0000-0000-0000-000000000000}"/>
          </ac:spMkLst>
        </pc:spChg>
        <pc:grpChg chg="del">
          <ac:chgData name="Axel Maille" userId="065ad68c099279a8" providerId="LiveId" clId="{7D0430F9-F083-D743-816A-A5F028F9BD9F}" dt="2018-10-12T14:04:14.339" v="17" actId="478"/>
          <ac:grpSpMkLst>
            <pc:docMk/>
            <pc:sldMk cId="3889010418" sldId="259"/>
            <ac:grpSpMk id="38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07:43.558" v="198" actId="14100"/>
          <ac:grpSpMkLst>
            <pc:docMk/>
            <pc:sldMk cId="3889010418" sldId="259"/>
            <ac:grpSpMk id="40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387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390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393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396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399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402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405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408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411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414" creationId="{00000000-0000-0000-0000-000000000000}"/>
          </ac:grpSpMkLst>
        </pc:grpChg>
        <pc:grpChg chg="mod">
          <ac:chgData name="Axel Maille" userId="065ad68c099279a8" providerId="LiveId" clId="{7D0430F9-F083-D743-816A-A5F028F9BD9F}" dt="2018-10-12T14:10:09.136" v="309" actId="1076"/>
          <ac:grpSpMkLst>
            <pc:docMk/>
            <pc:sldMk cId="3889010418" sldId="259"/>
            <ac:grpSpMk id="417" creationId="{00000000-0000-0000-0000-000000000000}"/>
          </ac:grpSpMkLst>
        </pc:grpChg>
        <pc:picChg chg="add mod modCrop">
          <ac:chgData name="Axel Maille" userId="065ad68c099279a8" providerId="LiveId" clId="{7D0430F9-F083-D743-816A-A5F028F9BD9F}" dt="2018-10-12T14:05:57.527" v="32" actId="1582"/>
          <ac:picMkLst>
            <pc:docMk/>
            <pc:sldMk cId="3889010418" sldId="259"/>
            <ac:picMk id="3" creationId="{29ECCEA3-C28C-2449-960B-BF7BC2891F26}"/>
          </ac:picMkLst>
        </pc:picChg>
        <pc:picChg chg="mod">
          <ac:chgData name="Axel Maille" userId="065ad68c099279a8" providerId="LiveId" clId="{7D0430F9-F083-D743-816A-A5F028F9BD9F}" dt="2018-10-12T14:04:36.199" v="20" actId="1076"/>
          <ac:picMkLst>
            <pc:docMk/>
            <pc:sldMk cId="3889010418" sldId="259"/>
            <ac:picMk id="32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57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D01FF49B-9D5E-A94B-B9BA-5716B10FB01B}"/>
              </a:ext>
            </a:extLst>
          </p:cNvPr>
          <p:cNvSpPr/>
          <p:nvPr/>
        </p:nvSpPr>
        <p:spPr>
          <a:xfrm>
            <a:off x="3401068" y="4794100"/>
            <a:ext cx="3926832" cy="5505600"/>
          </a:xfrm>
          <a:prstGeom prst="rect">
            <a:avLst/>
          </a:prstGeom>
          <a:solidFill>
            <a:schemeClr val="bg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E207E4-F1F7-6747-955A-836ED1529DC4}"/>
              </a:ext>
            </a:extLst>
          </p:cNvPr>
          <p:cNvSpPr/>
          <p:nvPr/>
        </p:nvSpPr>
        <p:spPr>
          <a:xfrm>
            <a:off x="263197" y="3373333"/>
            <a:ext cx="3028643" cy="4981422"/>
          </a:xfrm>
          <a:prstGeom prst="rect">
            <a:avLst/>
          </a:prstGeom>
          <a:solidFill>
            <a:schemeClr val="accent1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TextBox 102"/>
          <p:cNvSpPr txBox="1"/>
          <p:nvPr/>
        </p:nvSpPr>
        <p:spPr>
          <a:xfrm>
            <a:off x="305149" y="2319860"/>
            <a:ext cx="782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70109" y="2594053"/>
            <a:ext cx="71886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63197" y="737878"/>
            <a:ext cx="5402871" cy="659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000"/>
              </a:lnSpc>
            </a:pPr>
            <a:r>
              <a:rPr lang="en-GB" sz="7200" dirty="0">
                <a:solidFill>
                  <a:schemeClr val="bg1"/>
                </a:solidFill>
                <a:cs typeface="Lato Black" panose="020F0A02020204030203" pitchFamily="34" charset="0"/>
              </a:rPr>
              <a:t>Estelle BU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428126" y="4830955"/>
            <a:ext cx="28496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551594" y="5155348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515632" y="5155348"/>
            <a:ext cx="2901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2" name="Oval 91"/>
          <p:cNvSpPr/>
          <p:nvPr/>
        </p:nvSpPr>
        <p:spPr>
          <a:xfrm>
            <a:off x="3569389" y="5425059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F15773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551594" y="6349213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515632" y="6349213"/>
            <a:ext cx="2901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5" name="Oval 94"/>
          <p:cNvSpPr/>
          <p:nvPr/>
        </p:nvSpPr>
        <p:spPr>
          <a:xfrm>
            <a:off x="3569389" y="6618924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F15773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551594" y="7522708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515632" y="7522708"/>
            <a:ext cx="2901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8" name="Oval 97"/>
          <p:cNvSpPr/>
          <p:nvPr/>
        </p:nvSpPr>
        <p:spPr>
          <a:xfrm>
            <a:off x="3569389" y="7792420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F15773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551594" y="8734382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515632" y="8734382"/>
            <a:ext cx="2901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01" name="Oval 100"/>
          <p:cNvSpPr/>
          <p:nvPr/>
        </p:nvSpPr>
        <p:spPr>
          <a:xfrm>
            <a:off x="3569389" y="9004093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F15773"/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3428126" y="3512962"/>
            <a:ext cx="3658474" cy="967094"/>
            <a:chOff x="3428126" y="3255991"/>
            <a:chExt cx="2363986" cy="967094"/>
          </a:xfrm>
        </p:grpSpPr>
        <p:sp>
          <p:nvSpPr>
            <p:cNvPr id="113" name="TextBox 112"/>
            <p:cNvSpPr txBox="1"/>
            <p:nvPr/>
          </p:nvSpPr>
          <p:spPr>
            <a:xfrm>
              <a:off x="3428126" y="3255991"/>
              <a:ext cx="636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chemeClr val="bg1"/>
                  </a:solidFill>
                  <a:cs typeface="Lato" panose="020F0502020204030203" pitchFamily="34" charset="0"/>
                </a:rPr>
                <a:t>CONTACT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428126" y="3515199"/>
              <a:ext cx="236398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Tel : 01 02 03 04 05</a:t>
              </a:r>
            </a:p>
            <a:p>
              <a:r>
                <a:rPr lang="en-GB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Mobile : 06 01 02 03 04</a:t>
              </a:r>
            </a:p>
            <a:p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Address : 12 rue de la </a:t>
              </a:r>
              <a:r>
                <a:rPr lang="en-PH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Réussite</a:t>
              </a:r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75012 Paris</a:t>
              </a:r>
            </a:p>
            <a:p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Email : mail@mail.com</a:t>
              </a: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263197" y="8494384"/>
            <a:ext cx="12435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22205" y="8792256"/>
            <a:ext cx="25059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81119" y="8792256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922205" y="9424062"/>
            <a:ext cx="25059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81119" y="9424062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63197" y="3373333"/>
            <a:ext cx="1445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17487" y="3707060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17487" y="5322393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17487" y="6604947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Pesonnelles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85885" y="4020772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85885" y="4349435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85885" y="467809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85885" y="500676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Adwords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85885" y="563610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85885" y="596476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85885" y="629343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Arabe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85885" y="691865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Créative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85885" y="7247321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Organisée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85885" y="757598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Innovante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85885" y="7909051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Sérieuse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/>
          <a:srcRect l="17155" t="12866" r="27532" b="84972"/>
          <a:stretch/>
        </p:blipFill>
        <p:spPr>
          <a:xfrm>
            <a:off x="0" y="1734379"/>
            <a:ext cx="7562851" cy="299860"/>
          </a:xfrm>
          <a:prstGeom prst="rect">
            <a:avLst/>
          </a:prstGeom>
        </p:spPr>
      </p:pic>
      <p:pic>
        <p:nvPicPr>
          <p:cNvPr id="386" name="Picture 385"/>
          <p:cNvPicPr>
            <a:picLocks noChangeAspect="1"/>
          </p:cNvPicPr>
          <p:nvPr/>
        </p:nvPicPr>
        <p:blipFill rotWithShape="1">
          <a:blip r:embed="rId3"/>
          <a:srcRect l="17155" t="12866" r="27532" b="85864"/>
          <a:stretch/>
        </p:blipFill>
        <p:spPr>
          <a:xfrm>
            <a:off x="-1" y="10512566"/>
            <a:ext cx="7562851" cy="176072"/>
          </a:xfrm>
          <a:prstGeom prst="rect">
            <a:avLst/>
          </a:prstGeom>
        </p:spPr>
      </p:pic>
      <p:grpSp>
        <p:nvGrpSpPr>
          <p:cNvPr id="387" name="Group 386"/>
          <p:cNvGrpSpPr/>
          <p:nvPr/>
        </p:nvGrpSpPr>
        <p:grpSpPr>
          <a:xfrm>
            <a:off x="1774210" y="4119701"/>
            <a:ext cx="1384666" cy="113757"/>
            <a:chOff x="1752234" y="3108782"/>
            <a:chExt cx="1384666" cy="113757"/>
          </a:xfrm>
        </p:grpSpPr>
        <p:sp>
          <p:nvSpPr>
            <p:cNvPr id="388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89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1774210" y="4457382"/>
            <a:ext cx="1384666" cy="113757"/>
            <a:chOff x="1752234" y="3108782"/>
            <a:chExt cx="1384666" cy="113757"/>
          </a:xfrm>
        </p:grpSpPr>
        <p:sp>
          <p:nvSpPr>
            <p:cNvPr id="391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92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1774210" y="4795063"/>
            <a:ext cx="1384666" cy="113757"/>
            <a:chOff x="1752234" y="3108782"/>
            <a:chExt cx="1384666" cy="113757"/>
          </a:xfrm>
        </p:grpSpPr>
        <p:sp>
          <p:nvSpPr>
            <p:cNvPr id="394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95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1774210" y="5132744"/>
            <a:ext cx="1384666" cy="113757"/>
            <a:chOff x="1752234" y="3108782"/>
            <a:chExt cx="1384666" cy="113757"/>
          </a:xfrm>
        </p:grpSpPr>
        <p:sp>
          <p:nvSpPr>
            <p:cNvPr id="397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98" name="Rectangle 130"/>
            <p:cNvSpPr/>
            <p:nvPr/>
          </p:nvSpPr>
          <p:spPr>
            <a:xfrm>
              <a:off x="1752234" y="3108782"/>
              <a:ext cx="1082448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1774210" y="5733660"/>
            <a:ext cx="1384666" cy="113757"/>
            <a:chOff x="1752234" y="3108782"/>
            <a:chExt cx="1384666" cy="113757"/>
          </a:xfrm>
        </p:grpSpPr>
        <p:sp>
          <p:nvSpPr>
            <p:cNvPr id="400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01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02" name="Group 401"/>
          <p:cNvGrpSpPr/>
          <p:nvPr/>
        </p:nvGrpSpPr>
        <p:grpSpPr>
          <a:xfrm>
            <a:off x="1774210" y="6044036"/>
            <a:ext cx="1384666" cy="113757"/>
            <a:chOff x="1752234" y="3108782"/>
            <a:chExt cx="1384666" cy="113757"/>
          </a:xfrm>
        </p:grpSpPr>
        <p:sp>
          <p:nvSpPr>
            <p:cNvPr id="403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04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05" name="Group 404"/>
          <p:cNvGrpSpPr/>
          <p:nvPr/>
        </p:nvGrpSpPr>
        <p:grpSpPr>
          <a:xfrm>
            <a:off x="1774210" y="6358420"/>
            <a:ext cx="1384666" cy="113757"/>
            <a:chOff x="1752234" y="3108782"/>
            <a:chExt cx="1384666" cy="113757"/>
          </a:xfrm>
        </p:grpSpPr>
        <p:sp>
          <p:nvSpPr>
            <p:cNvPr id="406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07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08" name="Group 407"/>
          <p:cNvGrpSpPr/>
          <p:nvPr/>
        </p:nvGrpSpPr>
        <p:grpSpPr>
          <a:xfrm>
            <a:off x="1774210" y="6984890"/>
            <a:ext cx="1384666" cy="113757"/>
            <a:chOff x="1752234" y="3108782"/>
            <a:chExt cx="1384666" cy="113757"/>
          </a:xfrm>
        </p:grpSpPr>
        <p:sp>
          <p:nvSpPr>
            <p:cNvPr id="409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0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1774210" y="7318424"/>
            <a:ext cx="1384666" cy="113757"/>
            <a:chOff x="1752234" y="3108782"/>
            <a:chExt cx="1384666" cy="113757"/>
          </a:xfrm>
        </p:grpSpPr>
        <p:sp>
          <p:nvSpPr>
            <p:cNvPr id="412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3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14" name="Group 413"/>
          <p:cNvGrpSpPr/>
          <p:nvPr/>
        </p:nvGrpSpPr>
        <p:grpSpPr>
          <a:xfrm>
            <a:off x="1774210" y="7651958"/>
            <a:ext cx="1384666" cy="113757"/>
            <a:chOff x="1752234" y="3108782"/>
            <a:chExt cx="1384666" cy="113757"/>
          </a:xfrm>
        </p:grpSpPr>
        <p:sp>
          <p:nvSpPr>
            <p:cNvPr id="415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6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17" name="Group 416"/>
          <p:cNvGrpSpPr/>
          <p:nvPr/>
        </p:nvGrpSpPr>
        <p:grpSpPr>
          <a:xfrm>
            <a:off x="1774210" y="7985491"/>
            <a:ext cx="1384666" cy="113757"/>
            <a:chOff x="1752234" y="3108782"/>
            <a:chExt cx="1384666" cy="113757"/>
          </a:xfrm>
        </p:grpSpPr>
        <p:sp>
          <p:nvSpPr>
            <p:cNvPr id="418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9" name="Rectangle 130"/>
            <p:cNvSpPr/>
            <p:nvPr/>
          </p:nvSpPr>
          <p:spPr>
            <a:xfrm>
              <a:off x="1752234" y="3108782"/>
              <a:ext cx="1082448" cy="113757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29ECCEA3-C28C-2449-960B-BF7BC2891F2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97"/>
          <a:stretch/>
        </p:blipFill>
        <p:spPr>
          <a:xfrm>
            <a:off x="5032914" y="183611"/>
            <a:ext cx="2152607" cy="2245687"/>
          </a:xfrm>
          <a:prstGeom prst="ellips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952092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590</Words>
  <Application>Microsoft Macintosh PowerPoint</Application>
  <PresentationFormat>Personnalisé</PresentationFormat>
  <Paragraphs>90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60</cp:revision>
  <dcterms:created xsi:type="dcterms:W3CDTF">2017-02-16T03:54:32Z</dcterms:created>
  <dcterms:modified xsi:type="dcterms:W3CDTF">2022-08-03T13:57:40Z</dcterms:modified>
</cp:coreProperties>
</file>