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5773"/>
    <a:srgbClr val="629A99"/>
    <a:srgbClr val="80AEAD"/>
    <a:srgbClr val="B1DAE0"/>
    <a:srgbClr val="9CABC0"/>
    <a:srgbClr val="333F50"/>
    <a:srgbClr val="40B8A8"/>
    <a:srgbClr val="FBA341"/>
    <a:srgbClr val="E83755"/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FB1530-A2D4-6043-9A22-B4B09D62E30C}" v="13" dt="2018-10-12T14:00:12.1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73" autoAdjust="0"/>
    <p:restoredTop sz="95324" autoAdjust="0"/>
  </p:normalViewPr>
  <p:slideViewPr>
    <p:cSldViewPr snapToGrid="0">
      <p:cViewPr varScale="1">
        <p:scale>
          <a:sx n="151" d="100"/>
          <a:sy n="151" d="100"/>
        </p:scale>
        <p:origin x="208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A8FB1530-A2D4-6043-9A22-B4B09D62E30C}"/>
    <pc:docChg chg="custSel modSld">
      <pc:chgData name="Axel Maille" userId="065ad68c099279a8" providerId="LiveId" clId="{A8FB1530-A2D4-6043-9A22-B4B09D62E30C}" dt="2018-10-12T14:01:17.535" v="423" actId="20577"/>
      <pc:docMkLst>
        <pc:docMk/>
      </pc:docMkLst>
      <pc:sldChg chg="modSp">
        <pc:chgData name="Axel Maille" userId="065ad68c099279a8" providerId="LiveId" clId="{A8FB1530-A2D4-6043-9A22-B4B09D62E30C}" dt="2018-10-12T14:01:17.535" v="423" actId="20577"/>
        <pc:sldMkLst>
          <pc:docMk/>
          <pc:sldMk cId="3889010418" sldId="259"/>
        </pc:sldMkLst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27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45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85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90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91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92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93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94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95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96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97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98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99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100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101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103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104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105" creationId="{00000000-0000-0000-0000-000000000000}"/>
          </ac:spMkLst>
        </pc:spChg>
        <pc:spChg chg="mod">
          <ac:chgData name="Axel Maille" userId="065ad68c099279a8" providerId="LiveId" clId="{A8FB1530-A2D4-6043-9A22-B4B09D62E30C}" dt="2018-10-12T14:01:17.535" v="423" actId="20577"/>
          <ac:spMkLst>
            <pc:docMk/>
            <pc:sldMk cId="3889010418" sldId="259"/>
            <ac:spMk id="106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107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108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109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110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111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113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114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116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117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118" creationId="{00000000-0000-0000-0000-000000000000}"/>
          </ac:spMkLst>
        </pc:spChg>
        <pc:spChg chg="mod">
          <ac:chgData name="Axel Maille" userId="065ad68c099279a8" providerId="LiveId" clId="{A8FB1530-A2D4-6043-9A22-B4B09D62E30C}" dt="2018-10-12T14:00:00.224" v="193" actId="6549"/>
          <ac:spMkLst>
            <pc:docMk/>
            <pc:sldMk cId="3889010418" sldId="259"/>
            <ac:spMk id="119" creationId="{00000000-0000-0000-0000-000000000000}"/>
          </ac:spMkLst>
        </pc:spChg>
        <pc:spChg chg="mod">
          <ac:chgData name="Axel Maille" userId="065ad68c099279a8" providerId="LiveId" clId="{A8FB1530-A2D4-6043-9A22-B4B09D62E30C}" dt="2018-10-12T14:00:07.333" v="202" actId="20577"/>
          <ac:spMkLst>
            <pc:docMk/>
            <pc:sldMk cId="3889010418" sldId="259"/>
            <ac:spMk id="120" creationId="{00000000-0000-0000-0000-000000000000}"/>
          </ac:spMkLst>
        </pc:spChg>
        <pc:spChg chg="mod">
          <ac:chgData name="Axel Maille" userId="065ad68c099279a8" providerId="LiveId" clId="{A8FB1530-A2D4-6043-9A22-B4B09D62E30C}" dt="2018-10-12T14:00:13.272" v="218" actId="20577"/>
          <ac:spMkLst>
            <pc:docMk/>
            <pc:sldMk cId="3889010418" sldId="259"/>
            <ac:spMk id="121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122" creationId="{00000000-0000-0000-0000-000000000000}"/>
          </ac:spMkLst>
        </pc:spChg>
        <pc:spChg chg="mod">
          <ac:chgData name="Axel Maille" userId="065ad68c099279a8" providerId="LiveId" clId="{A8FB1530-A2D4-6043-9A22-B4B09D62E30C}" dt="2018-10-12T14:00:16.152" v="226" actId="20577"/>
          <ac:spMkLst>
            <pc:docMk/>
            <pc:sldMk cId="3889010418" sldId="259"/>
            <ac:spMk id="123" creationId="{00000000-0000-0000-0000-000000000000}"/>
          </ac:spMkLst>
        </pc:spChg>
        <pc:spChg chg="mod">
          <ac:chgData name="Axel Maille" userId="065ad68c099279a8" providerId="LiveId" clId="{A8FB1530-A2D4-6043-9A22-B4B09D62E30C}" dt="2018-10-12T14:00:21.697" v="236" actId="20577"/>
          <ac:spMkLst>
            <pc:docMk/>
            <pc:sldMk cId="3889010418" sldId="259"/>
            <ac:spMk id="124" creationId="{00000000-0000-0000-0000-000000000000}"/>
          </ac:spMkLst>
        </pc:spChg>
        <pc:spChg chg="mod">
          <ac:chgData name="Axel Maille" userId="065ad68c099279a8" providerId="LiveId" clId="{A8FB1530-A2D4-6043-9A22-B4B09D62E30C}" dt="2018-10-12T14:00:30.732" v="248" actId="20577"/>
          <ac:spMkLst>
            <pc:docMk/>
            <pc:sldMk cId="3889010418" sldId="259"/>
            <ac:spMk id="125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126" creationId="{00000000-0000-0000-0000-000000000000}"/>
          </ac:spMkLst>
        </pc:spChg>
        <pc:spChg chg="mod">
          <ac:chgData name="Axel Maille" userId="065ad68c099279a8" providerId="LiveId" clId="{A8FB1530-A2D4-6043-9A22-B4B09D62E30C}" dt="2018-10-12T14:00:34.323" v="255" actId="20577"/>
          <ac:spMkLst>
            <pc:docMk/>
            <pc:sldMk cId="3889010418" sldId="259"/>
            <ac:spMk id="127" creationId="{00000000-0000-0000-0000-000000000000}"/>
          </ac:spMkLst>
        </pc:spChg>
        <pc:spChg chg="mod">
          <ac:chgData name="Axel Maille" userId="065ad68c099279a8" providerId="LiveId" clId="{A8FB1530-A2D4-6043-9A22-B4B09D62E30C}" dt="2018-10-12T14:00:37.483" v="262" actId="20577"/>
          <ac:spMkLst>
            <pc:docMk/>
            <pc:sldMk cId="3889010418" sldId="259"/>
            <ac:spMk id="128" creationId="{00000000-0000-0000-0000-000000000000}"/>
          </ac:spMkLst>
        </pc:spChg>
        <pc:spChg chg="mod">
          <ac:chgData name="Axel Maille" userId="065ad68c099279a8" providerId="LiveId" clId="{A8FB1530-A2D4-6043-9A22-B4B09D62E30C}" dt="2018-10-12T14:00:40.721" v="270" actId="20577"/>
          <ac:spMkLst>
            <pc:docMk/>
            <pc:sldMk cId="3889010418" sldId="259"/>
            <ac:spMk id="129" creationId="{00000000-0000-0000-0000-000000000000}"/>
          </ac:spMkLst>
        </pc:spChg>
        <pc:spChg chg="mod">
          <ac:chgData name="Axel Maille" userId="065ad68c099279a8" providerId="LiveId" clId="{A8FB1530-A2D4-6043-9A22-B4B09D62E30C}" dt="2018-10-12T14:00:44.030" v="278" actId="20577"/>
          <ac:spMkLst>
            <pc:docMk/>
            <pc:sldMk cId="3889010418" sldId="259"/>
            <ac:spMk id="130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21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22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23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24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25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27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28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29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30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31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33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34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35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36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37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39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40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41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42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43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45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46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47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48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49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51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52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53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54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55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57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58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59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60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61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63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64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65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66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67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69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70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71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72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73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75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76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77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78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79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81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82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83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84" creationId="{00000000-0000-0000-0000-000000000000}"/>
          </ac:spMkLst>
        </pc:spChg>
        <pc:spChg chg="mod">
          <ac:chgData name="Axel Maille" userId="065ad68c099279a8" providerId="LiveId" clId="{A8FB1530-A2D4-6043-9A22-B4B09D62E30C}" dt="2018-10-12T13:59:56.153" v="192" actId="2711"/>
          <ac:spMkLst>
            <pc:docMk/>
            <pc:sldMk cId="3889010418" sldId="259"/>
            <ac:spMk id="38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5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374084" y="316524"/>
            <a:ext cx="6814682" cy="9906332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TextBox 102"/>
          <p:cNvSpPr txBox="1"/>
          <p:nvPr/>
        </p:nvSpPr>
        <p:spPr>
          <a:xfrm>
            <a:off x="3259054" y="1744330"/>
            <a:ext cx="7693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15773"/>
                </a:solidFill>
                <a:cs typeface="Lato" panose="020F0502020204030203" pitchFamily="34" charset="0"/>
              </a:rPr>
              <a:t>PROFIL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609474" y="2038837"/>
            <a:ext cx="63057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plein.  Cet espace peut servir de début d’introduction à votre lettre de motivation soyez précis, imaginatif et mettez en valeur votre potentiel professionnel.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368965" y="3931088"/>
            <a:ext cx="29170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15773"/>
                </a:solidFill>
                <a:cs typeface="Lato" panose="020F0502020204030203" pitchFamily="34" charset="0"/>
              </a:rPr>
              <a:t>EXEPERIENCE PROFESSIONNELLE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3488724" y="4245738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423807" y="4245738"/>
            <a:ext cx="2814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629A99"/>
                </a:solidFill>
                <a:cs typeface="Lato" panose="020F0502020204030203" pitchFamily="34" charset="0"/>
              </a:rPr>
              <a:t>Nom de la </a:t>
            </a:r>
            <a:r>
              <a:rPr lang="en-GB" sz="1000" dirty="0" err="1">
                <a:solidFill>
                  <a:srgbClr val="629A99"/>
                </a:solidFill>
                <a:cs typeface="Lato" panose="020F0502020204030203" pitchFamily="34" charset="0"/>
              </a:rPr>
              <a:t>société</a:t>
            </a:r>
            <a:endParaRPr lang="en-GB" sz="1000" dirty="0">
              <a:solidFill>
                <a:srgbClr val="629A99"/>
              </a:solidFill>
              <a:cs typeface="Lato" panose="020F0502020204030203" pitchFamily="34" charset="0"/>
            </a:endParaRPr>
          </a:p>
          <a:p>
            <a:r>
              <a:rPr lang="en-GB" sz="1000" b="1" i="1" dirty="0">
                <a:solidFill>
                  <a:srgbClr val="F15773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92" name="Oval 91"/>
          <p:cNvSpPr/>
          <p:nvPr/>
        </p:nvSpPr>
        <p:spPr>
          <a:xfrm>
            <a:off x="3505986" y="4507348"/>
            <a:ext cx="846386" cy="846386"/>
          </a:xfrm>
          <a:prstGeom prst="ellipse">
            <a:avLst/>
          </a:prstGeom>
          <a:solidFill>
            <a:srgbClr val="80AEA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COMPANY</a:t>
            </a:r>
          </a:p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488724" y="5403743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4423807" y="5403743"/>
            <a:ext cx="2814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629A99"/>
                </a:solidFill>
                <a:cs typeface="Lato" panose="020F0502020204030203" pitchFamily="34" charset="0"/>
              </a:rPr>
              <a:t>Nom de la </a:t>
            </a:r>
            <a:r>
              <a:rPr lang="en-GB" sz="1000" dirty="0" err="1">
                <a:solidFill>
                  <a:srgbClr val="629A99"/>
                </a:solidFill>
                <a:cs typeface="Lato" panose="020F0502020204030203" pitchFamily="34" charset="0"/>
              </a:rPr>
              <a:t>société</a:t>
            </a:r>
            <a:endParaRPr lang="en-GB" sz="1000" dirty="0">
              <a:solidFill>
                <a:srgbClr val="629A99"/>
              </a:solidFill>
              <a:cs typeface="Lato" panose="020F0502020204030203" pitchFamily="34" charset="0"/>
            </a:endParaRPr>
          </a:p>
          <a:p>
            <a:r>
              <a:rPr lang="en-GB" sz="1000" b="1" i="1" dirty="0">
                <a:solidFill>
                  <a:srgbClr val="F15773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95" name="Oval 94"/>
          <p:cNvSpPr/>
          <p:nvPr/>
        </p:nvSpPr>
        <p:spPr>
          <a:xfrm>
            <a:off x="3505986" y="5665353"/>
            <a:ext cx="846386" cy="846386"/>
          </a:xfrm>
          <a:prstGeom prst="ellipse">
            <a:avLst/>
          </a:prstGeom>
          <a:solidFill>
            <a:srgbClr val="80AEA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COMPANY</a:t>
            </a:r>
          </a:p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488724" y="6653368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423807" y="6653368"/>
            <a:ext cx="2814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629A99"/>
                </a:solidFill>
                <a:cs typeface="Lato" panose="020F0502020204030203" pitchFamily="34" charset="0"/>
              </a:rPr>
              <a:t>Nom de la </a:t>
            </a:r>
            <a:r>
              <a:rPr lang="en-GB" sz="1000" dirty="0" err="1">
                <a:solidFill>
                  <a:srgbClr val="629A99"/>
                </a:solidFill>
                <a:cs typeface="Lato" panose="020F0502020204030203" pitchFamily="34" charset="0"/>
              </a:rPr>
              <a:t>société</a:t>
            </a:r>
            <a:endParaRPr lang="en-GB" sz="1000" dirty="0">
              <a:solidFill>
                <a:srgbClr val="629A99"/>
              </a:solidFill>
              <a:cs typeface="Lato" panose="020F0502020204030203" pitchFamily="34" charset="0"/>
            </a:endParaRPr>
          </a:p>
          <a:p>
            <a:r>
              <a:rPr lang="en-GB" sz="1000" b="1" i="1" dirty="0">
                <a:solidFill>
                  <a:srgbClr val="F15773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98" name="Oval 97"/>
          <p:cNvSpPr/>
          <p:nvPr/>
        </p:nvSpPr>
        <p:spPr>
          <a:xfrm>
            <a:off x="3505986" y="6914978"/>
            <a:ext cx="846386" cy="846386"/>
          </a:xfrm>
          <a:prstGeom prst="ellipse">
            <a:avLst/>
          </a:prstGeom>
          <a:solidFill>
            <a:srgbClr val="80AEA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COMPANY</a:t>
            </a:r>
          </a:p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488724" y="7941094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423807" y="7941094"/>
            <a:ext cx="28140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629A99"/>
                </a:solidFill>
                <a:cs typeface="Lato" panose="020F0502020204030203" pitchFamily="34" charset="0"/>
              </a:rPr>
              <a:t>Nom de la </a:t>
            </a:r>
            <a:r>
              <a:rPr lang="en-GB" sz="1000" dirty="0" err="1">
                <a:solidFill>
                  <a:srgbClr val="629A99"/>
                </a:solidFill>
                <a:cs typeface="Lato" panose="020F0502020204030203" pitchFamily="34" charset="0"/>
              </a:rPr>
              <a:t>société</a:t>
            </a:r>
            <a:endParaRPr lang="en-GB" sz="1000" dirty="0">
              <a:solidFill>
                <a:srgbClr val="629A99"/>
              </a:solidFill>
              <a:cs typeface="Lato" panose="020F0502020204030203" pitchFamily="34" charset="0"/>
            </a:endParaRPr>
          </a:p>
          <a:p>
            <a:r>
              <a:rPr lang="en-GB" sz="1000" b="1" i="1" dirty="0">
                <a:solidFill>
                  <a:srgbClr val="F15773"/>
                </a:solidFill>
                <a:cs typeface="Lato" panose="020F0502020204030203" pitchFamily="34" charset="0"/>
              </a:rPr>
              <a:t>Titre du poste</a:t>
            </a:r>
          </a:p>
          <a:p>
            <a:pPr defTabSz="685800">
              <a:defRPr/>
            </a:pP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ea typeface="Lato" charset="0"/>
                <a:cs typeface="Lato" charset="0"/>
              </a:rPr>
              <a:t>Décrivez ici les fonctions que vous avez occupées. Décrivez également vos missions, et les résultats que vous avez obtenus, n’hésitez pas à les quantifier.</a:t>
            </a:r>
          </a:p>
        </p:txBody>
      </p:sp>
      <p:sp>
        <p:nvSpPr>
          <p:cNvPr id="101" name="Oval 100"/>
          <p:cNvSpPr/>
          <p:nvPr/>
        </p:nvSpPr>
        <p:spPr>
          <a:xfrm>
            <a:off x="3505986" y="8202704"/>
            <a:ext cx="846386" cy="846386"/>
          </a:xfrm>
          <a:prstGeom prst="ellipse">
            <a:avLst/>
          </a:prstGeom>
          <a:solidFill>
            <a:srgbClr val="80AEA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COMPANY</a:t>
            </a:r>
          </a:p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3506041" y="9336506"/>
            <a:ext cx="9184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15773"/>
                </a:solidFill>
                <a:cs typeface="Lato" panose="020F0502020204030203" pitchFamily="34" charset="0"/>
              </a:rPr>
              <a:t>HOBBIES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691978" y="9652728"/>
            <a:ext cx="64237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Décrivez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vos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hobbies et passions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en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rapport avec le poste.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Ces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hobbies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doivent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metre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en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valeur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votre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potential et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votre</a:t>
            </a: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personnalité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3368965" y="2649949"/>
            <a:ext cx="9711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15773"/>
                </a:solidFill>
                <a:cs typeface="Lato" panose="020F0502020204030203" pitchFamily="34" charset="0"/>
              </a:rPr>
              <a:t>CONTACT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3368965" y="2961568"/>
            <a:ext cx="28419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Tel : 01 02 03 04 05</a:t>
            </a:r>
          </a:p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Mobile : 06 01 02 03 04</a:t>
            </a:r>
          </a:p>
          <a:p>
            <a:r>
              <a:rPr lang="en-PH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Address : 12 rue de la </a:t>
            </a:r>
            <a:r>
              <a:rPr lang="en-PH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Réussite</a:t>
            </a:r>
            <a:r>
              <a:rPr lang="en-PH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 75012</a:t>
            </a:r>
          </a:p>
          <a:p>
            <a:r>
              <a:rPr lang="en-PH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Email : mail@mail.com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20464" y="801521"/>
            <a:ext cx="6495308" cy="792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6000"/>
              </a:lnSpc>
            </a:pPr>
            <a:r>
              <a:rPr lang="en-GB" sz="6000" b="1" dirty="0">
                <a:solidFill>
                  <a:srgbClr val="F15773"/>
                </a:solidFill>
                <a:cs typeface="Lato Black" panose="020F0A02020204030203" pitchFamily="34" charset="0"/>
              </a:rPr>
              <a:t>Olivier STARK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581794" y="7364574"/>
            <a:ext cx="1223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15773"/>
                </a:solidFill>
                <a:cs typeface="Lato" panose="020F0502020204030203" pitchFamily="34" charset="0"/>
              </a:rPr>
              <a:t>FORMATION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1374051" y="7722675"/>
            <a:ext cx="222388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Ecole/</a:t>
            </a:r>
            <a:r>
              <a:rPr lang="en-PH" sz="1100" dirty="0" err="1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Université</a:t>
            </a:r>
            <a:r>
              <a:rPr lang="en-PH" sz="1100" dirty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mr-IN" sz="1100" dirty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–</a:t>
            </a:r>
            <a:r>
              <a:rPr lang="en-PH" sz="1100" dirty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PH" sz="1100" dirty="0" err="1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Diplôme</a:t>
            </a:r>
            <a:endParaRPr lang="en-PH" sz="1100" dirty="0">
              <a:solidFill>
                <a:schemeClr val="tx1">
                  <a:lumMod val="65000"/>
                  <a:lumOff val="35000"/>
                </a:schemeClr>
              </a:solidFill>
              <a:cs typeface="Lato" panose="020F0502020204030203" pitchFamily="34" charset="0"/>
            </a:endParaRPr>
          </a:p>
          <a:p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723559" y="7722675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1374051" y="8482229"/>
            <a:ext cx="222388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Ecole/</a:t>
            </a:r>
            <a:r>
              <a:rPr lang="en-PH" sz="1100" dirty="0" err="1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Université</a:t>
            </a:r>
            <a:r>
              <a:rPr lang="en-PH" sz="1100" dirty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mr-IN" sz="1100" dirty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–</a:t>
            </a:r>
            <a:r>
              <a:rPr lang="en-PH" sz="1100" dirty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PH" sz="1100" dirty="0" err="1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Diplôme</a:t>
            </a:r>
            <a:endParaRPr lang="en-PH" sz="1100" dirty="0">
              <a:solidFill>
                <a:schemeClr val="tx1">
                  <a:lumMod val="65000"/>
                  <a:lumOff val="35000"/>
                </a:schemeClr>
              </a:solidFill>
              <a:cs typeface="Lato" panose="020F0502020204030203" pitchFamily="34" charset="0"/>
            </a:endParaRPr>
          </a:p>
          <a:p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723559" y="8482229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581794" y="2614341"/>
            <a:ext cx="14456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15773"/>
                </a:solidFill>
                <a:cs typeface="Lato" panose="020F0502020204030203" pitchFamily="34" charset="0"/>
              </a:rPr>
              <a:t>COMPETENCES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633725" y="2933569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Professionnelles</a:t>
            </a:r>
            <a:endParaRPr lang="en-GB" sz="1000" b="1" i="1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633725" y="4478723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Langues</a:t>
            </a:r>
            <a:endParaRPr lang="en-GB" sz="1000" b="1" i="1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33725" y="5705557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Personnelles</a:t>
            </a:r>
            <a:endParaRPr lang="en-GB" sz="1000" b="1" i="1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794808" y="3233651"/>
            <a:ext cx="1233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794808" y="3548035"/>
            <a:ext cx="12330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Design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794808" y="3862419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794808" y="4176803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Adwords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794808" y="4778805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Allemand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794808" y="5093189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Français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794808" y="5407573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Espagnol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794808" y="6005639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Créatif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794808" y="6320023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Sérieux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794808" y="6634407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Innovant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794808" y="6953004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Organisé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grpSp>
        <p:nvGrpSpPr>
          <p:cNvPr id="320" name="Group 319"/>
          <p:cNvGrpSpPr/>
          <p:nvPr/>
        </p:nvGrpSpPr>
        <p:grpSpPr>
          <a:xfrm>
            <a:off x="1904832" y="3300507"/>
            <a:ext cx="1082940" cy="158622"/>
            <a:chOff x="5790622" y="4729890"/>
            <a:chExt cx="939085" cy="137551"/>
          </a:xfrm>
        </p:grpSpPr>
        <p:sp>
          <p:nvSpPr>
            <p:cNvPr id="321" name="Oval 320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solidFill>
              <a:srgbClr val="629A99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2" name="Oval 321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solidFill>
              <a:srgbClr val="629A99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3" name="Oval 322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solidFill>
              <a:srgbClr val="629A99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4" name="Oval 323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noFill/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5" name="Oval 324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26" name="Group 325"/>
          <p:cNvGrpSpPr/>
          <p:nvPr/>
        </p:nvGrpSpPr>
        <p:grpSpPr>
          <a:xfrm>
            <a:off x="1904832" y="3604965"/>
            <a:ext cx="1082940" cy="158622"/>
            <a:chOff x="5790622" y="4729890"/>
            <a:chExt cx="939085" cy="137551"/>
          </a:xfrm>
        </p:grpSpPr>
        <p:sp>
          <p:nvSpPr>
            <p:cNvPr id="327" name="Oval 326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solidFill>
              <a:srgbClr val="629A99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8" name="Oval 327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solidFill>
              <a:srgbClr val="629A99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9" name="Oval 328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solidFill>
              <a:srgbClr val="629A99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0" name="Oval 329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solidFill>
              <a:srgbClr val="629A99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1" name="Oval 330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32" name="Group 331"/>
          <p:cNvGrpSpPr/>
          <p:nvPr/>
        </p:nvGrpSpPr>
        <p:grpSpPr>
          <a:xfrm>
            <a:off x="1904832" y="3909423"/>
            <a:ext cx="1082940" cy="158622"/>
            <a:chOff x="5790622" y="4729890"/>
            <a:chExt cx="939085" cy="137551"/>
          </a:xfrm>
        </p:grpSpPr>
        <p:sp>
          <p:nvSpPr>
            <p:cNvPr id="333" name="Oval 332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solidFill>
              <a:srgbClr val="629A99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4" name="Oval 333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solidFill>
              <a:srgbClr val="629A99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5" name="Oval 334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solidFill>
              <a:srgbClr val="629A99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6" name="Oval 335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solidFill>
              <a:srgbClr val="629A99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7" name="Oval 336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solidFill>
              <a:srgbClr val="629A99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38" name="Group 337"/>
          <p:cNvGrpSpPr/>
          <p:nvPr/>
        </p:nvGrpSpPr>
        <p:grpSpPr>
          <a:xfrm>
            <a:off x="1904832" y="4213881"/>
            <a:ext cx="1082940" cy="158622"/>
            <a:chOff x="5790622" y="4729890"/>
            <a:chExt cx="939085" cy="137551"/>
          </a:xfrm>
        </p:grpSpPr>
        <p:sp>
          <p:nvSpPr>
            <p:cNvPr id="339" name="Oval 338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solidFill>
              <a:srgbClr val="80AEAD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0" name="Oval 339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solidFill>
              <a:srgbClr val="80AEAD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1" name="Oval 340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solidFill>
              <a:srgbClr val="80AEAD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2" name="Oval 341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noFill/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3" name="Oval 342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44" name="Group 343"/>
          <p:cNvGrpSpPr/>
          <p:nvPr/>
        </p:nvGrpSpPr>
        <p:grpSpPr>
          <a:xfrm>
            <a:off x="1904832" y="4839969"/>
            <a:ext cx="1082940" cy="158622"/>
            <a:chOff x="5790622" y="4729890"/>
            <a:chExt cx="939085" cy="137551"/>
          </a:xfrm>
        </p:grpSpPr>
        <p:sp>
          <p:nvSpPr>
            <p:cNvPr id="345" name="Oval 344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solidFill>
              <a:srgbClr val="629A99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6" name="Oval 345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solidFill>
              <a:srgbClr val="629A99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7" name="Oval 346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solidFill>
              <a:srgbClr val="629A99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8" name="Oval 347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solidFill>
              <a:srgbClr val="629A99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9" name="Oval 348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50" name="Group 349"/>
          <p:cNvGrpSpPr/>
          <p:nvPr/>
        </p:nvGrpSpPr>
        <p:grpSpPr>
          <a:xfrm>
            <a:off x="1904832" y="5145671"/>
            <a:ext cx="1082940" cy="158622"/>
            <a:chOff x="5790622" y="4729890"/>
            <a:chExt cx="939085" cy="137551"/>
          </a:xfrm>
        </p:grpSpPr>
        <p:sp>
          <p:nvSpPr>
            <p:cNvPr id="351" name="Oval 350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solidFill>
              <a:srgbClr val="629A99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2" name="Oval 351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noFill/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3" name="Oval 352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noFill/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4" name="Oval 353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noFill/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5" name="Oval 354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56" name="Group 355"/>
          <p:cNvGrpSpPr/>
          <p:nvPr/>
        </p:nvGrpSpPr>
        <p:grpSpPr>
          <a:xfrm>
            <a:off x="1904832" y="5451372"/>
            <a:ext cx="1082940" cy="158622"/>
            <a:chOff x="5790622" y="4729890"/>
            <a:chExt cx="939085" cy="137551"/>
          </a:xfrm>
        </p:grpSpPr>
        <p:sp>
          <p:nvSpPr>
            <p:cNvPr id="357" name="Oval 356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solidFill>
              <a:srgbClr val="629A99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8" name="Oval 357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solidFill>
              <a:srgbClr val="629A99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9" name="Oval 358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solidFill>
              <a:srgbClr val="629A99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0" name="Oval 359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noFill/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1" name="Oval 360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62" name="Group 361"/>
          <p:cNvGrpSpPr/>
          <p:nvPr/>
        </p:nvGrpSpPr>
        <p:grpSpPr>
          <a:xfrm>
            <a:off x="1904832" y="6056589"/>
            <a:ext cx="1082940" cy="158622"/>
            <a:chOff x="5790622" y="4729890"/>
            <a:chExt cx="939085" cy="137551"/>
          </a:xfrm>
        </p:grpSpPr>
        <p:sp>
          <p:nvSpPr>
            <p:cNvPr id="363" name="Oval 362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solidFill>
              <a:srgbClr val="80AEAD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4" name="Oval 363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solidFill>
              <a:srgbClr val="80AEAD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5" name="Oval 364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solidFill>
              <a:srgbClr val="80AEAD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6" name="Oval 365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solidFill>
              <a:srgbClr val="80AEAD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7" name="Oval 366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68" name="Group 367"/>
          <p:cNvGrpSpPr/>
          <p:nvPr/>
        </p:nvGrpSpPr>
        <p:grpSpPr>
          <a:xfrm>
            <a:off x="1904832" y="6376450"/>
            <a:ext cx="1082940" cy="158622"/>
            <a:chOff x="5790622" y="4729890"/>
            <a:chExt cx="939085" cy="137551"/>
          </a:xfrm>
        </p:grpSpPr>
        <p:sp>
          <p:nvSpPr>
            <p:cNvPr id="369" name="Oval 368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solidFill>
              <a:srgbClr val="629A99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0" name="Oval 369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solidFill>
              <a:srgbClr val="629A99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1" name="Oval 370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solidFill>
              <a:srgbClr val="629A99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2" name="Oval 371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noFill/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3" name="Oval 372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74" name="Group 373"/>
          <p:cNvGrpSpPr/>
          <p:nvPr/>
        </p:nvGrpSpPr>
        <p:grpSpPr>
          <a:xfrm>
            <a:off x="1904832" y="6696311"/>
            <a:ext cx="1082940" cy="158622"/>
            <a:chOff x="5790622" y="4729890"/>
            <a:chExt cx="939085" cy="137551"/>
          </a:xfrm>
        </p:grpSpPr>
        <p:sp>
          <p:nvSpPr>
            <p:cNvPr id="375" name="Oval 374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solidFill>
              <a:srgbClr val="629A99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6" name="Oval 375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solidFill>
              <a:srgbClr val="629A99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7" name="Oval 376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solidFill>
              <a:srgbClr val="629A99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8" name="Oval 377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noFill/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9" name="Oval 378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80" name="Group 379"/>
          <p:cNvGrpSpPr/>
          <p:nvPr/>
        </p:nvGrpSpPr>
        <p:grpSpPr>
          <a:xfrm>
            <a:off x="1904832" y="7016172"/>
            <a:ext cx="1082940" cy="158622"/>
            <a:chOff x="5790622" y="4729890"/>
            <a:chExt cx="939085" cy="137551"/>
          </a:xfrm>
        </p:grpSpPr>
        <p:sp>
          <p:nvSpPr>
            <p:cNvPr id="381" name="Oval 380"/>
            <p:cNvSpPr/>
            <p:nvPr/>
          </p:nvSpPr>
          <p:spPr>
            <a:xfrm>
              <a:off x="5790622" y="4729890"/>
              <a:ext cx="137551" cy="137551"/>
            </a:xfrm>
            <a:prstGeom prst="ellipse">
              <a:avLst/>
            </a:prstGeom>
            <a:solidFill>
              <a:srgbClr val="629A99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2" name="Oval 381"/>
            <p:cNvSpPr/>
            <p:nvPr/>
          </p:nvSpPr>
          <p:spPr>
            <a:xfrm>
              <a:off x="5991006" y="4729890"/>
              <a:ext cx="137551" cy="137551"/>
            </a:xfrm>
            <a:prstGeom prst="ellipse">
              <a:avLst/>
            </a:prstGeom>
            <a:solidFill>
              <a:srgbClr val="629A99"/>
            </a:solidFill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3" name="Oval 382"/>
            <p:cNvSpPr/>
            <p:nvPr/>
          </p:nvSpPr>
          <p:spPr>
            <a:xfrm>
              <a:off x="6191389" y="4729890"/>
              <a:ext cx="137551" cy="137551"/>
            </a:xfrm>
            <a:prstGeom prst="ellipse">
              <a:avLst/>
            </a:prstGeom>
            <a:noFill/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4" name="Oval 383"/>
            <p:cNvSpPr/>
            <p:nvPr/>
          </p:nvSpPr>
          <p:spPr>
            <a:xfrm>
              <a:off x="6391773" y="4729890"/>
              <a:ext cx="137551" cy="137551"/>
            </a:xfrm>
            <a:prstGeom prst="ellipse">
              <a:avLst/>
            </a:prstGeom>
            <a:noFill/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5" name="Oval 384"/>
            <p:cNvSpPr/>
            <p:nvPr/>
          </p:nvSpPr>
          <p:spPr>
            <a:xfrm>
              <a:off x="6592156" y="4729890"/>
              <a:ext cx="137551" cy="137551"/>
            </a:xfrm>
            <a:prstGeom prst="ellipse">
              <a:avLst/>
            </a:prstGeom>
            <a:noFill/>
            <a:ln>
              <a:solidFill>
                <a:srgbClr val="F1577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889010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542734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489</TotalTime>
  <Words>616</Words>
  <Application>Microsoft Macintosh PowerPoint</Application>
  <PresentationFormat>Personnalisé</PresentationFormat>
  <Paragraphs>96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Lato</vt:lpstr>
      <vt:lpstr>Lato Black</vt:lpstr>
      <vt:lpstr>Wingdings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57</cp:revision>
  <dcterms:created xsi:type="dcterms:W3CDTF">2017-02-16T03:54:32Z</dcterms:created>
  <dcterms:modified xsi:type="dcterms:W3CDTF">2024-05-24T16:00:04Z</dcterms:modified>
</cp:coreProperties>
</file>