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341"/>
    <a:srgbClr val="E83755"/>
    <a:srgbClr val="F15773"/>
    <a:srgbClr val="40B8A8"/>
    <a:srgbClr val="FDFDFD"/>
    <a:srgbClr val="333F50"/>
    <a:srgbClr val="33CCCC"/>
    <a:srgbClr val="B1DAE0"/>
    <a:srgbClr val="22336B"/>
    <a:srgbClr val="1A2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F7067-0F57-F345-A4E3-4EDE3BF0C5CE}" v="18" dt="2018-10-12T13:46:37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170" d="100"/>
          <a:sy n="170" d="100"/>
        </p:scale>
        <p:origin x="1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29F7067-0F57-F345-A4E3-4EDE3BF0C5CE}"/>
    <pc:docChg chg="custSel modSld">
      <pc:chgData name="Axel Maille" userId="065ad68c099279a8" providerId="LiveId" clId="{C29F7067-0F57-F345-A4E3-4EDE3BF0C5CE}" dt="2018-10-12T13:46:37.666" v="276"/>
      <pc:docMkLst>
        <pc:docMk/>
      </pc:docMkLst>
      <pc:sldChg chg="addSp delSp modSp">
        <pc:chgData name="Axel Maille" userId="065ad68c099279a8" providerId="LiveId" clId="{C29F7067-0F57-F345-A4E3-4EDE3BF0C5CE}" dt="2018-10-12T13:46:37.666" v="276"/>
        <pc:sldMkLst>
          <pc:docMk/>
          <pc:sldMk cId="3889010418" sldId="259"/>
        </pc:sldMkLst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4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45" creationId="{00000000-0000-0000-0000-000000000000}"/>
          </ac:spMkLst>
        </pc:spChg>
        <pc:spChg chg="add 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79" creationId="{0F625F7C-17B8-2B45-BCF9-C7D2DB7D8847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2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4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8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89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10.485" v="266" actId="113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18.763" v="270" actId="6549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14.257" v="267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20.372" v="271" actId="6549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15.362" v="268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22.239" v="272" actId="6549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16.309" v="269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23.756" v="273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05.510" v="190" actId="207"/>
          <ac:spMkLst>
            <pc:docMk/>
            <pc:sldMk cId="3889010418" sldId="259"/>
            <ac:spMk id="104" creationId="{00000000-0000-0000-0000-000000000000}"/>
          </ac:spMkLst>
        </pc:spChg>
        <pc:spChg chg="del mod">
          <ac:chgData name="Axel Maille" userId="065ad68c099279a8" providerId="LiveId" clId="{C29F7067-0F57-F345-A4E3-4EDE3BF0C5CE}" dt="2018-10-12T13:41:56.771" v="70" actId="478"/>
          <ac:spMkLst>
            <pc:docMk/>
            <pc:sldMk cId="3889010418" sldId="259"/>
            <ac:spMk id="105" creationId="{00000000-0000-0000-0000-000000000000}"/>
          </ac:spMkLst>
        </pc:spChg>
        <pc:spChg chg="del mod">
          <ac:chgData name="Axel Maille" userId="065ad68c099279a8" providerId="LiveId" clId="{C29F7067-0F57-F345-A4E3-4EDE3BF0C5CE}" dt="2018-10-12T13:41:56.771" v="70" actId="478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35.096" v="275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6:37.666" v="276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2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3" creationId="{00000000-0000-0000-0000-000000000000}"/>
          </ac:spMkLst>
        </pc:spChg>
        <pc:spChg chg="del mod">
          <ac:chgData name="Axel Maille" userId="065ad68c099279a8" providerId="LiveId" clId="{C29F7067-0F57-F345-A4E3-4EDE3BF0C5CE}" dt="2018-10-12T13:43:25.228" v="86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5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13.333" v="191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17.325" v="200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21.341" v="209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24.850" v="216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27.551" v="224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30.353" v="229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34.986" v="238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38.250" v="246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42.446" v="253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5:46.218" v="261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3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5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52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6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67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72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73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75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76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78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79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81" creationId="{00000000-0000-0000-0000-000000000000}"/>
          </ac:spMkLst>
        </pc:spChg>
        <pc:spChg chg="mod">
          <ac:chgData name="Axel Maille" userId="065ad68c099279a8" providerId="LiveId" clId="{C29F7067-0F57-F345-A4E3-4EDE3BF0C5CE}" dt="2018-10-12T13:44:56.390" v="188" actId="2711"/>
          <ac:spMkLst>
            <pc:docMk/>
            <pc:sldMk cId="3889010418" sldId="259"/>
            <ac:spMk id="182" creationId="{00000000-0000-0000-0000-000000000000}"/>
          </ac:spMkLst>
        </pc:spChg>
        <pc:picChg chg="add mod modCrop">
          <ac:chgData name="Axel Maille" userId="065ad68c099279a8" providerId="LiveId" clId="{C29F7067-0F57-F345-A4E3-4EDE3BF0C5CE}" dt="2018-10-12T13:43:19.695" v="85" actId="1076"/>
          <ac:picMkLst>
            <pc:docMk/>
            <pc:sldMk cId="3889010418" sldId="259"/>
            <ac:picMk id="3" creationId="{056EE838-AC4F-2741-BFA8-B2D6E7C7386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/>
          <p:cNvSpPr txBox="1"/>
          <p:nvPr/>
        </p:nvSpPr>
        <p:spPr>
          <a:xfrm>
            <a:off x="3410622" y="3889204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40B8A8"/>
                </a:solidFill>
                <a:cs typeface="Lato" panose="020F0502020204030203" pitchFamily="34" charset="0"/>
              </a:rPr>
              <a:t>Expérience</a:t>
            </a:r>
            <a:endParaRPr lang="en-GB" sz="2400" b="1" dirty="0">
              <a:solidFill>
                <a:srgbClr val="40B8A8"/>
              </a:solidFill>
              <a:cs typeface="Lato" panose="020F0502020204030203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503025" y="4346534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438108" y="4346534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E83755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520287" y="4608144"/>
            <a:ext cx="846386" cy="84638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03025" y="5504539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438108" y="5504539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E83755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520287" y="5766149"/>
            <a:ext cx="846386" cy="84638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503025" y="6754164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438108" y="6754164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E83755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520287" y="7015774"/>
            <a:ext cx="846386" cy="84638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03025" y="804189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38108" y="8041890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E83755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520287" y="8303500"/>
            <a:ext cx="846386" cy="84638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443795" y="2431836"/>
            <a:ext cx="866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FBA341"/>
                </a:solidFill>
                <a:cs typeface="Lato" panose="020F0502020204030203" pitchFamily="34" charset="0"/>
              </a:rPr>
              <a:t>Profil</a:t>
            </a:r>
            <a:endParaRPr lang="en-GB" sz="2400" b="1" dirty="0">
              <a:solidFill>
                <a:srgbClr val="FBA341"/>
              </a:solidFill>
              <a:cs typeface="Lato" panose="020F0502020204030203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443795" y="2834457"/>
            <a:ext cx="38415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28178" y="6958516"/>
            <a:ext cx="1508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15773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120435" y="7422127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69943" y="7422127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120435" y="8181681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69943" y="8181681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483429" y="1109349"/>
            <a:ext cx="1167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E83755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35775" y="1144881"/>
            <a:ext cx="6495308" cy="79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r>
              <a:rPr lang="en-GB" sz="8800" b="1" dirty="0">
                <a:solidFill>
                  <a:srgbClr val="E83755"/>
                </a:solidFill>
                <a:cs typeface="Lato" panose="020F0502020204030203" pitchFamily="34" charset="0"/>
              </a:rPr>
              <a:t>Paul </a:t>
            </a:r>
          </a:p>
          <a:p>
            <a:pPr>
              <a:lnSpc>
                <a:spcPts val="6000"/>
              </a:lnSpc>
            </a:pPr>
            <a:r>
              <a:rPr lang="en-GB" sz="8000" b="1" dirty="0" err="1">
                <a:solidFill>
                  <a:srgbClr val="E83755"/>
                </a:solidFill>
                <a:cs typeface="Lato" panose="020F0502020204030203" pitchFamily="34" charset="0"/>
              </a:rPr>
              <a:t>Frogba</a:t>
            </a:r>
            <a:endParaRPr lang="en-GB" sz="8000" b="1" dirty="0">
              <a:solidFill>
                <a:srgbClr val="E83755"/>
              </a:solidFill>
              <a:cs typeface="Lato" panose="020F0502020204030203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28178" y="2210807"/>
            <a:ext cx="191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40B8A8"/>
                </a:solidFill>
                <a:cs typeface="Lato" panose="020F0502020204030203" pitchFamily="34" charset="0"/>
              </a:rPr>
              <a:t>Compétences</a:t>
            </a:r>
            <a:endParaRPr lang="en-GB" sz="2400" b="1" dirty="0">
              <a:solidFill>
                <a:srgbClr val="40B8A8"/>
              </a:solidFill>
              <a:cs typeface="Lato" panose="020F0502020204030203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80109" y="26577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Profesionnelles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80109" y="4202921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80109" y="5429755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41192" y="2957849"/>
            <a:ext cx="2617684" cy="1189373"/>
            <a:chOff x="380109" y="2957849"/>
            <a:chExt cx="2617684" cy="1189373"/>
          </a:xfrm>
        </p:grpSpPr>
        <p:sp>
          <p:nvSpPr>
            <p:cNvPr id="118" name="TextBox 117"/>
            <p:cNvSpPr txBox="1"/>
            <p:nvPr/>
          </p:nvSpPr>
          <p:spPr>
            <a:xfrm>
              <a:off x="380109" y="2957849"/>
              <a:ext cx="12330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Microsoft Office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80109" y="3272233"/>
              <a:ext cx="12330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Design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80109" y="3586617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PHP MySQL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80109" y="3901001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Google GA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613127" y="3028089"/>
              <a:ext cx="1384666" cy="113757"/>
              <a:chOff x="1752234" y="3108782"/>
              <a:chExt cx="1384666" cy="11375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752234" y="3108782"/>
                <a:ext cx="824051" cy="113757"/>
              </a:xfrm>
              <a:prstGeom prst="roundRect">
                <a:avLst>
                  <a:gd name="adj" fmla="val 50000"/>
                </a:avLst>
              </a:prstGeom>
              <a:solidFill>
                <a:srgbClr val="E837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1613127" y="3338465"/>
              <a:ext cx="1384666" cy="113757"/>
              <a:chOff x="1752234" y="3108782"/>
              <a:chExt cx="1384666" cy="113757"/>
            </a:xfrm>
          </p:grpSpPr>
          <p:sp>
            <p:nvSpPr>
              <p:cNvPr id="81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2" name="Rectangle 130"/>
              <p:cNvSpPr/>
              <p:nvPr/>
            </p:nvSpPr>
            <p:spPr>
              <a:xfrm>
                <a:off x="1752234" y="3108782"/>
                <a:ext cx="1020536" cy="113757"/>
              </a:xfrm>
              <a:prstGeom prst="roundRect">
                <a:avLst>
                  <a:gd name="adj" fmla="val 50000"/>
                </a:avLst>
              </a:prstGeom>
              <a:solidFill>
                <a:srgbClr val="40B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1613127" y="3652849"/>
              <a:ext cx="1384666" cy="113757"/>
              <a:chOff x="1752234" y="3108782"/>
              <a:chExt cx="1384666" cy="113757"/>
            </a:xfrm>
          </p:grpSpPr>
          <p:sp>
            <p:nvSpPr>
              <p:cNvPr id="84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6" name="Rectangle 130"/>
              <p:cNvSpPr/>
              <p:nvPr/>
            </p:nvSpPr>
            <p:spPr>
              <a:xfrm>
                <a:off x="1752234" y="3108782"/>
                <a:ext cx="824051" cy="113757"/>
              </a:xfrm>
              <a:prstGeom prst="roundRect">
                <a:avLst>
                  <a:gd name="adj" fmla="val 50000"/>
                </a:avLst>
              </a:prstGeom>
              <a:solidFill>
                <a:srgbClr val="FBA3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1613127" y="3955649"/>
              <a:ext cx="1384666" cy="113757"/>
              <a:chOff x="1752234" y="3108782"/>
              <a:chExt cx="1384666" cy="113757"/>
            </a:xfrm>
          </p:grpSpPr>
          <p:sp>
            <p:nvSpPr>
              <p:cNvPr id="88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9" name="Rectangle 130"/>
              <p:cNvSpPr/>
              <p:nvPr/>
            </p:nvSpPr>
            <p:spPr>
              <a:xfrm>
                <a:off x="1752234" y="3108782"/>
                <a:ext cx="1082448" cy="113757"/>
              </a:xfrm>
              <a:prstGeom prst="roundRect">
                <a:avLst>
                  <a:gd name="adj" fmla="val 50000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41192" y="4503003"/>
            <a:ext cx="2617684" cy="874989"/>
            <a:chOff x="380109" y="4503003"/>
            <a:chExt cx="2617684" cy="874989"/>
          </a:xfrm>
        </p:grpSpPr>
        <p:sp>
          <p:nvSpPr>
            <p:cNvPr id="123" name="TextBox 122"/>
            <p:cNvSpPr txBox="1"/>
            <p:nvPr/>
          </p:nvSpPr>
          <p:spPr>
            <a:xfrm>
              <a:off x="380109" y="4503003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Anglais</a:t>
              </a:r>
              <a:endPara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80109" y="4817387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Allemand</a:t>
              </a:r>
              <a:endPara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80109" y="5131771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Russe</a:t>
              </a:r>
              <a:endPara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1613127" y="4547826"/>
              <a:ext cx="1384666" cy="113757"/>
              <a:chOff x="1752234" y="3108782"/>
              <a:chExt cx="1384666" cy="113757"/>
            </a:xfrm>
          </p:grpSpPr>
          <p:sp>
            <p:nvSpPr>
              <p:cNvPr id="112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5" name="Rectangle 130"/>
              <p:cNvSpPr/>
              <p:nvPr/>
            </p:nvSpPr>
            <p:spPr>
              <a:xfrm>
                <a:off x="1752234" y="3108782"/>
                <a:ext cx="824051" cy="113757"/>
              </a:xfrm>
              <a:prstGeom prst="roundRect">
                <a:avLst>
                  <a:gd name="adj" fmla="val 50000"/>
                </a:avLst>
              </a:prstGeom>
              <a:solidFill>
                <a:srgbClr val="E837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50" name="Group 149"/>
            <p:cNvGrpSpPr/>
            <p:nvPr/>
          </p:nvGrpSpPr>
          <p:grpSpPr>
            <a:xfrm>
              <a:off x="1613127" y="4858202"/>
              <a:ext cx="1384666" cy="113757"/>
              <a:chOff x="1752234" y="3108782"/>
              <a:chExt cx="1384666" cy="113757"/>
            </a:xfrm>
          </p:grpSpPr>
          <p:sp>
            <p:nvSpPr>
              <p:cNvPr id="151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52" name="Rectangle 130"/>
              <p:cNvSpPr/>
              <p:nvPr/>
            </p:nvSpPr>
            <p:spPr>
              <a:xfrm>
                <a:off x="1752234" y="3108782"/>
                <a:ext cx="1020536" cy="113757"/>
              </a:xfrm>
              <a:prstGeom prst="roundRect">
                <a:avLst>
                  <a:gd name="adj" fmla="val 50000"/>
                </a:avLst>
              </a:prstGeom>
              <a:solidFill>
                <a:srgbClr val="40B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1613127" y="5172586"/>
              <a:ext cx="1384666" cy="113757"/>
              <a:chOff x="1752234" y="3108782"/>
              <a:chExt cx="1384666" cy="113757"/>
            </a:xfrm>
          </p:grpSpPr>
          <p:sp>
            <p:nvSpPr>
              <p:cNvPr id="166" name="Rectangle 3"/>
              <p:cNvSpPr/>
              <p:nvPr/>
            </p:nvSpPr>
            <p:spPr>
              <a:xfrm>
                <a:off x="1752234" y="3108782"/>
                <a:ext cx="1384666" cy="11375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67" name="Rectangle 130"/>
              <p:cNvSpPr/>
              <p:nvPr/>
            </p:nvSpPr>
            <p:spPr>
              <a:xfrm>
                <a:off x="1752234" y="3108782"/>
                <a:ext cx="824051" cy="113757"/>
              </a:xfrm>
              <a:prstGeom prst="roundRect">
                <a:avLst>
                  <a:gd name="adj" fmla="val 50000"/>
                </a:avLst>
              </a:prstGeom>
              <a:solidFill>
                <a:srgbClr val="FBA3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27" name="TextBox 126"/>
          <p:cNvSpPr txBox="1"/>
          <p:nvPr/>
        </p:nvSpPr>
        <p:spPr>
          <a:xfrm>
            <a:off x="541192" y="572983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41192" y="604422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41192" y="635860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41192" y="667720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171" name="Group 170"/>
          <p:cNvGrpSpPr/>
          <p:nvPr/>
        </p:nvGrpSpPr>
        <p:grpSpPr>
          <a:xfrm>
            <a:off x="1774210" y="5780591"/>
            <a:ext cx="1384666" cy="113757"/>
            <a:chOff x="1752234" y="3108782"/>
            <a:chExt cx="1384666" cy="113757"/>
          </a:xfrm>
        </p:grpSpPr>
        <p:sp>
          <p:nvSpPr>
            <p:cNvPr id="172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3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837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1774210" y="6114528"/>
            <a:ext cx="1384666" cy="113757"/>
            <a:chOff x="1752234" y="3108782"/>
            <a:chExt cx="1384666" cy="113757"/>
          </a:xfrm>
        </p:grpSpPr>
        <p:sp>
          <p:nvSpPr>
            <p:cNvPr id="175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6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40B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1774210" y="6448465"/>
            <a:ext cx="1384666" cy="113757"/>
            <a:chOff x="1752234" y="3108782"/>
            <a:chExt cx="1384666" cy="113757"/>
          </a:xfrm>
        </p:grpSpPr>
        <p:sp>
          <p:nvSpPr>
            <p:cNvPr id="17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9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FBA3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1774210" y="6782401"/>
            <a:ext cx="1384666" cy="113757"/>
            <a:chOff x="1752234" y="3108782"/>
            <a:chExt cx="1384666" cy="113757"/>
          </a:xfrm>
        </p:grpSpPr>
        <p:sp>
          <p:nvSpPr>
            <p:cNvPr id="181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2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056EE838-AC4F-2741-BFA8-B2D6E7C7386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5" r="16602"/>
          <a:stretch/>
        </p:blipFill>
        <p:spPr>
          <a:xfrm>
            <a:off x="5022779" y="276177"/>
            <a:ext cx="2329322" cy="2356969"/>
          </a:xfrm>
          <a:prstGeom prst="cloud">
            <a:avLst/>
          </a:prstGeom>
        </p:spPr>
      </p:pic>
      <p:sp>
        <p:nvSpPr>
          <p:cNvPr id="79" name="TextBox 113">
            <a:extLst>
              <a:ext uri="{FF2B5EF4-FFF2-40B4-BE49-F238E27FC236}">
                <a16:creationId xmlns:a16="http://schemas.microsoft.com/office/drawing/2014/main" id="{0F625F7C-17B8-2B45-BCF9-C7D2DB7D8847}"/>
              </a:ext>
            </a:extLst>
          </p:cNvPr>
          <p:cNvSpPr txBox="1"/>
          <p:nvPr/>
        </p:nvSpPr>
        <p:spPr>
          <a:xfrm>
            <a:off x="3483429" y="1527428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Tel : 01 02 03 04 05</a:t>
            </a:r>
          </a:p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Réussite</a:t>
            </a:r>
            <a:endParaRPr lang="en-PH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Email : mail@mail.com</a:t>
            </a: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48446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588</Words>
  <Application>Microsoft Macintosh PowerPoint</Application>
  <PresentationFormat>Personnalisé</PresentationFormat>
  <Paragraphs>91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Wingdings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48</cp:revision>
  <dcterms:created xsi:type="dcterms:W3CDTF">2017-02-16T03:54:32Z</dcterms:created>
  <dcterms:modified xsi:type="dcterms:W3CDTF">2024-05-24T16:04:42Z</dcterms:modified>
</cp:coreProperties>
</file>