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EB8"/>
    <a:srgbClr val="A48A7B"/>
    <a:srgbClr val="FDFDFD"/>
    <a:srgbClr val="F15773"/>
    <a:srgbClr val="40B8A8"/>
    <a:srgbClr val="FBA341"/>
    <a:srgbClr val="333F50"/>
    <a:srgbClr val="33CCCC"/>
    <a:srgbClr val="B1DAE0"/>
    <a:srgbClr val="223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8BDA2-3C65-7440-8F25-58D59086D594}" v="12" dt="2018-10-12T12:49:4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5324" autoAdjust="0"/>
  </p:normalViewPr>
  <p:slideViewPr>
    <p:cSldViewPr snapToGrid="0">
      <p:cViewPr varScale="1">
        <p:scale>
          <a:sx n="82" d="100"/>
          <a:sy n="82" d="100"/>
        </p:scale>
        <p:origin x="3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9B8BDA2-3C65-7440-8F25-58D59086D594}"/>
    <pc:docChg chg="custSel modSld">
      <pc:chgData name="Axel Maille" userId="065ad68c099279a8" providerId="LiveId" clId="{49B8BDA2-3C65-7440-8F25-58D59086D594}" dt="2018-10-12T12:51:11.662" v="262" actId="1076"/>
      <pc:docMkLst>
        <pc:docMk/>
      </pc:docMkLst>
      <pc:sldChg chg="addSp delSp modSp">
        <pc:chgData name="Axel Maille" userId="065ad68c099279a8" providerId="LiveId" clId="{49B8BDA2-3C65-7440-8F25-58D59086D594}" dt="2018-10-12T12:51:11.662" v="262" actId="1076"/>
        <pc:sldMkLst>
          <pc:docMk/>
          <pc:sldMk cId="3889010418" sldId="259"/>
        </pc:sldMkLst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31.832" v="35" actId="1076"/>
          <ac:spMkLst>
            <pc:docMk/>
            <pc:sldMk cId="3889010418" sldId="259"/>
            <ac:spMk id="4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7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3.594" v="36" actId="6549"/>
          <ac:spMkLst>
            <pc:docMk/>
            <pc:sldMk cId="3889010418" sldId="259"/>
            <ac:spMk id="8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24.737" v="169" actId="113"/>
          <ac:spMkLst>
            <pc:docMk/>
            <pc:sldMk cId="3889010418" sldId="259"/>
            <ac:spMk id="9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5.124" v="170"/>
          <ac:spMkLst>
            <pc:docMk/>
            <pc:sldMk cId="3889010418" sldId="259"/>
            <ac:spMk id="9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7.225" v="171"/>
          <ac:spMkLst>
            <pc:docMk/>
            <pc:sldMk cId="3889010418" sldId="259"/>
            <ac:spMk id="9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9.789" v="172"/>
          <ac:spMkLst>
            <pc:docMk/>
            <pc:sldMk cId="3889010418" sldId="259"/>
            <ac:spMk id="10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6.821" v="37" actId="6549"/>
          <ac:spMkLst>
            <pc:docMk/>
            <pc:sldMk cId="3889010418" sldId="259"/>
            <ac:spMk id="10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48.745" v="131" actId="6549"/>
          <ac:spMkLst>
            <pc:docMk/>
            <pc:sldMk cId="3889010418" sldId="259"/>
            <ac:spMk id="10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7.531" v="57" actId="20577"/>
          <ac:spMkLst>
            <pc:docMk/>
            <pc:sldMk cId="3889010418" sldId="259"/>
            <ac:spMk id="10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0.168" v="174" actId="207"/>
          <ac:spMkLst>
            <pc:docMk/>
            <pc:sldMk cId="3889010418" sldId="259"/>
            <ac:spMk id="10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2.804" v="175"/>
          <ac:spMkLst>
            <pc:docMk/>
            <pc:sldMk cId="3889010418" sldId="259"/>
            <ac:spMk id="11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2.817" v="48" actId="20577"/>
          <ac:spMkLst>
            <pc:docMk/>
            <pc:sldMk cId="3889010418" sldId="259"/>
            <ac:spMk id="11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58.009" v="147" actId="20577"/>
          <ac:spMkLst>
            <pc:docMk/>
            <pc:sldMk cId="3889010418" sldId="259"/>
            <ac:spMk id="11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4.577" v="183" actId="6549"/>
          <ac:spMkLst>
            <pc:docMk/>
            <pc:sldMk cId="3889010418" sldId="259"/>
            <ac:spMk id="11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8.715" v="192" actId="20577"/>
          <ac:spMkLst>
            <pc:docMk/>
            <pc:sldMk cId="3889010418" sldId="259"/>
            <ac:spMk id="12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2.926" v="201" actId="20577"/>
          <ac:spMkLst>
            <pc:docMk/>
            <pc:sldMk cId="3889010418" sldId="259"/>
            <ac:spMk id="12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1.209" v="154" actId="20577"/>
          <ac:spMkLst>
            <pc:docMk/>
            <pc:sldMk cId="3889010418" sldId="259"/>
            <ac:spMk id="12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7.872" v="208" actId="20577"/>
          <ac:spMkLst>
            <pc:docMk/>
            <pc:sldMk cId="3889010418" sldId="259"/>
            <ac:spMk id="12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1.055" v="216" actId="20577"/>
          <ac:spMkLst>
            <pc:docMk/>
            <pc:sldMk cId="3889010418" sldId="259"/>
            <ac:spMk id="12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4.397" v="223" actId="20577"/>
          <ac:spMkLst>
            <pc:docMk/>
            <pc:sldMk cId="3889010418" sldId="259"/>
            <ac:spMk id="12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4.518" v="166" actId="20577"/>
          <ac:spMkLst>
            <pc:docMk/>
            <pc:sldMk cId="3889010418" sldId="259"/>
            <ac:spMk id="12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38.943" v="256" actId="20577"/>
          <ac:spMkLst>
            <pc:docMk/>
            <pc:sldMk cId="3889010418" sldId="259"/>
            <ac:spMk id="12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3.668" v="257" actId="20577"/>
          <ac:spMkLst>
            <pc:docMk/>
            <pc:sldMk cId="3889010418" sldId="259"/>
            <ac:spMk id="12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7.640" v="260" actId="20577"/>
          <ac:spMkLst>
            <pc:docMk/>
            <pc:sldMk cId="3889010418" sldId="259"/>
            <ac:spMk id="12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51.443" v="261" actId="20577"/>
          <ac:spMkLst>
            <pc:docMk/>
            <pc:sldMk cId="3889010418" sldId="259"/>
            <ac:spMk id="13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3" creationId="{00000000-0000-0000-0000-000000000000}"/>
          </ac:spMkLst>
        </pc:spChg>
        <pc:grpChg chg="mod">
          <ac:chgData name="Axel Maille" userId="065ad68c099279a8" providerId="LiveId" clId="{49B8BDA2-3C65-7440-8F25-58D59086D594}" dt="2018-10-12T12:48:52.804" v="175"/>
          <ac:grpSpMkLst>
            <pc:docMk/>
            <pc:sldMk cId="3889010418" sldId="259"/>
            <ac:grpSpMk id="8" creationId="{00000000-0000-0000-0000-000000000000}"/>
          </ac:grpSpMkLst>
        </pc:grpChg>
        <pc:grpChg chg="del">
          <ac:chgData name="Axel Maille" userId="065ad68c099279a8" providerId="LiveId" clId="{49B8BDA2-3C65-7440-8F25-58D59086D594}" dt="2018-10-12T12:46:38.015" v="58" actId="478"/>
          <ac:grpSpMkLst>
            <pc:docMk/>
            <pc:sldMk cId="3889010418" sldId="259"/>
            <ac:grpSpMk id="9" creationId="{00000000-0000-0000-0000-000000000000}"/>
          </ac:grpSpMkLst>
        </pc:grpChg>
        <pc:picChg chg="add mod modCrop">
          <ac:chgData name="Axel Maille" userId="065ad68c099279a8" providerId="LiveId" clId="{49B8BDA2-3C65-7440-8F25-58D59086D594}" dt="2018-10-12T12:49:49.459" v="182" actId="1076"/>
          <ac:picMkLst>
            <pc:docMk/>
            <pc:sldMk cId="3889010418" sldId="259"/>
            <ac:picMk id="4" creationId="{9E4FD7CF-1382-634E-9E00-941C18DC73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E116-EA87-488E-9C06-182B3B0258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404" y="306327"/>
            <a:ext cx="7074043" cy="1007598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30674" y="2384742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EXPERIENCE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23077" y="277494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58160" y="277494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92" name="Oval 91"/>
          <p:cNvSpPr/>
          <p:nvPr/>
        </p:nvSpPr>
        <p:spPr>
          <a:xfrm>
            <a:off x="3540339" y="303655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COMPANY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23077" y="4119819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58160" y="4119819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95" name="Oval 94"/>
          <p:cNvSpPr/>
          <p:nvPr/>
        </p:nvSpPr>
        <p:spPr>
          <a:xfrm>
            <a:off x="3540339" y="4381429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COMPANY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23077" y="546469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58160" y="546469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98" name="Oval 97"/>
          <p:cNvSpPr/>
          <p:nvPr/>
        </p:nvSpPr>
        <p:spPr>
          <a:xfrm>
            <a:off x="3540339" y="572630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COMPANY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23077" y="6809570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58160" y="6809570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01" name="Oval 100"/>
          <p:cNvSpPr/>
          <p:nvPr/>
        </p:nvSpPr>
        <p:spPr>
          <a:xfrm>
            <a:off x="3540339" y="7071180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COMPANY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02776" y="1795441"/>
            <a:ext cx="8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PROFIL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02776" y="2121862"/>
            <a:ext cx="285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0674" y="8220468"/>
            <a:ext cx="3744826" cy="1735402"/>
            <a:chOff x="414530" y="8220468"/>
            <a:chExt cx="3744826" cy="1735402"/>
          </a:xfrm>
        </p:grpSpPr>
        <p:sp>
          <p:nvSpPr>
            <p:cNvPr id="107" name="TextBox 106"/>
            <p:cNvSpPr txBox="1"/>
            <p:nvPr/>
          </p:nvSpPr>
          <p:spPr>
            <a:xfrm>
              <a:off x="414530" y="8220468"/>
              <a:ext cx="1380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A48A7B"/>
                  </a:solidFill>
                  <a:cs typeface="Lato" panose="020F0502020204030203" pitchFamily="34" charset="0"/>
                </a:rPr>
                <a:t>FORMATION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06787" y="8626929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Ecole/</a:t>
              </a:r>
              <a:r>
                <a:rPr lang="en-PH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Université</a:t>
              </a:r>
              <a:r>
                <a:rPr lang="en-PH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mr-I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–</a:t>
              </a:r>
              <a:r>
                <a:rPr lang="en-PH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en-PH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Diplôme</a:t>
              </a:r>
              <a:endParaRPr lang="en-PH" sz="11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endParaRPr>
            </a:p>
            <a:p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Décrivez en une ligne les objectifs et les spécialités de cette formation.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95" y="8626929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06787" y="9386483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Ecole/</a:t>
              </a:r>
              <a:r>
                <a:rPr lang="en-PH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Université</a:t>
              </a:r>
              <a:r>
                <a:rPr lang="en-PH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mr-I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–</a:t>
              </a:r>
              <a:r>
                <a:rPr lang="en-PH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en-PH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Diplôme</a:t>
              </a:r>
              <a:endParaRPr lang="en-PH" sz="11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endParaRPr>
            </a:p>
            <a:p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Décrivez en une ligne les objectifs et les spécialités de cette formation.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6295" y="9386483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66461" y="548859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6461" y="871688"/>
            <a:ext cx="284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Tel : 01 02 03 04 05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Mobile : 06 01 02 03 04</a:t>
            </a:r>
          </a:p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Address : 12 rue de la </a:t>
            </a:r>
            <a:r>
              <a:rPr lang="en-PH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Réussite</a:t>
            </a: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75012 Paris</a:t>
            </a:r>
          </a:p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Email : mail@mail.com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4530" y="3056976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COMPETENCES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6461" y="344678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Professionnelles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6461" y="3746868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6461" y="4061252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6461" y="437563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66461" y="469002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Google GA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66461" y="5168419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Langues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6461" y="5468501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Anglais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6461" y="578288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Allemand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6461" y="609726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Italien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6461" y="6482337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Personnelles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6461" y="678241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Créative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6461" y="709680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Organisée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6461" y="7411187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Sérieuse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6461" y="772978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Innovante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7999" y="903381"/>
            <a:ext cx="3973068" cy="79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Jeanne</a:t>
            </a:r>
          </a:p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BEN JAHUI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9478" y="3774479"/>
            <a:ext cx="1348521" cy="162433"/>
            <a:chOff x="1699478" y="3223260"/>
            <a:chExt cx="1348521" cy="162433"/>
          </a:xfrm>
        </p:grpSpPr>
        <p:sp>
          <p:nvSpPr>
            <p:cNvPr id="6" name="Rounded Rectangle 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99477" y="4084118"/>
            <a:ext cx="1348522" cy="162433"/>
            <a:chOff x="1699477" y="3223260"/>
            <a:chExt cx="1348522" cy="162433"/>
          </a:xfrm>
        </p:grpSpPr>
        <p:sp>
          <p:nvSpPr>
            <p:cNvPr id="81" name="Rounded Rectangle 80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477" y="4393757"/>
            <a:ext cx="1348522" cy="162433"/>
            <a:chOff x="1699477" y="3223260"/>
            <a:chExt cx="1348522" cy="162433"/>
          </a:xfrm>
        </p:grpSpPr>
        <p:sp>
          <p:nvSpPr>
            <p:cNvPr id="86" name="Rounded Rectangle 8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699477" y="4703395"/>
            <a:ext cx="1348522" cy="162433"/>
            <a:chOff x="1699477" y="3223260"/>
            <a:chExt cx="1348522" cy="162433"/>
          </a:xfrm>
        </p:grpSpPr>
        <p:sp>
          <p:nvSpPr>
            <p:cNvPr id="89" name="Rounded Rectangle 8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699478" y="5506601"/>
            <a:ext cx="1348521" cy="162433"/>
            <a:chOff x="1699478" y="3223260"/>
            <a:chExt cx="1348521" cy="162433"/>
          </a:xfrm>
        </p:grpSpPr>
        <p:sp>
          <p:nvSpPr>
            <p:cNvPr id="115" name="Rounded Rectangle 114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699477" y="5816240"/>
            <a:ext cx="1348522" cy="162433"/>
            <a:chOff x="1699477" y="3223260"/>
            <a:chExt cx="1348522" cy="162433"/>
          </a:xfrm>
        </p:grpSpPr>
        <p:sp>
          <p:nvSpPr>
            <p:cNvPr id="152" name="Rounded Rectangle 15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699477" y="6125879"/>
            <a:ext cx="1348522" cy="162433"/>
            <a:chOff x="1699477" y="3223260"/>
            <a:chExt cx="1348522" cy="162433"/>
          </a:xfrm>
        </p:grpSpPr>
        <p:sp>
          <p:nvSpPr>
            <p:cNvPr id="167" name="Rounded Rectangle 166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99478" y="6861374"/>
            <a:ext cx="1348521" cy="162433"/>
            <a:chOff x="1699478" y="3223260"/>
            <a:chExt cx="1348521" cy="162433"/>
          </a:xfrm>
        </p:grpSpPr>
        <p:sp>
          <p:nvSpPr>
            <p:cNvPr id="173" name="Rounded Rectangle 172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699477" y="7171013"/>
            <a:ext cx="1348522" cy="162433"/>
            <a:chOff x="1699477" y="3223260"/>
            <a:chExt cx="1348522" cy="162433"/>
          </a:xfrm>
        </p:grpSpPr>
        <p:sp>
          <p:nvSpPr>
            <p:cNvPr id="176" name="Rounded Rectangle 17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699477" y="7480652"/>
            <a:ext cx="1348522" cy="162433"/>
            <a:chOff x="1699477" y="3223260"/>
            <a:chExt cx="1348522" cy="162433"/>
          </a:xfrm>
        </p:grpSpPr>
        <p:sp>
          <p:nvSpPr>
            <p:cNvPr id="179" name="Rounded Rectangle 17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699477" y="7790290"/>
            <a:ext cx="1348522" cy="162433"/>
            <a:chOff x="1699477" y="3223260"/>
            <a:chExt cx="1348522" cy="162433"/>
          </a:xfrm>
        </p:grpSpPr>
        <p:sp>
          <p:nvSpPr>
            <p:cNvPr id="182" name="Rounded Rectangle 18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9E4FD7CF-1382-634E-9E00-941C18DC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/>
          <a:stretch/>
        </p:blipFill>
        <p:spPr>
          <a:xfrm>
            <a:off x="778185" y="8369285"/>
            <a:ext cx="1842584" cy="1850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901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49778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571</Words>
  <Application>Microsoft Macintosh PowerPoint</Application>
  <PresentationFormat>Personnalisé</PresentationFormat>
  <Paragraphs>95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44</cp:revision>
  <dcterms:created xsi:type="dcterms:W3CDTF">2017-02-16T03:54:32Z</dcterms:created>
  <dcterms:modified xsi:type="dcterms:W3CDTF">2020-11-18T15:43:19Z</dcterms:modified>
</cp:coreProperties>
</file>