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B8A8"/>
    <a:srgbClr val="F15773"/>
    <a:srgbClr val="333F50"/>
    <a:srgbClr val="FBA341"/>
    <a:srgbClr val="33CCCC"/>
    <a:srgbClr val="B1DAE0"/>
    <a:srgbClr val="22336B"/>
    <a:srgbClr val="1A2555"/>
    <a:srgbClr val="0CF4B4"/>
    <a:srgbClr val="F0B5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CC984A-3008-3D41-B0CD-A731C1FD0B87}" v="21" dt="2018-10-12T12:38:47.5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 varScale="1">
        <p:scale>
          <a:sx n="151" d="100"/>
          <a:sy n="151" d="100"/>
        </p:scale>
        <p:origin x="226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56CC984A-3008-3D41-B0CD-A731C1FD0B87}"/>
    <pc:docChg chg="undo custSel modSld">
      <pc:chgData name="Axel Maille" userId="065ad68c099279a8" providerId="LiveId" clId="{56CC984A-3008-3D41-B0CD-A731C1FD0B87}" dt="2018-10-12T12:41:11.494" v="263" actId="1076"/>
      <pc:docMkLst>
        <pc:docMk/>
      </pc:docMkLst>
      <pc:sldChg chg="addSp delSp modSp">
        <pc:chgData name="Axel Maille" userId="065ad68c099279a8" providerId="LiveId" clId="{56CC984A-3008-3D41-B0CD-A731C1FD0B87}" dt="2018-10-12T12:41:11.494" v="263" actId="1076"/>
        <pc:sldMkLst>
          <pc:docMk/>
          <pc:sldMk cId="3889010418" sldId="259"/>
        </pc:sldMkLst>
        <pc:spChg chg="mod">
          <ac:chgData name="Axel Maille" userId="065ad68c099279a8" providerId="LiveId" clId="{56CC984A-3008-3D41-B0CD-A731C1FD0B87}" dt="2018-10-12T12:35:35.003" v="58" actId="1076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6:46.836" v="66" actId="1076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6:46.836" v="66" actId="1076"/>
          <ac:spMkLst>
            <pc:docMk/>
            <pc:sldMk cId="3889010418" sldId="259"/>
            <ac:spMk id="90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8:14.311" v="77" actId="207"/>
          <ac:spMkLst>
            <pc:docMk/>
            <pc:sldMk cId="3889010418" sldId="259"/>
            <ac:spMk id="91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6:46.836" v="66" actId="1076"/>
          <ac:spMkLst>
            <pc:docMk/>
            <pc:sldMk cId="3889010418" sldId="259"/>
            <ac:spMk id="92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6:46.836" v="66" actId="1076"/>
          <ac:spMkLst>
            <pc:docMk/>
            <pc:sldMk cId="3889010418" sldId="259"/>
            <ac:spMk id="93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8:17.727" v="78"/>
          <ac:spMkLst>
            <pc:docMk/>
            <pc:sldMk cId="3889010418" sldId="259"/>
            <ac:spMk id="94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6:46.836" v="66" actId="1076"/>
          <ac:spMkLst>
            <pc:docMk/>
            <pc:sldMk cId="3889010418" sldId="259"/>
            <ac:spMk id="95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6:46.836" v="66" actId="1076"/>
          <ac:spMkLst>
            <pc:docMk/>
            <pc:sldMk cId="3889010418" sldId="259"/>
            <ac:spMk id="96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8:18.928" v="79"/>
          <ac:spMkLst>
            <pc:docMk/>
            <pc:sldMk cId="3889010418" sldId="259"/>
            <ac:spMk id="97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6:46.836" v="66" actId="1076"/>
          <ac:spMkLst>
            <pc:docMk/>
            <pc:sldMk cId="3889010418" sldId="259"/>
            <ac:spMk id="98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6:46.836" v="66" actId="1076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8:20.875" v="80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6:46.836" v="66" actId="1076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7:35.279" v="72" actId="1076"/>
          <ac:spMkLst>
            <pc:docMk/>
            <pc:sldMk cId="3889010418" sldId="259"/>
            <ac:spMk id="103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7:35.279" v="72" actId="1076"/>
          <ac:spMkLst>
            <pc:docMk/>
            <pc:sldMk cId="3889010418" sldId="259"/>
            <ac:spMk id="104" creationId="{00000000-0000-0000-0000-000000000000}"/>
          </ac:spMkLst>
        </pc:spChg>
        <pc:spChg chg="del">
          <ac:chgData name="Axel Maille" userId="065ad68c099279a8" providerId="LiveId" clId="{56CC984A-3008-3D41-B0CD-A731C1FD0B87}" dt="2018-10-12T12:34:49.573" v="49" actId="478"/>
          <ac:spMkLst>
            <pc:docMk/>
            <pc:sldMk cId="3889010418" sldId="259"/>
            <ac:spMk id="105" creationId="{00000000-0000-0000-0000-000000000000}"/>
          </ac:spMkLst>
        </pc:spChg>
        <pc:spChg chg="del">
          <ac:chgData name="Axel Maille" userId="065ad68c099279a8" providerId="LiveId" clId="{56CC984A-3008-3D41-B0CD-A731C1FD0B87}" dt="2018-10-12T12:34:49.573" v="49" actId="478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8:45.127" v="83" actId="207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41:11.494" v="263" actId="1076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41:11.494" v="263" actId="1076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113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40:59.660" v="262" actId="1076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116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9:30.393" v="171" actId="20577"/>
          <ac:spMkLst>
            <pc:docMk/>
            <pc:sldMk cId="3889010418" sldId="259"/>
            <ac:spMk id="117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118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9:45.856" v="191" actId="6549"/>
          <ac:spMkLst>
            <pc:docMk/>
            <pc:sldMk cId="3889010418" sldId="259"/>
            <ac:spMk id="119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9:51.492" v="200" actId="20577"/>
          <ac:spMkLst>
            <pc:docMk/>
            <pc:sldMk cId="3889010418" sldId="259"/>
            <ac:spMk id="120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9:55.992" v="209" actId="20577"/>
          <ac:spMkLst>
            <pc:docMk/>
            <pc:sldMk cId="3889010418" sldId="259"/>
            <ac:spMk id="121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9:34.247" v="178" actId="20577"/>
          <ac:spMkLst>
            <pc:docMk/>
            <pc:sldMk cId="3889010418" sldId="259"/>
            <ac:spMk id="122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9:59.805" v="216" actId="20577"/>
          <ac:spMkLst>
            <pc:docMk/>
            <pc:sldMk cId="3889010418" sldId="259"/>
            <ac:spMk id="123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40:03.517" v="223" actId="20577"/>
          <ac:spMkLst>
            <pc:docMk/>
            <pc:sldMk cId="3889010418" sldId="259"/>
            <ac:spMk id="124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40:07.309" v="231" actId="20577"/>
          <ac:spMkLst>
            <pc:docMk/>
            <pc:sldMk cId="3889010418" sldId="259"/>
            <ac:spMk id="125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9:38.588" v="190" actId="20577"/>
          <ac:spMkLst>
            <pc:docMk/>
            <pc:sldMk cId="3889010418" sldId="259"/>
            <ac:spMk id="126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40:11.416" v="238" actId="20577"/>
          <ac:spMkLst>
            <pc:docMk/>
            <pc:sldMk cId="3889010418" sldId="259"/>
            <ac:spMk id="127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40:17.966" v="245" actId="20577"/>
          <ac:spMkLst>
            <pc:docMk/>
            <pc:sldMk cId="3889010418" sldId="259"/>
            <ac:spMk id="128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40:21.653" v="253" actId="20577"/>
          <ac:spMkLst>
            <pc:docMk/>
            <pc:sldMk cId="3889010418" sldId="259"/>
            <ac:spMk id="129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40:34.955" v="261" actId="20577"/>
          <ac:spMkLst>
            <pc:docMk/>
            <pc:sldMk cId="3889010418" sldId="259"/>
            <ac:spMk id="130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19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20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22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23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24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26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27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28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29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30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32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33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34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35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36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38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39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40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41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42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44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45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46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47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48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50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51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52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53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54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56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57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58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59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60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62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63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64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65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66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68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69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70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71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72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74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75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76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77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78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80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81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82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83" creationId="{00000000-0000-0000-0000-000000000000}"/>
          </ac:spMkLst>
        </pc:spChg>
        <pc:spChg chg="mod">
          <ac:chgData name="Axel Maille" userId="065ad68c099279a8" providerId="LiveId" clId="{56CC984A-3008-3D41-B0CD-A731C1FD0B87}" dt="2018-10-12T12:35:27.757" v="55" actId="2711"/>
          <ac:spMkLst>
            <pc:docMk/>
            <pc:sldMk cId="3889010418" sldId="259"/>
            <ac:spMk id="284" creationId="{00000000-0000-0000-0000-000000000000}"/>
          </ac:spMkLst>
        </pc:spChg>
        <pc:picChg chg="add mod modCrop">
          <ac:chgData name="Axel Maille" userId="065ad68c099279a8" providerId="LiveId" clId="{56CC984A-3008-3D41-B0CD-A731C1FD0B87}" dt="2018-10-12T12:36:39.217" v="65" actId="1076"/>
          <ac:picMkLst>
            <pc:docMk/>
            <pc:sldMk cId="3889010418" sldId="259"/>
            <ac:picMk id="3" creationId="{2B5213FA-C8B6-F646-A6FD-E6E2DC03E37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/>
          <p:cNvSpPr txBox="1"/>
          <p:nvPr/>
        </p:nvSpPr>
        <p:spPr>
          <a:xfrm>
            <a:off x="3607045" y="4229093"/>
            <a:ext cx="1348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15773"/>
                </a:solidFill>
                <a:cs typeface="Lato" panose="020F0502020204030203" pitchFamily="34" charset="0"/>
              </a:rPr>
              <a:t>EXPERIENCE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699448" y="4619295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634531" y="4619295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F15773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F15773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F15773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40B8A8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2" name="Oval 91"/>
          <p:cNvSpPr/>
          <p:nvPr/>
        </p:nvSpPr>
        <p:spPr>
          <a:xfrm>
            <a:off x="3716710" y="4880905"/>
            <a:ext cx="846386" cy="846386"/>
          </a:xfrm>
          <a:prstGeom prst="ellipse">
            <a:avLst/>
          </a:prstGeom>
          <a:solidFill>
            <a:srgbClr val="F1577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699448" y="5964170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634531" y="5964170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F15773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F15773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F15773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40B8A8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5" name="Oval 94"/>
          <p:cNvSpPr/>
          <p:nvPr/>
        </p:nvSpPr>
        <p:spPr>
          <a:xfrm>
            <a:off x="3716710" y="6225780"/>
            <a:ext cx="846386" cy="846386"/>
          </a:xfrm>
          <a:prstGeom prst="ellipse">
            <a:avLst/>
          </a:prstGeom>
          <a:solidFill>
            <a:srgbClr val="F1577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699448" y="7309045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634531" y="7309045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F15773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F15773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F15773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40B8A8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8" name="Oval 97"/>
          <p:cNvSpPr/>
          <p:nvPr/>
        </p:nvSpPr>
        <p:spPr>
          <a:xfrm>
            <a:off x="3716710" y="7570655"/>
            <a:ext cx="846386" cy="846386"/>
          </a:xfrm>
          <a:prstGeom prst="ellipse">
            <a:avLst/>
          </a:prstGeom>
          <a:solidFill>
            <a:srgbClr val="F1577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699448" y="8653921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634531" y="8653921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rgbClr val="F15773"/>
                </a:solidFill>
                <a:cs typeface="Lato" panose="020F0502020204030203" pitchFamily="34" charset="0"/>
              </a:rPr>
              <a:t>Nom de la </a:t>
            </a:r>
            <a:r>
              <a:rPr lang="en-GB" sz="1000" b="1" dirty="0" err="1">
                <a:solidFill>
                  <a:srgbClr val="F15773"/>
                </a:solidFill>
                <a:cs typeface="Lato" panose="020F0502020204030203" pitchFamily="34" charset="0"/>
              </a:rPr>
              <a:t>société</a:t>
            </a:r>
            <a:endParaRPr lang="en-GB" sz="1000" b="1" dirty="0">
              <a:solidFill>
                <a:srgbClr val="F15773"/>
              </a:solidFill>
              <a:cs typeface="Lato" panose="020F0502020204030203" pitchFamily="34" charset="0"/>
            </a:endParaRPr>
          </a:p>
          <a:p>
            <a:r>
              <a:rPr lang="en-GB" sz="1000" i="1" dirty="0">
                <a:solidFill>
                  <a:srgbClr val="40B8A8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01" name="Oval 100"/>
          <p:cNvSpPr/>
          <p:nvPr/>
        </p:nvSpPr>
        <p:spPr>
          <a:xfrm>
            <a:off x="3716710" y="8915531"/>
            <a:ext cx="846386" cy="846386"/>
          </a:xfrm>
          <a:prstGeom prst="ellipse">
            <a:avLst/>
          </a:prstGeom>
          <a:solidFill>
            <a:srgbClr val="F1577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607045" y="2798040"/>
            <a:ext cx="855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40B8A8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607045" y="3124461"/>
            <a:ext cx="38415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176999" y="8504888"/>
            <a:ext cx="138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15773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969256" y="8911349"/>
            <a:ext cx="22238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cs typeface="Lato" panose="020F0502020204030203" pitchFamily="34" charset="0"/>
              </a:rPr>
              <a:t>Ecole/</a:t>
            </a:r>
            <a:r>
              <a:rPr lang="en-PH" sz="1100" dirty="0" err="1">
                <a:cs typeface="Lato" panose="020F0502020204030203" pitchFamily="34" charset="0"/>
              </a:rPr>
              <a:t>Université</a:t>
            </a:r>
            <a:r>
              <a:rPr lang="en-PH" sz="1100" dirty="0">
                <a:cs typeface="Lato" panose="020F0502020204030203" pitchFamily="34" charset="0"/>
              </a:rPr>
              <a:t> </a:t>
            </a:r>
            <a:r>
              <a:rPr lang="mr-IN" sz="1100" dirty="0">
                <a:cs typeface="Lato" panose="020F0502020204030203" pitchFamily="34" charset="0"/>
              </a:rPr>
              <a:t>–</a:t>
            </a:r>
            <a:r>
              <a:rPr lang="en-PH" sz="1100" dirty="0">
                <a:cs typeface="Lato" panose="020F0502020204030203" pitchFamily="34" charset="0"/>
              </a:rPr>
              <a:t> </a:t>
            </a:r>
            <a:r>
              <a:rPr lang="en-PH" sz="1100" dirty="0" err="1">
                <a:cs typeface="Lato" panose="020F0502020204030203" pitchFamily="34" charset="0"/>
              </a:rPr>
              <a:t>Diplôme</a:t>
            </a:r>
            <a:endParaRPr lang="en-PH" sz="1100" dirty="0">
              <a:cs typeface="Lato" panose="020F0502020204030203" pitchFamily="34" charset="0"/>
            </a:endParaRPr>
          </a:p>
          <a:p>
            <a:r>
              <a:rPr lang="fr-FR" sz="10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18764" y="8911349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969256" y="9597375"/>
            <a:ext cx="22238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cs typeface="Lato" panose="020F0502020204030203" pitchFamily="34" charset="0"/>
              </a:rPr>
              <a:t>Ecole/</a:t>
            </a:r>
            <a:r>
              <a:rPr lang="en-PH" sz="1100" dirty="0" err="1">
                <a:cs typeface="Lato" panose="020F0502020204030203" pitchFamily="34" charset="0"/>
              </a:rPr>
              <a:t>Université</a:t>
            </a:r>
            <a:r>
              <a:rPr lang="en-PH" sz="1100" dirty="0">
                <a:cs typeface="Lato" panose="020F0502020204030203" pitchFamily="34" charset="0"/>
              </a:rPr>
              <a:t> </a:t>
            </a:r>
            <a:r>
              <a:rPr lang="mr-IN" sz="1100" dirty="0">
                <a:cs typeface="Lato" panose="020F0502020204030203" pitchFamily="34" charset="0"/>
              </a:rPr>
              <a:t>–</a:t>
            </a:r>
            <a:r>
              <a:rPr lang="en-PH" sz="1100" dirty="0">
                <a:cs typeface="Lato" panose="020F0502020204030203" pitchFamily="34" charset="0"/>
              </a:rPr>
              <a:t> </a:t>
            </a:r>
            <a:r>
              <a:rPr lang="en-PH" sz="1100" dirty="0" err="1">
                <a:cs typeface="Lato" panose="020F0502020204030203" pitchFamily="34" charset="0"/>
              </a:rPr>
              <a:t>Diplôme</a:t>
            </a:r>
            <a:endParaRPr lang="en-PH" sz="1100" dirty="0">
              <a:cs typeface="Lato" panose="020F0502020204030203" pitchFamily="34" charset="0"/>
            </a:endParaRPr>
          </a:p>
          <a:p>
            <a:r>
              <a:rPr lang="fr-FR" sz="10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18764" y="9597375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76999" y="2214993"/>
            <a:ext cx="1081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BA341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234333" y="2538139"/>
            <a:ext cx="2841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Tel : 01 02 03 04 05</a:t>
            </a:r>
          </a:p>
          <a:p>
            <a:r>
              <a:rPr lang="en-GB" sz="1000" dirty="0">
                <a:cs typeface="Lato" panose="020F0502020204030203" pitchFamily="34" charset="0"/>
              </a:rPr>
              <a:t>Mobile : 06 01 02 03 04</a:t>
            </a:r>
          </a:p>
          <a:p>
            <a:r>
              <a:rPr lang="en-PH" sz="1000" dirty="0">
                <a:cs typeface="Lato" panose="020F0502020204030203" pitchFamily="34" charset="0"/>
              </a:rPr>
              <a:t>Address : 12 rue de la </a:t>
            </a:r>
            <a:r>
              <a:rPr lang="en-PH" sz="1000" dirty="0" err="1">
                <a:cs typeface="Lato" panose="020F0502020204030203" pitchFamily="34" charset="0"/>
              </a:rPr>
              <a:t>Réussite</a:t>
            </a:r>
            <a:r>
              <a:rPr lang="en-PH" sz="1000" dirty="0">
                <a:cs typeface="Lato" panose="020F0502020204030203" pitchFamily="34" charset="0"/>
              </a:rPr>
              <a:t> 75012 Paris</a:t>
            </a:r>
          </a:p>
          <a:p>
            <a:r>
              <a:rPr lang="en-PH" sz="1000" dirty="0">
                <a:cs typeface="Lato" panose="020F0502020204030203" pitchFamily="34" charset="0"/>
              </a:rPr>
              <a:t>Email : mail@mail.com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76999" y="3341396"/>
            <a:ext cx="1617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40B8A8"/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28930" y="3731206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Professionnelles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28930" y="4031288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28930" y="4345672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228930" y="466005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28930" y="497444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Google GA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228930" y="5452839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Langues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28930" y="575292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Agnlais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28930" y="606730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Italien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28930" y="638168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Allemand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228930" y="6766757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Personnelles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28930" y="706683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Créatif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28930" y="738122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Sérieux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28930" y="769560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Innovant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28930" y="801420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Organisé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66739" y="601963"/>
            <a:ext cx="4705078" cy="929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>
                <a:solidFill>
                  <a:srgbClr val="40B8A8"/>
                </a:solidFill>
              </a:rPr>
              <a:t>Pierre Quill</a:t>
            </a:r>
          </a:p>
        </p:txBody>
      </p:sp>
      <p:grpSp>
        <p:nvGrpSpPr>
          <p:cNvPr id="218" name="Group 217"/>
          <p:cNvGrpSpPr/>
          <p:nvPr/>
        </p:nvGrpSpPr>
        <p:grpSpPr>
          <a:xfrm>
            <a:off x="1443176" y="4057648"/>
            <a:ext cx="1276102" cy="186915"/>
            <a:chOff x="5790622" y="4729890"/>
            <a:chExt cx="939085" cy="137551"/>
          </a:xfrm>
          <a:solidFill>
            <a:srgbClr val="40B8A8"/>
          </a:solidFill>
        </p:grpSpPr>
        <p:sp>
          <p:nvSpPr>
            <p:cNvPr id="219" name="Oval 218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0" name="Oval 219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2" name="Oval 221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3" name="Oval 222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4" name="Oval 223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1443176" y="4374139"/>
            <a:ext cx="1276102" cy="186915"/>
            <a:chOff x="5790622" y="4729890"/>
            <a:chExt cx="939085" cy="137551"/>
          </a:xfrm>
          <a:solidFill>
            <a:srgbClr val="40B8A8"/>
          </a:solidFill>
        </p:grpSpPr>
        <p:sp>
          <p:nvSpPr>
            <p:cNvPr id="226" name="Oval 225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7" name="Oval 226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8" name="Oval 227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9" name="Oval 228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0" name="Oval 229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1443176" y="4679265"/>
            <a:ext cx="1276102" cy="186915"/>
            <a:chOff x="5790622" y="4729890"/>
            <a:chExt cx="939085" cy="137551"/>
          </a:xfrm>
          <a:solidFill>
            <a:srgbClr val="40B8A8"/>
          </a:solidFill>
        </p:grpSpPr>
        <p:sp>
          <p:nvSpPr>
            <p:cNvPr id="232" name="Oval 231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3" name="Oval 232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4" name="Oval 233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5" name="Oval 234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6" name="Oval 235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1443176" y="4991753"/>
            <a:ext cx="1276102" cy="186915"/>
            <a:chOff x="5790622" y="4729890"/>
            <a:chExt cx="939085" cy="137551"/>
          </a:xfrm>
          <a:solidFill>
            <a:srgbClr val="40B8A8"/>
          </a:solidFill>
        </p:grpSpPr>
        <p:sp>
          <p:nvSpPr>
            <p:cNvPr id="238" name="Oval 237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9" name="Oval 238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0" name="Oval 239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1" name="Oval 240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2" name="Oval 241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1443176" y="5782159"/>
            <a:ext cx="1276102" cy="186915"/>
            <a:chOff x="5790622" y="4729890"/>
            <a:chExt cx="939085" cy="137551"/>
          </a:xfrm>
          <a:solidFill>
            <a:srgbClr val="40B8A8"/>
          </a:solidFill>
        </p:grpSpPr>
        <p:sp>
          <p:nvSpPr>
            <p:cNvPr id="244" name="Oval 243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5" name="Oval 244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6" name="Oval 245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7" name="Oval 246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8" name="Oval 247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1443176" y="6098650"/>
            <a:ext cx="1276102" cy="186915"/>
            <a:chOff x="5790622" y="4729890"/>
            <a:chExt cx="939085" cy="137551"/>
          </a:xfrm>
          <a:solidFill>
            <a:srgbClr val="40B8A8"/>
          </a:solidFill>
        </p:grpSpPr>
        <p:sp>
          <p:nvSpPr>
            <p:cNvPr id="250" name="Oval 249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1" name="Oval 250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2" name="Oval 251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3" name="Oval 252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4" name="Oval 253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1443176" y="6403776"/>
            <a:ext cx="1276102" cy="186915"/>
            <a:chOff x="5790622" y="4729890"/>
            <a:chExt cx="939085" cy="137551"/>
          </a:xfrm>
          <a:solidFill>
            <a:srgbClr val="40B8A8"/>
          </a:solidFill>
        </p:grpSpPr>
        <p:sp>
          <p:nvSpPr>
            <p:cNvPr id="256" name="Oval 255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" name="Oval 256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8" name="Oval 257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9" name="Oval 258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0" name="Oval 259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61" name="Group 260"/>
          <p:cNvGrpSpPr/>
          <p:nvPr/>
        </p:nvGrpSpPr>
        <p:grpSpPr>
          <a:xfrm>
            <a:off x="1443176" y="7120419"/>
            <a:ext cx="1276102" cy="186915"/>
            <a:chOff x="5790622" y="4729890"/>
            <a:chExt cx="939085" cy="137551"/>
          </a:xfrm>
          <a:solidFill>
            <a:srgbClr val="40B8A8"/>
          </a:solidFill>
        </p:grpSpPr>
        <p:sp>
          <p:nvSpPr>
            <p:cNvPr id="262" name="Oval 261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3" name="Oval 262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4" name="Oval 263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5" name="Oval 264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6" name="Oval 265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1443176" y="7436910"/>
            <a:ext cx="1276102" cy="186915"/>
            <a:chOff x="5790622" y="4729890"/>
            <a:chExt cx="939085" cy="137551"/>
          </a:xfrm>
          <a:solidFill>
            <a:srgbClr val="40B8A8"/>
          </a:solidFill>
        </p:grpSpPr>
        <p:sp>
          <p:nvSpPr>
            <p:cNvPr id="268" name="Oval 267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9" name="Oval 268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0" name="Oval 269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1" name="Oval 270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2" name="Oval 271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3" name="Group 272"/>
          <p:cNvGrpSpPr/>
          <p:nvPr/>
        </p:nvGrpSpPr>
        <p:grpSpPr>
          <a:xfrm>
            <a:off x="1443176" y="7742036"/>
            <a:ext cx="1276102" cy="186915"/>
            <a:chOff x="5790622" y="4729890"/>
            <a:chExt cx="939085" cy="137551"/>
          </a:xfrm>
          <a:solidFill>
            <a:srgbClr val="40B8A8"/>
          </a:solidFill>
        </p:grpSpPr>
        <p:sp>
          <p:nvSpPr>
            <p:cNvPr id="274" name="Oval 273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5" name="Oval 274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6" name="Oval 275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7" name="Oval 276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8" name="Oval 277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9" name="Group 278"/>
          <p:cNvGrpSpPr/>
          <p:nvPr/>
        </p:nvGrpSpPr>
        <p:grpSpPr>
          <a:xfrm>
            <a:off x="1443176" y="8054524"/>
            <a:ext cx="1276102" cy="186915"/>
            <a:chOff x="5790622" y="4729890"/>
            <a:chExt cx="939085" cy="137551"/>
          </a:xfrm>
          <a:solidFill>
            <a:srgbClr val="40B8A8"/>
          </a:solidFill>
        </p:grpSpPr>
        <p:sp>
          <p:nvSpPr>
            <p:cNvPr id="280" name="Oval 279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1" name="Oval 280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2" name="Oval 281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grp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3" name="Oval 282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4" name="Oval 283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40B8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2B5213FA-C8B6-F646-A6FD-E6E2DC03E37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34" r="6734"/>
          <a:stretch/>
        </p:blipFill>
        <p:spPr>
          <a:xfrm>
            <a:off x="4634531" y="67939"/>
            <a:ext cx="2729556" cy="273010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063057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385</TotalTime>
  <Words>590</Words>
  <Application>Microsoft Macintosh PowerPoint</Application>
  <PresentationFormat>Personnalisé</PresentationFormat>
  <Paragraphs>90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Wingdings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40</cp:revision>
  <dcterms:created xsi:type="dcterms:W3CDTF">2017-02-16T03:54:32Z</dcterms:created>
  <dcterms:modified xsi:type="dcterms:W3CDTF">2024-05-24T16:17:41Z</dcterms:modified>
</cp:coreProperties>
</file>