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DAE0"/>
    <a:srgbClr val="33CCCC"/>
    <a:srgbClr val="333F50"/>
    <a:srgbClr val="22336B"/>
    <a:srgbClr val="1A2555"/>
    <a:srgbClr val="0CF4B4"/>
    <a:srgbClr val="F0B5A0"/>
    <a:srgbClr val="82CDD2"/>
    <a:srgbClr val="88D1D7"/>
    <a:srgbClr val="C98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19494-ABD4-E045-91B1-23FD2A628C02}" v="25" dt="2018-10-12T12:18:43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36" autoAdjust="0"/>
    <p:restoredTop sz="95324" autoAdjust="0"/>
  </p:normalViewPr>
  <p:slideViewPr>
    <p:cSldViewPr snapToGrid="0">
      <p:cViewPr>
        <p:scale>
          <a:sx n="215" d="100"/>
          <a:sy n="215" d="100"/>
        </p:scale>
        <p:origin x="168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B719494-ABD4-E045-91B1-23FD2A628C02}"/>
    <pc:docChg chg="undo custSel modSld">
      <pc:chgData name="Axel Maille" userId="065ad68c099279a8" providerId="LiveId" clId="{AB719494-ABD4-E045-91B1-23FD2A628C02}" dt="2018-10-12T12:19:54.526" v="220" actId="20577"/>
      <pc:docMkLst>
        <pc:docMk/>
      </pc:docMkLst>
      <pc:sldChg chg="addSp delSp modSp">
        <pc:chgData name="Axel Maille" userId="065ad68c099279a8" providerId="LiveId" clId="{AB719494-ABD4-E045-91B1-23FD2A628C02}" dt="2018-10-12T12:19:54.526" v="220" actId="20577"/>
        <pc:sldMkLst>
          <pc:docMk/>
          <pc:sldMk cId="3889010418" sldId="259"/>
        </pc:sldMkLst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30.441" v="81" actId="6549"/>
          <ac:spMkLst>
            <pc:docMk/>
            <pc:sldMk cId="3889010418" sldId="259"/>
            <ac:spMk id="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1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8:08.763" v="97" actId="478"/>
          <ac:spMkLst>
            <pc:docMk/>
            <pc:sldMk cId="3889010418" sldId="259"/>
            <ac:spMk id="1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5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4.139" v="85"/>
          <ac:spMkLst>
            <pc:docMk/>
            <pc:sldMk cId="3889010418" sldId="259"/>
            <ac:spMk id="1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5.362" v="86"/>
          <ac:spMkLst>
            <pc:docMk/>
            <pc:sldMk cId="3889010418" sldId="259"/>
            <ac:spMk id="21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5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6.521" v="87"/>
          <ac:spMkLst>
            <pc:docMk/>
            <pc:sldMk cId="3889010418" sldId="259"/>
            <ac:spMk id="2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3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27.623" v="88"/>
          <ac:spMkLst>
            <pc:docMk/>
            <pc:sldMk cId="3889010418" sldId="259"/>
            <ac:spMk id="31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9.750" v="33" actId="478"/>
          <ac:spMkLst>
            <pc:docMk/>
            <pc:sldMk cId="3889010418" sldId="259"/>
            <ac:spMk id="32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6.512" v="32" actId="478"/>
          <ac:spMkLst>
            <pc:docMk/>
            <pc:sldMk cId="3889010418" sldId="259"/>
            <ac:spMk id="3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7:48.357" v="92" actId="207"/>
          <ac:spMkLst>
            <pc:docMk/>
            <pc:sldMk cId="3889010418" sldId="259"/>
            <ac:spMk id="34" creationId="{00000000-0000-0000-0000-000000000000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79" creationId="{D962460B-AB91-724E-AB5B-2740BF764016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6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7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88" creationId="{00000000-0000-0000-0000-000000000000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0" creationId="{0988CF6D-0ACD-BC42-A439-3AD135BFB008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1" creationId="{2C69A2F5-58B6-8D46-A52A-03BAAAA1A43B}"/>
          </ac:spMkLst>
        </pc:spChg>
        <pc:spChg chg="add mod">
          <ac:chgData name="Axel Maille" userId="065ad68c099279a8" providerId="LiveId" clId="{AB719494-ABD4-E045-91B1-23FD2A628C02}" dt="2018-10-12T12:17:12.798" v="84" actId="1076"/>
          <ac:spMkLst>
            <pc:docMk/>
            <pc:sldMk cId="3889010418" sldId="259"/>
            <ac:spMk id="92" creationId="{16AC9607-A377-A544-A0B4-E66DE66CA0C1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22.689" v="98"/>
          <ac:spMkLst>
            <pc:docMk/>
            <pc:sldMk cId="3889010418" sldId="259"/>
            <ac:spMk id="14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4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43.024" v="102"/>
          <ac:spMkLst>
            <pc:docMk/>
            <pc:sldMk cId="3889010418" sldId="259"/>
            <ac:spMk id="14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5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7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0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02.019" v="95" actId="167"/>
          <ac:spMkLst>
            <pc:docMk/>
            <pc:sldMk cId="3889010418" sldId="259"/>
            <ac:spMk id="198" creationId="{00000000-0000-0000-0000-000000000000}"/>
          </ac:spMkLst>
        </pc:spChg>
        <pc:spChg chg="del">
          <ac:chgData name="Axel Maille" userId="065ad68c099279a8" providerId="LiveId" clId="{AB719494-ABD4-E045-91B1-23FD2A628C02}" dt="2018-10-12T12:13:29.750" v="33" actId="478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1" creationId="{00000000-0000-0000-0000-000000000000}"/>
          </ac:spMkLst>
        </pc:spChg>
        <pc:spChg chg="del mod">
          <ac:chgData name="Axel Maille" userId="065ad68c099279a8" providerId="LiveId" clId="{AB719494-ABD4-E045-91B1-23FD2A628C02}" dt="2018-10-12T12:17:06.461" v="82" actId="478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8:58.546" v="118" actId="20577"/>
          <ac:spMkLst>
            <pc:docMk/>
            <pc:sldMk cId="3889010418" sldId="259"/>
            <ac:spMk id="204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8:37.865" v="101" actId="478"/>
          <ac:spMkLst>
            <pc:docMk/>
            <pc:sldMk cId="3889010418" sldId="259"/>
            <ac:spMk id="205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12.058" v="149" actId="20577"/>
          <ac:spMkLst>
            <pc:docMk/>
            <pc:sldMk cId="3889010418" sldId="259"/>
            <ac:spMk id="206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19.279" v="159" actId="20577"/>
          <ac:spMkLst>
            <pc:docMk/>
            <pc:sldMk cId="3889010418" sldId="259"/>
            <ac:spMk id="207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28.624" v="168" actId="20577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9:01.640" v="125" actId="20577"/>
          <ac:spMkLst>
            <pc:docMk/>
            <pc:sldMk cId="3889010418" sldId="259"/>
            <ac:spMk id="209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1.916" v="175" actId="20577"/>
          <ac:spMkLst>
            <pc:docMk/>
            <pc:sldMk cId="3889010418" sldId="259"/>
            <ac:spMk id="210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5.053" v="183" actId="20577"/>
          <ac:spMkLst>
            <pc:docMk/>
            <pc:sldMk cId="3889010418" sldId="259"/>
            <ac:spMk id="211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38.337" v="190" actId="20577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9:06.151" v="137" actId="20577"/>
          <ac:spMkLst>
            <pc:docMk/>
            <pc:sldMk cId="3889010418" sldId="259"/>
            <ac:spMk id="213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2.151" v="197" actId="20577"/>
          <ac:spMkLst>
            <pc:docMk/>
            <pc:sldMk cId="3889010418" sldId="259"/>
            <ac:spMk id="214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5.415" v="204" actId="20577"/>
          <ac:spMkLst>
            <pc:docMk/>
            <pc:sldMk cId="3889010418" sldId="259"/>
            <ac:spMk id="215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49.436" v="212" actId="20577"/>
          <ac:spMkLst>
            <pc:docMk/>
            <pc:sldMk cId="3889010418" sldId="259"/>
            <ac:spMk id="216" creationId="{00000000-0000-0000-0000-000000000000}"/>
          </ac:spMkLst>
        </pc:spChg>
        <pc:spChg chg="add del mod">
          <ac:chgData name="Axel Maille" userId="065ad68c099279a8" providerId="LiveId" clId="{AB719494-ABD4-E045-91B1-23FD2A628C02}" dt="2018-10-12T12:19:54.526" v="220" actId="20577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AB719494-ABD4-E045-91B1-23FD2A628C02}" dt="2018-10-12T12:16:23.302" v="79" actId="2711"/>
          <ac:spMkLst>
            <pc:docMk/>
            <pc:sldMk cId="3889010418" sldId="259"/>
            <ac:spMk id="221" creationId="{00000000-0000-0000-0000-000000000000}"/>
          </ac:spMkLst>
        </pc:spChg>
        <pc:picChg chg="add mod modCrop">
          <ac:chgData name="Axel Maille" userId="065ad68c099279a8" providerId="LiveId" clId="{AB719494-ABD4-E045-91B1-23FD2A628C02}" dt="2018-10-12T12:15:52.436" v="75" actId="1076"/>
          <ac:picMkLst>
            <pc:docMk/>
            <pc:sldMk cId="3889010418" sldId="259"/>
            <ac:picMk id="3" creationId="{A82387A5-BB1F-5F42-A4B9-6FA10A6BB003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5" creationId="{00000000-0000-0000-0000-000000000000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0" creationId="{00000000-0000-0000-0000-000000000000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1" creationId="{96F63CE3-A8CF-FC49-86F7-136D9B0DFFE6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2" creationId="{00000000-0000-0000-0000-000000000000}"/>
          </ac:picMkLst>
        </pc:picChg>
        <pc:picChg chg="del">
          <ac:chgData name="Axel Maille" userId="065ad68c099279a8" providerId="LiveId" clId="{AB719494-ABD4-E045-91B1-23FD2A628C02}" dt="2018-10-12T12:17:06.461" v="82" actId="478"/>
          <ac:picMkLst>
            <pc:docMk/>
            <pc:sldMk cId="3889010418" sldId="259"/>
            <ac:picMk id="83" creationId="{00000000-0000-0000-0000-000000000000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4" creationId="{3EA696A9-7293-2346-9122-BD0F93B889F3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5" creationId="{D2B809E1-0320-1B40-9D5F-E7B1AA3132D9}"/>
          </ac:picMkLst>
        </pc:picChg>
        <pc:picChg chg="add mod">
          <ac:chgData name="Axel Maille" userId="065ad68c099279a8" providerId="LiveId" clId="{AB719494-ABD4-E045-91B1-23FD2A628C02}" dt="2018-10-12T12:17:12.798" v="84" actId="1076"/>
          <ac:picMkLst>
            <pc:docMk/>
            <pc:sldMk cId="3889010418" sldId="259"/>
            <ac:picMk id="89" creationId="{CD12696E-C398-6145-B2EB-0F0025254F8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FC25DE-3A1A-8838-235A-A60D459D32B0}"/>
              </a:ext>
            </a:extLst>
          </p:cNvPr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A393FD-A206-A27B-8DAB-4BDE49EE0599}"/>
              </a:ext>
            </a:extLst>
          </p:cNvPr>
          <p:cNvSpPr/>
          <p:nvPr/>
        </p:nvSpPr>
        <p:spPr>
          <a:xfrm>
            <a:off x="4009137" y="4690554"/>
            <a:ext cx="3148898" cy="5085584"/>
          </a:xfrm>
          <a:prstGeom prst="rect">
            <a:avLst/>
          </a:prstGeom>
          <a:solidFill>
            <a:srgbClr val="B1DAE0">
              <a:alpha val="13000"/>
            </a:srgbClr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7C3532-DAB4-B7F4-B521-130A85366BB8}"/>
              </a:ext>
            </a:extLst>
          </p:cNvPr>
          <p:cNvSpPr/>
          <p:nvPr/>
        </p:nvSpPr>
        <p:spPr>
          <a:xfrm>
            <a:off x="323690" y="2115499"/>
            <a:ext cx="3506127" cy="5776686"/>
          </a:xfrm>
          <a:prstGeom prst="rect">
            <a:avLst/>
          </a:prstGeom>
          <a:solidFill>
            <a:srgbClr val="B1DAE0">
              <a:alpha val="7000"/>
            </a:srgbClr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CC887642-5336-EC4C-9B9C-EF36466EAB73}"/>
              </a:ext>
            </a:extLst>
          </p:cNvPr>
          <p:cNvSpPr txBox="1"/>
          <p:nvPr/>
        </p:nvSpPr>
        <p:spPr>
          <a:xfrm>
            <a:off x="1315773" y="2156805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963DFF83-85D4-9940-F84C-A7DDA9837F07}"/>
              </a:ext>
            </a:extLst>
          </p:cNvPr>
          <p:cNvSpPr txBox="1"/>
          <p:nvPr/>
        </p:nvSpPr>
        <p:spPr>
          <a:xfrm>
            <a:off x="467998" y="259334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21839A90-EC3F-7422-7964-9D0E7A213FA0}"/>
              </a:ext>
            </a:extLst>
          </p:cNvPr>
          <p:cNvSpPr txBox="1"/>
          <p:nvPr/>
        </p:nvSpPr>
        <p:spPr>
          <a:xfrm>
            <a:off x="1403081" y="2593340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3" name="Rounded Rectangle 13">
            <a:extLst>
              <a:ext uri="{FF2B5EF4-FFF2-40B4-BE49-F238E27FC236}">
                <a16:creationId xmlns:a16="http://schemas.microsoft.com/office/drawing/2014/main" id="{425CD8EC-DED3-845A-E4E1-71AAE148ACF3}"/>
              </a:ext>
            </a:extLst>
          </p:cNvPr>
          <p:cNvSpPr/>
          <p:nvPr/>
        </p:nvSpPr>
        <p:spPr>
          <a:xfrm>
            <a:off x="485260" y="2854950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7130AE42-1FB7-1473-D5FC-330EAFB31B18}"/>
              </a:ext>
            </a:extLst>
          </p:cNvPr>
          <p:cNvSpPr txBox="1"/>
          <p:nvPr/>
        </p:nvSpPr>
        <p:spPr>
          <a:xfrm>
            <a:off x="467998" y="393821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307C70F0-EF62-FD65-FEAD-83233F9AFB0A}"/>
              </a:ext>
            </a:extLst>
          </p:cNvPr>
          <p:cNvSpPr txBox="1"/>
          <p:nvPr/>
        </p:nvSpPr>
        <p:spPr>
          <a:xfrm>
            <a:off x="1403081" y="3938215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2" name="Rounded Rectangle 18">
            <a:extLst>
              <a:ext uri="{FF2B5EF4-FFF2-40B4-BE49-F238E27FC236}">
                <a16:creationId xmlns:a16="http://schemas.microsoft.com/office/drawing/2014/main" id="{082DBC9D-5210-8EBA-B510-306AF70E7EA7}"/>
              </a:ext>
            </a:extLst>
          </p:cNvPr>
          <p:cNvSpPr/>
          <p:nvPr/>
        </p:nvSpPr>
        <p:spPr>
          <a:xfrm>
            <a:off x="485260" y="4199825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23" name="TextBox 24">
            <a:extLst>
              <a:ext uri="{FF2B5EF4-FFF2-40B4-BE49-F238E27FC236}">
                <a16:creationId xmlns:a16="http://schemas.microsoft.com/office/drawing/2014/main" id="{40718214-3B80-84CA-6B39-50290C83517E}"/>
              </a:ext>
            </a:extLst>
          </p:cNvPr>
          <p:cNvSpPr txBox="1"/>
          <p:nvPr/>
        </p:nvSpPr>
        <p:spPr>
          <a:xfrm>
            <a:off x="467998" y="528309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7" name="TextBox 25">
            <a:extLst>
              <a:ext uri="{FF2B5EF4-FFF2-40B4-BE49-F238E27FC236}">
                <a16:creationId xmlns:a16="http://schemas.microsoft.com/office/drawing/2014/main" id="{4432FE6C-051F-09A8-4959-111F00997C02}"/>
              </a:ext>
            </a:extLst>
          </p:cNvPr>
          <p:cNvSpPr txBox="1"/>
          <p:nvPr/>
        </p:nvSpPr>
        <p:spPr>
          <a:xfrm>
            <a:off x="1403081" y="5283090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8" name="Rounded Rectangle 23">
            <a:extLst>
              <a:ext uri="{FF2B5EF4-FFF2-40B4-BE49-F238E27FC236}">
                <a16:creationId xmlns:a16="http://schemas.microsoft.com/office/drawing/2014/main" id="{DE034ACA-F6B8-4CC0-8833-683F65B5B6BB}"/>
              </a:ext>
            </a:extLst>
          </p:cNvPr>
          <p:cNvSpPr/>
          <p:nvPr/>
        </p:nvSpPr>
        <p:spPr>
          <a:xfrm>
            <a:off x="485260" y="5544700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EE61F2FD-0451-AEB2-CF49-E3951402DC4A}"/>
              </a:ext>
            </a:extLst>
          </p:cNvPr>
          <p:cNvSpPr txBox="1"/>
          <p:nvPr/>
        </p:nvSpPr>
        <p:spPr>
          <a:xfrm>
            <a:off x="467998" y="662796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3" name="TextBox 30">
            <a:extLst>
              <a:ext uri="{FF2B5EF4-FFF2-40B4-BE49-F238E27FC236}">
                <a16:creationId xmlns:a16="http://schemas.microsoft.com/office/drawing/2014/main" id="{59020668-A3E7-505A-61F1-0FDEBA790D1E}"/>
              </a:ext>
            </a:extLst>
          </p:cNvPr>
          <p:cNvSpPr txBox="1"/>
          <p:nvPr/>
        </p:nvSpPr>
        <p:spPr>
          <a:xfrm>
            <a:off x="1403081" y="6627966"/>
            <a:ext cx="25643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cs typeface="Lato" panose="020F0502020204030203" pitchFamily="34" charset="0"/>
              </a:rPr>
              <a:t>société</a:t>
            </a:r>
            <a:endParaRPr lang="en-GB" sz="1000" b="1" dirty="0">
              <a:cs typeface="Lato" panose="020F0502020204030203" pitchFamily="34" charset="0"/>
            </a:endParaRPr>
          </a:p>
          <a:p>
            <a:r>
              <a:rPr lang="en-GB" sz="1000" i="1" dirty="0">
                <a:cs typeface="Lato" panose="020F0502020204030203" pitchFamily="34" charset="0"/>
              </a:rPr>
              <a:t>Titre du poste</a:t>
            </a:r>
          </a:p>
          <a:p>
            <a:endParaRPr lang="en-GB" sz="10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35" name="Rounded Rectangle 28">
            <a:extLst>
              <a:ext uri="{FF2B5EF4-FFF2-40B4-BE49-F238E27FC236}">
                <a16:creationId xmlns:a16="http://schemas.microsoft.com/office/drawing/2014/main" id="{2C5C8AB3-46AD-2B33-2888-A0328C892F1B}"/>
              </a:ext>
            </a:extLst>
          </p:cNvPr>
          <p:cNvSpPr/>
          <p:nvPr/>
        </p:nvSpPr>
        <p:spPr>
          <a:xfrm>
            <a:off x="485260" y="6889576"/>
            <a:ext cx="846386" cy="846386"/>
          </a:xfrm>
          <a:prstGeom prst="roundRect">
            <a:avLst/>
          </a:prstGeom>
          <a:solidFill>
            <a:srgbClr val="B1DA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36" name="TextBox 185">
            <a:extLst>
              <a:ext uri="{FF2B5EF4-FFF2-40B4-BE49-F238E27FC236}">
                <a16:creationId xmlns:a16="http://schemas.microsoft.com/office/drawing/2014/main" id="{715AF6DF-30AB-9C6D-0D0A-2CF444A886AF}"/>
              </a:ext>
            </a:extLst>
          </p:cNvPr>
          <p:cNvSpPr txBox="1"/>
          <p:nvPr/>
        </p:nvSpPr>
        <p:spPr>
          <a:xfrm>
            <a:off x="2583030" y="311742"/>
            <a:ext cx="4322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>
                <a:cs typeface="Lato Black" panose="020F0A02020204030203" pitchFamily="34" charset="0"/>
              </a:rPr>
              <a:t>Mehdi YEN</a:t>
            </a:r>
          </a:p>
        </p:txBody>
      </p:sp>
      <p:sp>
        <p:nvSpPr>
          <p:cNvPr id="37" name="TextBox 200">
            <a:extLst>
              <a:ext uri="{FF2B5EF4-FFF2-40B4-BE49-F238E27FC236}">
                <a16:creationId xmlns:a16="http://schemas.microsoft.com/office/drawing/2014/main" id="{212E1E74-B323-40EF-8F5E-B7A79A5DD283}"/>
              </a:ext>
            </a:extLst>
          </p:cNvPr>
          <p:cNvSpPr txBox="1"/>
          <p:nvPr/>
        </p:nvSpPr>
        <p:spPr>
          <a:xfrm>
            <a:off x="5009679" y="1753991"/>
            <a:ext cx="1147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13C6369-D051-F9EB-A72B-ACA38E8418E2}"/>
              </a:ext>
            </a:extLst>
          </p:cNvPr>
          <p:cNvSpPr/>
          <p:nvPr/>
        </p:nvSpPr>
        <p:spPr>
          <a:xfrm>
            <a:off x="4009137" y="1698171"/>
            <a:ext cx="3148898" cy="1320799"/>
          </a:xfrm>
          <a:prstGeom prst="rect">
            <a:avLst/>
          </a:prstGeom>
          <a:solidFill>
            <a:srgbClr val="B1DAE0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39" name="TextBox 6">
            <a:extLst>
              <a:ext uri="{FF2B5EF4-FFF2-40B4-BE49-F238E27FC236}">
                <a16:creationId xmlns:a16="http://schemas.microsoft.com/office/drawing/2014/main" id="{1B53EE14-D935-41F6-EB83-EB7343945427}"/>
              </a:ext>
            </a:extLst>
          </p:cNvPr>
          <p:cNvSpPr txBox="1"/>
          <p:nvPr/>
        </p:nvSpPr>
        <p:spPr>
          <a:xfrm>
            <a:off x="5068730" y="3139887"/>
            <a:ext cx="843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>
                <a:cs typeface="Lato" panose="020F0502020204030203" pitchFamily="34" charset="0"/>
              </a:rPr>
              <a:t>Profil</a:t>
            </a:r>
            <a:endParaRPr lang="en-GB" sz="2400" dirty="0">
              <a:cs typeface="Lato" panose="020F0502020204030203" pitchFamily="34" charset="0"/>
            </a:endParaRPr>
          </a:p>
        </p:txBody>
      </p:sp>
      <p:sp>
        <p:nvSpPr>
          <p:cNvPr id="40" name="TextBox 7">
            <a:extLst>
              <a:ext uri="{FF2B5EF4-FFF2-40B4-BE49-F238E27FC236}">
                <a16:creationId xmlns:a16="http://schemas.microsoft.com/office/drawing/2014/main" id="{8E62E36F-3663-78B8-478C-73231B1C0F77}"/>
              </a:ext>
            </a:extLst>
          </p:cNvPr>
          <p:cNvSpPr txBox="1"/>
          <p:nvPr/>
        </p:nvSpPr>
        <p:spPr>
          <a:xfrm>
            <a:off x="4037093" y="3547515"/>
            <a:ext cx="290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D064CB1-6157-44BD-12E4-F8D2118AC5D1}"/>
              </a:ext>
            </a:extLst>
          </p:cNvPr>
          <p:cNvSpPr/>
          <p:nvPr/>
        </p:nvSpPr>
        <p:spPr>
          <a:xfrm>
            <a:off x="4009137" y="3146381"/>
            <a:ext cx="3148898" cy="1380621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TextBox 202">
            <a:extLst>
              <a:ext uri="{FF2B5EF4-FFF2-40B4-BE49-F238E27FC236}">
                <a16:creationId xmlns:a16="http://schemas.microsoft.com/office/drawing/2014/main" id="{BD7CAFE4-4A19-19DB-2D28-6F3A5E1300F2}"/>
              </a:ext>
            </a:extLst>
          </p:cNvPr>
          <p:cNvSpPr txBox="1"/>
          <p:nvPr/>
        </p:nvSpPr>
        <p:spPr>
          <a:xfrm>
            <a:off x="4546183" y="4708440"/>
            <a:ext cx="1888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>
                <a:cs typeface="Lato" panose="020F0502020204030203" pitchFamily="34" charset="0"/>
              </a:rPr>
              <a:t>Compétences</a:t>
            </a:r>
            <a:endParaRPr lang="en-GB" sz="2400" dirty="0">
              <a:cs typeface="Lato" panose="020F0502020204030203" pitchFamily="34" charset="0"/>
            </a:endParaRPr>
          </a:p>
        </p:txBody>
      </p:sp>
      <p:sp>
        <p:nvSpPr>
          <p:cNvPr id="43" name="TextBox 203">
            <a:extLst>
              <a:ext uri="{FF2B5EF4-FFF2-40B4-BE49-F238E27FC236}">
                <a16:creationId xmlns:a16="http://schemas.microsoft.com/office/drawing/2014/main" id="{1C41C4EE-1A07-4225-6ABD-033B69976718}"/>
              </a:ext>
            </a:extLst>
          </p:cNvPr>
          <p:cNvSpPr txBox="1"/>
          <p:nvPr/>
        </p:nvSpPr>
        <p:spPr>
          <a:xfrm>
            <a:off x="4072079" y="5077086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err="1">
                <a:cs typeface="Lato" panose="020F0502020204030203" pitchFamily="34" charset="0"/>
              </a:rPr>
              <a:t>Professionnelles</a:t>
            </a:r>
            <a:endParaRPr lang="en-GB" sz="1050" b="1" i="1" dirty="0">
              <a:cs typeface="Lato" panose="020F0502020204030203" pitchFamily="34" charset="0"/>
            </a:endParaRPr>
          </a:p>
        </p:txBody>
      </p:sp>
      <p:sp>
        <p:nvSpPr>
          <p:cNvPr id="44" name="TextBox 204">
            <a:extLst>
              <a:ext uri="{FF2B5EF4-FFF2-40B4-BE49-F238E27FC236}">
                <a16:creationId xmlns:a16="http://schemas.microsoft.com/office/drawing/2014/main" id="{14E35052-9AE7-0828-CE26-48E201F87857}"/>
              </a:ext>
            </a:extLst>
          </p:cNvPr>
          <p:cNvSpPr txBox="1"/>
          <p:nvPr/>
        </p:nvSpPr>
        <p:spPr>
          <a:xfrm>
            <a:off x="4072079" y="5377168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45" name="TextBox 205">
            <a:extLst>
              <a:ext uri="{FF2B5EF4-FFF2-40B4-BE49-F238E27FC236}">
                <a16:creationId xmlns:a16="http://schemas.microsoft.com/office/drawing/2014/main" id="{3A900335-BACD-DA39-7BAF-CC5E8D7D7CA8}"/>
              </a:ext>
            </a:extLst>
          </p:cNvPr>
          <p:cNvSpPr txBox="1"/>
          <p:nvPr/>
        </p:nvSpPr>
        <p:spPr>
          <a:xfrm>
            <a:off x="4072079" y="5691552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46" name="TextBox 206">
            <a:extLst>
              <a:ext uri="{FF2B5EF4-FFF2-40B4-BE49-F238E27FC236}">
                <a16:creationId xmlns:a16="http://schemas.microsoft.com/office/drawing/2014/main" id="{3FCDF229-D5E4-188F-EB26-74969586D64D}"/>
              </a:ext>
            </a:extLst>
          </p:cNvPr>
          <p:cNvSpPr txBox="1"/>
          <p:nvPr/>
        </p:nvSpPr>
        <p:spPr>
          <a:xfrm>
            <a:off x="4072079" y="600593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 SQL</a:t>
            </a:r>
          </a:p>
        </p:txBody>
      </p:sp>
      <p:sp>
        <p:nvSpPr>
          <p:cNvPr id="47" name="TextBox 207">
            <a:extLst>
              <a:ext uri="{FF2B5EF4-FFF2-40B4-BE49-F238E27FC236}">
                <a16:creationId xmlns:a16="http://schemas.microsoft.com/office/drawing/2014/main" id="{DE8CE18A-FCCC-8722-1153-ED04489BB130}"/>
              </a:ext>
            </a:extLst>
          </p:cNvPr>
          <p:cNvSpPr txBox="1"/>
          <p:nvPr/>
        </p:nvSpPr>
        <p:spPr>
          <a:xfrm>
            <a:off x="4072079" y="632032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48" name="TextBox 208">
            <a:extLst>
              <a:ext uri="{FF2B5EF4-FFF2-40B4-BE49-F238E27FC236}">
                <a16:creationId xmlns:a16="http://schemas.microsoft.com/office/drawing/2014/main" id="{0BAA4556-8BCB-7AD4-E179-536AEC94335F}"/>
              </a:ext>
            </a:extLst>
          </p:cNvPr>
          <p:cNvSpPr txBox="1"/>
          <p:nvPr/>
        </p:nvSpPr>
        <p:spPr>
          <a:xfrm>
            <a:off x="4072079" y="6798719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err="1">
                <a:cs typeface="Lato" panose="020F0502020204030203" pitchFamily="34" charset="0"/>
              </a:rPr>
              <a:t>Langues</a:t>
            </a:r>
            <a:endParaRPr lang="en-GB" sz="1050" b="1" i="1" dirty="0">
              <a:cs typeface="Lato" panose="020F0502020204030203" pitchFamily="34" charset="0"/>
            </a:endParaRPr>
          </a:p>
        </p:txBody>
      </p:sp>
      <p:sp>
        <p:nvSpPr>
          <p:cNvPr id="49" name="TextBox 209">
            <a:extLst>
              <a:ext uri="{FF2B5EF4-FFF2-40B4-BE49-F238E27FC236}">
                <a16:creationId xmlns:a16="http://schemas.microsoft.com/office/drawing/2014/main" id="{C7E63090-964F-9508-1A42-DD520C462D29}"/>
              </a:ext>
            </a:extLst>
          </p:cNvPr>
          <p:cNvSpPr txBox="1"/>
          <p:nvPr/>
        </p:nvSpPr>
        <p:spPr>
          <a:xfrm>
            <a:off x="4072079" y="709880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Anglais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50" name="TextBox 210">
            <a:extLst>
              <a:ext uri="{FF2B5EF4-FFF2-40B4-BE49-F238E27FC236}">
                <a16:creationId xmlns:a16="http://schemas.microsoft.com/office/drawing/2014/main" id="{BB4CEAEB-6CDD-6286-EDB6-14480E99FB2A}"/>
              </a:ext>
            </a:extLst>
          </p:cNvPr>
          <p:cNvSpPr txBox="1"/>
          <p:nvPr/>
        </p:nvSpPr>
        <p:spPr>
          <a:xfrm>
            <a:off x="4072079" y="741318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Allemand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51" name="TextBox 211">
            <a:extLst>
              <a:ext uri="{FF2B5EF4-FFF2-40B4-BE49-F238E27FC236}">
                <a16:creationId xmlns:a16="http://schemas.microsoft.com/office/drawing/2014/main" id="{68BE2FEE-C3D3-5727-5143-307926BC6CDC}"/>
              </a:ext>
            </a:extLst>
          </p:cNvPr>
          <p:cNvSpPr txBox="1"/>
          <p:nvPr/>
        </p:nvSpPr>
        <p:spPr>
          <a:xfrm>
            <a:off x="4072079" y="772756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Italien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52" name="TextBox 212">
            <a:extLst>
              <a:ext uri="{FF2B5EF4-FFF2-40B4-BE49-F238E27FC236}">
                <a16:creationId xmlns:a16="http://schemas.microsoft.com/office/drawing/2014/main" id="{FD5A5E7F-3D03-9468-FBF8-E0DC8693F411}"/>
              </a:ext>
            </a:extLst>
          </p:cNvPr>
          <p:cNvSpPr txBox="1"/>
          <p:nvPr/>
        </p:nvSpPr>
        <p:spPr>
          <a:xfrm>
            <a:off x="4072079" y="8112637"/>
            <a:ext cx="2727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err="1">
                <a:cs typeface="Lato" panose="020F0502020204030203" pitchFamily="34" charset="0"/>
              </a:rPr>
              <a:t>Personnelles</a:t>
            </a:r>
            <a:endParaRPr lang="en-GB" sz="1050" b="1" i="1" dirty="0">
              <a:cs typeface="Lato" panose="020F0502020204030203" pitchFamily="34" charset="0"/>
            </a:endParaRPr>
          </a:p>
        </p:txBody>
      </p:sp>
      <p:sp>
        <p:nvSpPr>
          <p:cNvPr id="53" name="TextBox 213">
            <a:extLst>
              <a:ext uri="{FF2B5EF4-FFF2-40B4-BE49-F238E27FC236}">
                <a16:creationId xmlns:a16="http://schemas.microsoft.com/office/drawing/2014/main" id="{5579A5E7-DBDA-50AB-F522-6069BB1F312C}"/>
              </a:ext>
            </a:extLst>
          </p:cNvPr>
          <p:cNvSpPr txBox="1"/>
          <p:nvPr/>
        </p:nvSpPr>
        <p:spPr>
          <a:xfrm>
            <a:off x="4072079" y="841271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Créatif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54" name="TextBox 214">
            <a:extLst>
              <a:ext uri="{FF2B5EF4-FFF2-40B4-BE49-F238E27FC236}">
                <a16:creationId xmlns:a16="http://schemas.microsoft.com/office/drawing/2014/main" id="{23D04971-8B93-487B-8EA8-E92883EB9138}"/>
              </a:ext>
            </a:extLst>
          </p:cNvPr>
          <p:cNvSpPr txBox="1"/>
          <p:nvPr/>
        </p:nvSpPr>
        <p:spPr>
          <a:xfrm>
            <a:off x="4072079" y="872710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Sérieux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55" name="TextBox 215">
            <a:extLst>
              <a:ext uri="{FF2B5EF4-FFF2-40B4-BE49-F238E27FC236}">
                <a16:creationId xmlns:a16="http://schemas.microsoft.com/office/drawing/2014/main" id="{89CE4964-8884-CB69-EC85-63B4AE78FCCB}"/>
              </a:ext>
            </a:extLst>
          </p:cNvPr>
          <p:cNvSpPr txBox="1"/>
          <p:nvPr/>
        </p:nvSpPr>
        <p:spPr>
          <a:xfrm>
            <a:off x="4072079" y="904148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Organisé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56" name="TextBox 216">
            <a:extLst>
              <a:ext uri="{FF2B5EF4-FFF2-40B4-BE49-F238E27FC236}">
                <a16:creationId xmlns:a16="http://schemas.microsoft.com/office/drawing/2014/main" id="{2EFFAC9E-BCE0-5FC2-8853-C9E79DC9090F}"/>
              </a:ext>
            </a:extLst>
          </p:cNvPr>
          <p:cNvSpPr txBox="1"/>
          <p:nvPr/>
        </p:nvSpPr>
        <p:spPr>
          <a:xfrm>
            <a:off x="4072079" y="936008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Innovant</a:t>
            </a:r>
            <a:endParaRPr lang="en-GB" sz="1000" dirty="0">
              <a:cs typeface="Lato" panose="020F0502020204030203" pitchFamily="34" charset="0"/>
            </a:endParaRPr>
          </a:p>
        </p:txBody>
      </p:sp>
      <p:cxnSp>
        <p:nvCxnSpPr>
          <p:cNvPr id="57" name="Straight Connector 131">
            <a:extLst>
              <a:ext uri="{FF2B5EF4-FFF2-40B4-BE49-F238E27FC236}">
                <a16:creationId xmlns:a16="http://schemas.microsoft.com/office/drawing/2014/main" id="{0ABEB357-248A-0889-4FE5-78152140750C}"/>
              </a:ext>
            </a:extLst>
          </p:cNvPr>
          <p:cNvCxnSpPr/>
          <p:nvPr/>
        </p:nvCxnSpPr>
        <p:spPr>
          <a:xfrm flipV="1">
            <a:off x="5465690" y="548169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Terminator 132">
            <a:extLst>
              <a:ext uri="{FF2B5EF4-FFF2-40B4-BE49-F238E27FC236}">
                <a16:creationId xmlns:a16="http://schemas.microsoft.com/office/drawing/2014/main" id="{A6B8E603-EB3A-24ED-7B7F-B7EEE2BB968C}"/>
              </a:ext>
            </a:extLst>
          </p:cNvPr>
          <p:cNvSpPr/>
          <p:nvPr/>
        </p:nvSpPr>
        <p:spPr>
          <a:xfrm>
            <a:off x="6219307" y="541657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59" name="Straight Connector 134">
            <a:extLst>
              <a:ext uri="{FF2B5EF4-FFF2-40B4-BE49-F238E27FC236}">
                <a16:creationId xmlns:a16="http://schemas.microsoft.com/office/drawing/2014/main" id="{7D9ABC16-7F19-E2D9-657C-5F502A10475D}"/>
              </a:ext>
            </a:extLst>
          </p:cNvPr>
          <p:cNvCxnSpPr/>
          <p:nvPr/>
        </p:nvCxnSpPr>
        <p:spPr>
          <a:xfrm flipV="1">
            <a:off x="5465690" y="579563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owchart: Terminator 135">
            <a:extLst>
              <a:ext uri="{FF2B5EF4-FFF2-40B4-BE49-F238E27FC236}">
                <a16:creationId xmlns:a16="http://schemas.microsoft.com/office/drawing/2014/main" id="{2E323DA1-90B9-4041-1DA3-51F8E73C1784}"/>
              </a:ext>
            </a:extLst>
          </p:cNvPr>
          <p:cNvSpPr/>
          <p:nvPr/>
        </p:nvSpPr>
        <p:spPr>
          <a:xfrm>
            <a:off x="5934655" y="573051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1" name="Straight Connector 137">
            <a:extLst>
              <a:ext uri="{FF2B5EF4-FFF2-40B4-BE49-F238E27FC236}">
                <a16:creationId xmlns:a16="http://schemas.microsoft.com/office/drawing/2014/main" id="{71AD398E-1E38-7A1D-9C65-D797DBDDF10B}"/>
              </a:ext>
            </a:extLst>
          </p:cNvPr>
          <p:cNvCxnSpPr/>
          <p:nvPr/>
        </p:nvCxnSpPr>
        <p:spPr>
          <a:xfrm flipV="1">
            <a:off x="5465690" y="610956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lowchart: Terminator 138">
            <a:extLst>
              <a:ext uri="{FF2B5EF4-FFF2-40B4-BE49-F238E27FC236}">
                <a16:creationId xmlns:a16="http://schemas.microsoft.com/office/drawing/2014/main" id="{B443B7F9-2BAA-D6DA-2DA4-BDEFCAE49005}"/>
              </a:ext>
            </a:extLst>
          </p:cNvPr>
          <p:cNvSpPr/>
          <p:nvPr/>
        </p:nvSpPr>
        <p:spPr>
          <a:xfrm>
            <a:off x="6219307" y="604444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3" name="Straight Connector 140">
            <a:extLst>
              <a:ext uri="{FF2B5EF4-FFF2-40B4-BE49-F238E27FC236}">
                <a16:creationId xmlns:a16="http://schemas.microsoft.com/office/drawing/2014/main" id="{F561150C-B868-08A8-8336-3BDD92DE8765}"/>
              </a:ext>
            </a:extLst>
          </p:cNvPr>
          <p:cNvCxnSpPr/>
          <p:nvPr/>
        </p:nvCxnSpPr>
        <p:spPr>
          <a:xfrm flipV="1">
            <a:off x="5465690" y="642350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owchart: Terminator 141">
            <a:extLst>
              <a:ext uri="{FF2B5EF4-FFF2-40B4-BE49-F238E27FC236}">
                <a16:creationId xmlns:a16="http://schemas.microsoft.com/office/drawing/2014/main" id="{7D1854E9-7F7A-BF8F-0E08-86A01CE5D0E8}"/>
              </a:ext>
            </a:extLst>
          </p:cNvPr>
          <p:cNvSpPr/>
          <p:nvPr/>
        </p:nvSpPr>
        <p:spPr>
          <a:xfrm>
            <a:off x="5934655" y="635838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5" name="Straight Connector 176">
            <a:extLst>
              <a:ext uri="{FF2B5EF4-FFF2-40B4-BE49-F238E27FC236}">
                <a16:creationId xmlns:a16="http://schemas.microsoft.com/office/drawing/2014/main" id="{707F3C1A-D1EE-64FB-DBF7-69E8566E3EBF}"/>
              </a:ext>
            </a:extLst>
          </p:cNvPr>
          <p:cNvCxnSpPr/>
          <p:nvPr/>
        </p:nvCxnSpPr>
        <p:spPr>
          <a:xfrm flipV="1">
            <a:off x="5465690" y="7179403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owchart: Terminator 177">
            <a:extLst>
              <a:ext uri="{FF2B5EF4-FFF2-40B4-BE49-F238E27FC236}">
                <a16:creationId xmlns:a16="http://schemas.microsoft.com/office/drawing/2014/main" id="{7F5ACCA0-EB76-BEEB-DDC6-95EEAE3B76B9}"/>
              </a:ext>
            </a:extLst>
          </p:cNvPr>
          <p:cNvSpPr/>
          <p:nvPr/>
        </p:nvSpPr>
        <p:spPr>
          <a:xfrm>
            <a:off x="6219307" y="7114281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7" name="Straight Connector 178">
            <a:extLst>
              <a:ext uri="{FF2B5EF4-FFF2-40B4-BE49-F238E27FC236}">
                <a16:creationId xmlns:a16="http://schemas.microsoft.com/office/drawing/2014/main" id="{1ED2E5A0-5A2B-E0B1-6141-B3AA7F07D775}"/>
              </a:ext>
            </a:extLst>
          </p:cNvPr>
          <p:cNvCxnSpPr/>
          <p:nvPr/>
        </p:nvCxnSpPr>
        <p:spPr>
          <a:xfrm flipV="1">
            <a:off x="5465690" y="7499671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owchart: Terminator 179">
            <a:extLst>
              <a:ext uri="{FF2B5EF4-FFF2-40B4-BE49-F238E27FC236}">
                <a16:creationId xmlns:a16="http://schemas.microsoft.com/office/drawing/2014/main" id="{421CB677-E7F7-B1C1-6167-B8651D6F17A7}"/>
              </a:ext>
            </a:extLst>
          </p:cNvPr>
          <p:cNvSpPr/>
          <p:nvPr/>
        </p:nvSpPr>
        <p:spPr>
          <a:xfrm>
            <a:off x="5934655" y="7434549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9" name="Straight Connector 184">
            <a:extLst>
              <a:ext uri="{FF2B5EF4-FFF2-40B4-BE49-F238E27FC236}">
                <a16:creationId xmlns:a16="http://schemas.microsoft.com/office/drawing/2014/main" id="{6891DB76-D34F-70A4-8ACF-58D9726887C9}"/>
              </a:ext>
            </a:extLst>
          </p:cNvPr>
          <p:cNvCxnSpPr/>
          <p:nvPr/>
        </p:nvCxnSpPr>
        <p:spPr>
          <a:xfrm flipV="1">
            <a:off x="5465690" y="7819939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owchart: Terminator 187">
            <a:extLst>
              <a:ext uri="{FF2B5EF4-FFF2-40B4-BE49-F238E27FC236}">
                <a16:creationId xmlns:a16="http://schemas.microsoft.com/office/drawing/2014/main" id="{4D2BEC56-6C3A-753E-C89E-63FCEDD6AA01}"/>
              </a:ext>
            </a:extLst>
          </p:cNvPr>
          <p:cNvSpPr/>
          <p:nvPr/>
        </p:nvSpPr>
        <p:spPr>
          <a:xfrm>
            <a:off x="6219307" y="7754817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1" name="Straight Connector 188">
            <a:extLst>
              <a:ext uri="{FF2B5EF4-FFF2-40B4-BE49-F238E27FC236}">
                <a16:creationId xmlns:a16="http://schemas.microsoft.com/office/drawing/2014/main" id="{FA1D7916-4F92-79EE-7E6D-32E68D5AD4A2}"/>
              </a:ext>
            </a:extLst>
          </p:cNvPr>
          <p:cNvCxnSpPr/>
          <p:nvPr/>
        </p:nvCxnSpPr>
        <p:spPr>
          <a:xfrm flipV="1">
            <a:off x="5465690" y="850224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Terminator 189">
            <a:extLst>
              <a:ext uri="{FF2B5EF4-FFF2-40B4-BE49-F238E27FC236}">
                <a16:creationId xmlns:a16="http://schemas.microsoft.com/office/drawing/2014/main" id="{51A7ACEB-BE85-BD86-339C-2E544AB778FD}"/>
              </a:ext>
            </a:extLst>
          </p:cNvPr>
          <p:cNvSpPr/>
          <p:nvPr/>
        </p:nvSpPr>
        <p:spPr>
          <a:xfrm>
            <a:off x="6219307" y="843712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3" name="Straight Connector 190">
            <a:extLst>
              <a:ext uri="{FF2B5EF4-FFF2-40B4-BE49-F238E27FC236}">
                <a16:creationId xmlns:a16="http://schemas.microsoft.com/office/drawing/2014/main" id="{714A1134-572C-A000-347F-D3B30406EFCE}"/>
              </a:ext>
            </a:extLst>
          </p:cNvPr>
          <p:cNvCxnSpPr/>
          <p:nvPr/>
        </p:nvCxnSpPr>
        <p:spPr>
          <a:xfrm flipV="1">
            <a:off x="5465690" y="881618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lowchart: Terminator 191">
            <a:extLst>
              <a:ext uri="{FF2B5EF4-FFF2-40B4-BE49-F238E27FC236}">
                <a16:creationId xmlns:a16="http://schemas.microsoft.com/office/drawing/2014/main" id="{369C74E3-6481-A955-A100-793F4EF73B8D}"/>
              </a:ext>
            </a:extLst>
          </p:cNvPr>
          <p:cNvSpPr/>
          <p:nvPr/>
        </p:nvSpPr>
        <p:spPr>
          <a:xfrm>
            <a:off x="5934655" y="875106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5" name="Straight Connector 192">
            <a:extLst>
              <a:ext uri="{FF2B5EF4-FFF2-40B4-BE49-F238E27FC236}">
                <a16:creationId xmlns:a16="http://schemas.microsoft.com/office/drawing/2014/main" id="{9D576E55-AC33-D821-6033-013938FB39DB}"/>
              </a:ext>
            </a:extLst>
          </p:cNvPr>
          <p:cNvCxnSpPr/>
          <p:nvPr/>
        </p:nvCxnSpPr>
        <p:spPr>
          <a:xfrm flipV="1">
            <a:off x="5465690" y="9130117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lowchart: Terminator 193">
            <a:extLst>
              <a:ext uri="{FF2B5EF4-FFF2-40B4-BE49-F238E27FC236}">
                <a16:creationId xmlns:a16="http://schemas.microsoft.com/office/drawing/2014/main" id="{59DF6662-4193-A94D-359F-B57AC13365C0}"/>
              </a:ext>
            </a:extLst>
          </p:cNvPr>
          <p:cNvSpPr/>
          <p:nvPr/>
        </p:nvSpPr>
        <p:spPr>
          <a:xfrm>
            <a:off x="6219307" y="9064995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7" name="Straight Connector 194">
            <a:extLst>
              <a:ext uri="{FF2B5EF4-FFF2-40B4-BE49-F238E27FC236}">
                <a16:creationId xmlns:a16="http://schemas.microsoft.com/office/drawing/2014/main" id="{01019AE3-2CBA-5D33-24AE-ECB7FD08A2F6}"/>
              </a:ext>
            </a:extLst>
          </p:cNvPr>
          <p:cNvCxnSpPr/>
          <p:nvPr/>
        </p:nvCxnSpPr>
        <p:spPr>
          <a:xfrm flipV="1">
            <a:off x="5465690" y="9444052"/>
            <a:ext cx="1420367" cy="3017"/>
          </a:xfrm>
          <a:prstGeom prst="line">
            <a:avLst/>
          </a:prstGeom>
          <a:ln w="1270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lowchart: Terminator 195">
            <a:extLst>
              <a:ext uri="{FF2B5EF4-FFF2-40B4-BE49-F238E27FC236}">
                <a16:creationId xmlns:a16="http://schemas.microsoft.com/office/drawing/2014/main" id="{BB68E4B0-136F-3B09-CC85-9FAF16C8B404}"/>
              </a:ext>
            </a:extLst>
          </p:cNvPr>
          <p:cNvSpPr/>
          <p:nvPr/>
        </p:nvSpPr>
        <p:spPr>
          <a:xfrm>
            <a:off x="5934655" y="9378930"/>
            <a:ext cx="182880" cy="133260"/>
          </a:xfrm>
          <a:prstGeom prst="flowChartTerminator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0" name="TextBox 145">
            <a:extLst>
              <a:ext uri="{FF2B5EF4-FFF2-40B4-BE49-F238E27FC236}">
                <a16:creationId xmlns:a16="http://schemas.microsoft.com/office/drawing/2014/main" id="{2E4124FC-503F-BD93-452B-8DB5DAB6E794}"/>
              </a:ext>
            </a:extLst>
          </p:cNvPr>
          <p:cNvSpPr txBox="1"/>
          <p:nvPr/>
        </p:nvSpPr>
        <p:spPr>
          <a:xfrm>
            <a:off x="1378091" y="8026367"/>
            <a:ext cx="1477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82" name="TextBox 146">
            <a:extLst>
              <a:ext uri="{FF2B5EF4-FFF2-40B4-BE49-F238E27FC236}">
                <a16:creationId xmlns:a16="http://schemas.microsoft.com/office/drawing/2014/main" id="{74297930-4F61-3D83-2797-E326EB9C90A9}"/>
              </a:ext>
            </a:extLst>
          </p:cNvPr>
          <p:cNvSpPr txBox="1"/>
          <p:nvPr/>
        </p:nvSpPr>
        <p:spPr>
          <a:xfrm>
            <a:off x="1198641" y="8424230"/>
            <a:ext cx="27687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3" name="TextBox 147">
            <a:extLst>
              <a:ext uri="{FF2B5EF4-FFF2-40B4-BE49-F238E27FC236}">
                <a16:creationId xmlns:a16="http://schemas.microsoft.com/office/drawing/2014/main" id="{3798C226-6517-A071-F0DD-5A5EE8A1AE4E}"/>
              </a:ext>
            </a:extLst>
          </p:cNvPr>
          <p:cNvSpPr txBox="1"/>
          <p:nvPr/>
        </p:nvSpPr>
        <p:spPr>
          <a:xfrm>
            <a:off x="467998" y="842423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6" name="TextBox 148">
            <a:extLst>
              <a:ext uri="{FF2B5EF4-FFF2-40B4-BE49-F238E27FC236}">
                <a16:creationId xmlns:a16="http://schemas.microsoft.com/office/drawing/2014/main" id="{EE089CFA-691B-452E-E03C-A0F180F02E01}"/>
              </a:ext>
            </a:extLst>
          </p:cNvPr>
          <p:cNvSpPr txBox="1"/>
          <p:nvPr/>
        </p:nvSpPr>
        <p:spPr>
          <a:xfrm>
            <a:off x="1198641" y="9113444"/>
            <a:ext cx="27687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7" name="TextBox 149">
            <a:extLst>
              <a:ext uri="{FF2B5EF4-FFF2-40B4-BE49-F238E27FC236}">
                <a16:creationId xmlns:a16="http://schemas.microsoft.com/office/drawing/2014/main" id="{8EFBFC7B-CD9E-7F4C-721F-89AFF587AA0B}"/>
              </a:ext>
            </a:extLst>
          </p:cNvPr>
          <p:cNvSpPr txBox="1"/>
          <p:nvPr/>
        </p:nvSpPr>
        <p:spPr>
          <a:xfrm>
            <a:off x="467998" y="9113444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066F929-9697-E815-08B9-BE8BC5B71394}"/>
              </a:ext>
            </a:extLst>
          </p:cNvPr>
          <p:cNvSpPr/>
          <p:nvPr/>
        </p:nvSpPr>
        <p:spPr>
          <a:xfrm>
            <a:off x="323690" y="8015280"/>
            <a:ext cx="3506127" cy="1738080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3" name="Image 92">
            <a:extLst>
              <a:ext uri="{FF2B5EF4-FFF2-40B4-BE49-F238E27FC236}">
                <a16:creationId xmlns:a16="http://schemas.microsoft.com/office/drawing/2014/main" id="{07D2B21B-5913-8908-80C9-597314BD61D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5" r="6616"/>
          <a:stretch/>
        </p:blipFill>
        <p:spPr>
          <a:xfrm>
            <a:off x="725430" y="274875"/>
            <a:ext cx="1543410" cy="1566550"/>
          </a:xfrm>
          <a:prstGeom prst="ellipse">
            <a:avLst/>
          </a:prstGeom>
          <a:ln w="38100">
            <a:solidFill>
              <a:srgbClr val="33CCCC"/>
            </a:solidFill>
          </a:ln>
        </p:spPr>
      </p:pic>
      <p:sp>
        <p:nvSpPr>
          <p:cNvPr id="94" name="TextBox 201">
            <a:extLst>
              <a:ext uri="{FF2B5EF4-FFF2-40B4-BE49-F238E27FC236}">
                <a16:creationId xmlns:a16="http://schemas.microsoft.com/office/drawing/2014/main" id="{E97668C5-7983-7216-CF49-CC651C197001}"/>
              </a:ext>
            </a:extLst>
          </p:cNvPr>
          <p:cNvSpPr txBox="1"/>
          <p:nvPr/>
        </p:nvSpPr>
        <p:spPr>
          <a:xfrm>
            <a:off x="4430231" y="2711088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12 rue de la </a:t>
            </a:r>
            <a:r>
              <a:rPr lang="en-PH" sz="1000" dirty="0" err="1">
                <a:cs typeface="Lato" panose="020F0502020204030203" pitchFamily="34" charset="0"/>
              </a:rPr>
              <a:t>Réussite</a:t>
            </a:r>
            <a:r>
              <a:rPr lang="en-PH" sz="1000" dirty="0">
                <a:cs typeface="Lato" panose="020F0502020204030203" pitchFamily="34" charset="0"/>
              </a:rPr>
              <a:t> 75012 Paris</a:t>
            </a:r>
          </a:p>
        </p:txBody>
      </p:sp>
      <p:pic>
        <p:nvPicPr>
          <p:cNvPr id="95" name="Picture 79">
            <a:extLst>
              <a:ext uri="{FF2B5EF4-FFF2-40B4-BE49-F238E27FC236}">
                <a16:creationId xmlns:a16="http://schemas.microsoft.com/office/drawing/2014/main" id="{4DA8D2EE-E668-E536-26AF-84CCF2D7D9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819" y="2765204"/>
            <a:ext cx="168487" cy="168487"/>
          </a:xfrm>
          <a:prstGeom prst="rect">
            <a:avLst/>
          </a:prstGeom>
        </p:spPr>
      </p:pic>
      <p:pic>
        <p:nvPicPr>
          <p:cNvPr id="96" name="Picture 81">
            <a:extLst>
              <a:ext uri="{FF2B5EF4-FFF2-40B4-BE49-F238E27FC236}">
                <a16:creationId xmlns:a16="http://schemas.microsoft.com/office/drawing/2014/main" id="{F36AA46A-2F46-C12C-07D8-A2F916DA12A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068" y="2217304"/>
            <a:ext cx="125989" cy="125989"/>
          </a:xfrm>
          <a:prstGeom prst="rect">
            <a:avLst/>
          </a:prstGeom>
        </p:spPr>
      </p:pic>
      <p:pic>
        <p:nvPicPr>
          <p:cNvPr id="97" name="Picture 82">
            <a:extLst>
              <a:ext uri="{FF2B5EF4-FFF2-40B4-BE49-F238E27FC236}">
                <a16:creationId xmlns:a16="http://schemas.microsoft.com/office/drawing/2014/main" id="{2368D06F-9CC6-EF83-13D3-F1D0164C33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894" y="2580317"/>
            <a:ext cx="144337" cy="144337"/>
          </a:xfrm>
          <a:prstGeom prst="rect">
            <a:avLst/>
          </a:prstGeom>
        </p:spPr>
      </p:pic>
      <p:pic>
        <p:nvPicPr>
          <p:cNvPr id="98" name="Picture 4">
            <a:extLst>
              <a:ext uri="{FF2B5EF4-FFF2-40B4-BE49-F238E27FC236}">
                <a16:creationId xmlns:a16="http://schemas.microsoft.com/office/drawing/2014/main" id="{1431F003-3932-BD25-7794-7C3F267A917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818" y="2383842"/>
            <a:ext cx="155926" cy="155926"/>
          </a:xfrm>
          <a:prstGeom prst="rect">
            <a:avLst/>
          </a:prstGeom>
        </p:spPr>
      </p:pic>
      <p:sp>
        <p:nvSpPr>
          <p:cNvPr id="99" name="TextBox 85">
            <a:extLst>
              <a:ext uri="{FF2B5EF4-FFF2-40B4-BE49-F238E27FC236}">
                <a16:creationId xmlns:a16="http://schemas.microsoft.com/office/drawing/2014/main" id="{196900E7-5F76-0D4B-B8D2-44D35724837F}"/>
              </a:ext>
            </a:extLst>
          </p:cNvPr>
          <p:cNvSpPr txBox="1"/>
          <p:nvPr/>
        </p:nvSpPr>
        <p:spPr>
          <a:xfrm>
            <a:off x="4430231" y="2138711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06 02 03 04 05</a:t>
            </a:r>
          </a:p>
        </p:txBody>
      </p:sp>
      <p:sp>
        <p:nvSpPr>
          <p:cNvPr id="100" name="TextBox 86">
            <a:extLst>
              <a:ext uri="{FF2B5EF4-FFF2-40B4-BE49-F238E27FC236}">
                <a16:creationId xmlns:a16="http://schemas.microsoft.com/office/drawing/2014/main" id="{ECECCC80-9F0C-0506-CDC0-11CCE643E3A1}"/>
              </a:ext>
            </a:extLst>
          </p:cNvPr>
          <p:cNvSpPr txBox="1"/>
          <p:nvPr/>
        </p:nvSpPr>
        <p:spPr>
          <a:xfrm>
            <a:off x="4430231" y="2329503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01 02 03 04 05</a:t>
            </a:r>
          </a:p>
        </p:txBody>
      </p:sp>
      <p:sp>
        <p:nvSpPr>
          <p:cNvPr id="101" name="TextBox 87">
            <a:extLst>
              <a:ext uri="{FF2B5EF4-FFF2-40B4-BE49-F238E27FC236}">
                <a16:creationId xmlns:a16="http://schemas.microsoft.com/office/drawing/2014/main" id="{24539DAA-23E4-EE59-B3CC-FCA8C7F58DAA}"/>
              </a:ext>
            </a:extLst>
          </p:cNvPr>
          <p:cNvSpPr txBox="1"/>
          <p:nvPr/>
        </p:nvSpPr>
        <p:spPr>
          <a:xfrm>
            <a:off x="4430231" y="2520295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mail@mail.com</a:t>
            </a:r>
          </a:p>
        </p:txBody>
      </p:sp>
      <p:sp>
        <p:nvSpPr>
          <p:cNvPr id="102" name="TextBox 6">
            <a:extLst>
              <a:ext uri="{FF2B5EF4-FFF2-40B4-BE49-F238E27FC236}">
                <a16:creationId xmlns:a16="http://schemas.microsoft.com/office/drawing/2014/main" id="{2810175A-BCF2-0CE2-F649-D9CEB8786661}"/>
              </a:ext>
            </a:extLst>
          </p:cNvPr>
          <p:cNvSpPr txBox="1"/>
          <p:nvPr/>
        </p:nvSpPr>
        <p:spPr>
          <a:xfrm>
            <a:off x="4898987" y="1704899"/>
            <a:ext cx="1147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cs typeface="Lato" panose="020F0502020204030203" pitchFamily="34" charset="0"/>
              </a:rPr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974768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560</Words>
  <Application>Microsoft Macintosh PowerPoint</Application>
  <PresentationFormat>Personnalisé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Lato Black</vt:lpstr>
      <vt:lpstr>Wingdings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31</cp:revision>
  <dcterms:created xsi:type="dcterms:W3CDTF">2017-02-16T03:54:32Z</dcterms:created>
  <dcterms:modified xsi:type="dcterms:W3CDTF">2024-05-27T21:40:42Z</dcterms:modified>
</cp:coreProperties>
</file>