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50"/>
    <a:srgbClr val="22336B"/>
    <a:srgbClr val="1A2555"/>
    <a:srgbClr val="0CF4B4"/>
    <a:srgbClr val="33CCCC"/>
    <a:srgbClr val="F0B5A0"/>
    <a:srgbClr val="82CDD2"/>
    <a:srgbClr val="88D1D7"/>
    <a:srgbClr val="B1DAE0"/>
    <a:srgbClr val="C98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B46E1F-2950-5943-80EB-ABA74C3F813F}" v="9" dt="2018-10-12T12:11:04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8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CB46E1F-2950-5943-80EB-ABA74C3F813F}"/>
    <pc:docChg chg="custSel modSld">
      <pc:chgData name="Axel Maille" userId="065ad68c099279a8" providerId="LiveId" clId="{7CB46E1F-2950-5943-80EB-ABA74C3F813F}" dt="2018-10-12T12:12:29.314" v="254" actId="6549"/>
      <pc:docMkLst>
        <pc:docMk/>
      </pc:docMkLst>
      <pc:sldChg chg="delSp modSp">
        <pc:chgData name="Axel Maille" userId="065ad68c099279a8" providerId="LiveId" clId="{7CB46E1F-2950-5943-80EB-ABA74C3F813F}" dt="2018-10-12T12:12:29.314" v="254" actId="6549"/>
        <pc:sldMkLst>
          <pc:docMk/>
          <pc:sldMk cId="1925596453" sldId="258"/>
        </pc:sldMkLst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43.760" v="105"/>
          <ac:spMkLst>
            <pc:docMk/>
            <pc:sldMk cId="1925596453" sldId="258"/>
            <ac:spMk id="8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2:27.133" v="252" actId="6549"/>
          <ac:spMkLst>
            <pc:docMk/>
            <pc:sldMk cId="1925596453" sldId="258"/>
            <ac:spMk id="1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52.276" v="219"/>
          <ac:spMkLst>
            <pc:docMk/>
            <pc:sldMk cId="1925596453" sldId="258"/>
            <ac:spMk id="1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2:25.997" v="251" actId="6549"/>
          <ac:spMkLst>
            <pc:docMk/>
            <pc:sldMk cId="1925596453" sldId="258"/>
            <ac:spMk id="1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2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54.074" v="220"/>
          <ac:spMkLst>
            <pc:docMk/>
            <pc:sldMk cId="1925596453" sldId="258"/>
            <ac:spMk id="2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2:24.614" v="250" actId="6549"/>
          <ac:spMkLst>
            <pc:docMk/>
            <pc:sldMk cId="1925596453" sldId="258"/>
            <ac:spMk id="2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2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55.633" v="221"/>
          <ac:spMkLst>
            <pc:docMk/>
            <pc:sldMk cId="1925596453" sldId="258"/>
            <ac:spMk id="2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2:29.314" v="254" actId="6549"/>
          <ac:spMkLst>
            <pc:docMk/>
            <pc:sldMk cId="1925596453" sldId="258"/>
            <ac:spMk id="2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3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57.017" v="222"/>
          <ac:spMkLst>
            <pc:docMk/>
            <pc:sldMk cId="1925596453" sldId="258"/>
            <ac:spMk id="31" creationId="{00000000-0000-0000-0000-000000000000}"/>
          </ac:spMkLst>
        </pc:spChg>
        <pc:spChg chg="del">
          <ac:chgData name="Axel Maille" userId="065ad68c099279a8" providerId="LiveId" clId="{7CB46E1F-2950-5943-80EB-ABA74C3F813F}" dt="2018-10-12T12:09:15.081" v="101" actId="478"/>
          <ac:spMkLst>
            <pc:docMk/>
            <pc:sldMk cId="1925596453" sldId="258"/>
            <ac:spMk id="32" creationId="{00000000-0000-0000-0000-000000000000}"/>
          </ac:spMkLst>
        </pc:spChg>
        <pc:spChg chg="del">
          <ac:chgData name="Axel Maille" userId="065ad68c099279a8" providerId="LiveId" clId="{7CB46E1F-2950-5943-80EB-ABA74C3F813F}" dt="2018-10-12T12:09:15.081" v="101" actId="478"/>
          <ac:spMkLst>
            <pc:docMk/>
            <pc:sldMk cId="1925596453" sldId="258"/>
            <ac:spMk id="33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8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8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8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8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88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8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9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9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93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9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9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9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9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9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0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0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0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0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13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1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1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2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2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23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2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2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2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2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2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3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3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3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3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43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4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4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4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1:02.911" v="223"/>
          <ac:spMkLst>
            <pc:docMk/>
            <pc:sldMk cId="1925596453" sldId="258"/>
            <ac:spMk id="14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48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1:04.335" v="224"/>
          <ac:spMkLst>
            <pc:docMk/>
            <pc:sldMk cId="1925596453" sldId="258"/>
            <ac:spMk id="14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5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5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52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5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5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5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5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58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6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6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62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63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6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6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6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68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6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7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72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73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7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7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17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1:32.326" v="246" actId="20577"/>
          <ac:spMkLst>
            <pc:docMk/>
            <pc:sldMk cId="1925596453" sldId="258"/>
            <ac:spMk id="18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20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202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203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51.881" v="121" actId="20577"/>
          <ac:spMkLst>
            <pc:docMk/>
            <pc:sldMk cId="1925596453" sldId="258"/>
            <ac:spMk id="20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30.794" v="102" actId="2711"/>
          <ac:spMkLst>
            <pc:docMk/>
            <pc:sldMk cId="1925596453" sldId="258"/>
            <ac:spMk id="20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08.159" v="148" actId="20577"/>
          <ac:spMkLst>
            <pc:docMk/>
            <pc:sldMk cId="1925596453" sldId="258"/>
            <ac:spMk id="20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12.986" v="157" actId="20577"/>
          <ac:spMkLst>
            <pc:docMk/>
            <pc:sldMk cId="1925596453" sldId="258"/>
            <ac:spMk id="207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17.317" v="166" actId="20577"/>
          <ac:spMkLst>
            <pc:docMk/>
            <pc:sldMk cId="1925596453" sldId="258"/>
            <ac:spMk id="208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55.109" v="128" actId="20577"/>
          <ac:spMkLst>
            <pc:docMk/>
            <pc:sldMk cId="1925596453" sldId="258"/>
            <ac:spMk id="209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20.872" v="173" actId="20577"/>
          <ac:spMkLst>
            <pc:docMk/>
            <pc:sldMk cId="1925596453" sldId="258"/>
            <ac:spMk id="210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23.662" v="181" actId="20577"/>
          <ac:spMkLst>
            <pc:docMk/>
            <pc:sldMk cId="1925596453" sldId="258"/>
            <ac:spMk id="211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26.733" v="188" actId="20577"/>
          <ac:spMkLst>
            <pc:docMk/>
            <pc:sldMk cId="1925596453" sldId="258"/>
            <ac:spMk id="212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09:58.872" v="140" actId="20577"/>
          <ac:spMkLst>
            <pc:docMk/>
            <pc:sldMk cId="1925596453" sldId="258"/>
            <ac:spMk id="213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30.097" v="195" actId="20577"/>
          <ac:spMkLst>
            <pc:docMk/>
            <pc:sldMk cId="1925596453" sldId="258"/>
            <ac:spMk id="214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33.056" v="202" actId="20577"/>
          <ac:spMkLst>
            <pc:docMk/>
            <pc:sldMk cId="1925596453" sldId="258"/>
            <ac:spMk id="215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37.746" v="210" actId="20577"/>
          <ac:spMkLst>
            <pc:docMk/>
            <pc:sldMk cId="1925596453" sldId="258"/>
            <ac:spMk id="216" creationId="{00000000-0000-0000-0000-000000000000}"/>
          </ac:spMkLst>
        </pc:spChg>
        <pc:spChg chg="mod">
          <ac:chgData name="Axel Maille" userId="065ad68c099279a8" providerId="LiveId" clId="{7CB46E1F-2950-5943-80EB-ABA74C3F813F}" dt="2018-10-12T12:10:43.147" v="218" actId="20577"/>
          <ac:spMkLst>
            <pc:docMk/>
            <pc:sldMk cId="1925596453" sldId="258"/>
            <ac:spMk id="217" creationId="{00000000-0000-0000-0000-000000000000}"/>
          </ac:spMkLst>
        </pc:spChg>
        <pc:cxnChg chg="mod">
          <ac:chgData name="Axel Maille" userId="065ad68c099279a8" providerId="LiveId" clId="{7CB46E1F-2950-5943-80EB-ABA74C3F813F}" dt="2018-10-12T12:09:00.542" v="98" actId="14100"/>
          <ac:cxnSpMkLst>
            <pc:docMk/>
            <pc:sldMk cId="1925596453" sldId="258"/>
            <ac:cxnSpMk id="47" creationId="{00000000-0000-0000-0000-000000000000}"/>
          </ac:cxnSpMkLst>
        </pc:cxnChg>
        <pc:cxnChg chg="del">
          <ac:chgData name="Axel Maille" userId="065ad68c099279a8" providerId="LiveId" clId="{7CB46E1F-2950-5943-80EB-ABA74C3F813F}" dt="2018-10-12T12:09:15.081" v="101" actId="478"/>
          <ac:cxnSpMkLst>
            <pc:docMk/>
            <pc:sldMk cId="1925596453" sldId="258"/>
            <ac:cxnSpMk id="184" creationId="{00000000-0000-0000-0000-000000000000}"/>
          </ac:cxnSpMkLst>
        </pc:cxnChg>
        <pc:cxnChg chg="mod">
          <ac:chgData name="Axel Maille" userId="065ad68c099279a8" providerId="LiveId" clId="{7CB46E1F-2950-5943-80EB-ABA74C3F813F}" dt="2018-10-12T12:09:07.803" v="100" actId="14100"/>
          <ac:cxnSpMkLst>
            <pc:docMk/>
            <pc:sldMk cId="1925596453" sldId="258"/>
            <ac:cxnSpMk id="187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14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2" b="44683"/>
          <a:stretch/>
        </p:blipFill>
        <p:spPr>
          <a:xfrm>
            <a:off x="0" y="0"/>
            <a:ext cx="7562849" cy="18279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0"/>
            <a:ext cx="7562850" cy="1827972"/>
          </a:xfrm>
          <a:prstGeom prst="rect">
            <a:avLst/>
          </a:prstGeom>
          <a:solidFill>
            <a:srgbClr val="333F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0" y="1827972"/>
            <a:ext cx="7562850" cy="457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596544" y="2085166"/>
            <a:ext cx="989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4">
                    <a:lumMod val="20000"/>
                    <a:lumOff val="80000"/>
                  </a:schemeClr>
                </a:solidFill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19858" y="246894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54941" y="2468946"/>
            <a:ext cx="2564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637120" y="2730556"/>
            <a:ext cx="846386" cy="8463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333F50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19858" y="381382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54941" y="3813821"/>
            <a:ext cx="2564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637120" y="4075431"/>
            <a:ext cx="846386" cy="8463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333F50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19858" y="515869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54941" y="5158696"/>
            <a:ext cx="2564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637120" y="5420306"/>
            <a:ext cx="846386" cy="8463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333F50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19858" y="6503572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54941" y="6503572"/>
            <a:ext cx="2564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637120" y="6765182"/>
            <a:ext cx="846386" cy="8463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333F50"/>
                </a:solidFill>
              </a:rPr>
              <a:t>LOGO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3572" y="3503935"/>
            <a:ext cx="5697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chemeClr val="accent4">
                    <a:lumMod val="20000"/>
                    <a:lumOff val="80000"/>
                  </a:schemeClr>
                </a:solidFill>
                <a:cs typeface="Lato" panose="020F0502020204030203" pitchFamily="34" charset="0"/>
              </a:rPr>
              <a:t>Profil</a:t>
            </a:r>
            <a:endParaRPr lang="en-GB" sz="1400" dirty="0">
              <a:solidFill>
                <a:schemeClr val="accent4">
                  <a:lumMod val="20000"/>
                  <a:lumOff val="8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3572" y="3769705"/>
            <a:ext cx="29066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596544" y="7817119"/>
            <a:ext cx="940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4">
                    <a:lumMod val="20000"/>
                    <a:lumOff val="80000"/>
                  </a:schemeClr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350501" y="8162227"/>
            <a:ext cx="276877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619858" y="8162227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350501" y="8851441"/>
            <a:ext cx="276877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619858" y="8851441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443572" y="2085166"/>
            <a:ext cx="749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4">
                    <a:lumMod val="20000"/>
                    <a:lumOff val="80000"/>
                  </a:schemeClr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806797" y="2985157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12 rue de la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75012 Paris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443572" y="5006918"/>
            <a:ext cx="118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chemeClr val="accent4">
                    <a:lumMod val="20000"/>
                    <a:lumOff val="80000"/>
                  </a:schemeClr>
                </a:solidFill>
                <a:cs typeface="Lato" panose="020F0502020204030203" pitchFamily="34" charset="0"/>
              </a:rPr>
              <a:t>Compétences</a:t>
            </a:r>
            <a:endParaRPr lang="en-GB" sz="1400" dirty="0">
              <a:solidFill>
                <a:schemeClr val="accent4">
                  <a:lumMod val="20000"/>
                  <a:lumOff val="8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443572" y="5352018"/>
            <a:ext cx="2727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05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443572" y="5652100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43572" y="5966484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443572" y="628086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443572" y="659525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443572" y="7073651"/>
            <a:ext cx="2727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05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43572" y="73737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43572" y="76881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43572" y="800250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43572" y="8387569"/>
            <a:ext cx="2727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Personnelles</a:t>
            </a:r>
            <a:endParaRPr lang="en-GB" sz="105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43572" y="868765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443572" y="900203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43572" y="931641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43572" y="963501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Oragnisé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85" y="3039273"/>
            <a:ext cx="168487" cy="168487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34" y="2491373"/>
            <a:ext cx="125989" cy="125989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60" y="2854386"/>
            <a:ext cx="144337" cy="1443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84" y="2657911"/>
            <a:ext cx="155926" cy="155926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806797" y="2412780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06 01 02 03 04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06797" y="2603572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01 02 03 04 05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06797" y="2794364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mail@mail.com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1716009" y="5711406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84" name="Oval 83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Oval 84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Oval 88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Oval 89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Oval 90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716009" y="6027897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93" name="Oval 92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93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94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Oval 95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Oval 96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716009" y="6333023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99" name="Oval 98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Oval 99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Oval 100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Oval 103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Oval 106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716009" y="6645511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13" name="Oval 112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Oval 115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Oval 118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Oval 119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Oval 120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716009" y="7435917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23" name="Oval 122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Oval 123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Oval 124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Oval 125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Oval 126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1716009" y="7752408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29" name="Oval 128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Oval 129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Oval 130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Oval 133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Oval 136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716009" y="8057534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43" name="Oval 142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Oval 143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Oval 144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1" name="Oval 150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Oval 151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1716009" y="8774177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54" name="Oval 153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Oval 154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6" name="Oval 155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Oval 156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Oval 157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1716009" y="9090668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60" name="Oval 159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1" name="Oval 160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Oval 161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Oval 162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Oval 163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1716009" y="9395794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66" name="Oval 165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Oval 166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8" name="Oval 167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Oval 168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Oval 169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1716009" y="9708282"/>
            <a:ext cx="1276102" cy="186915"/>
            <a:chOff x="5790622" y="4729890"/>
            <a:chExt cx="939085" cy="137551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72" name="Oval 171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Oval 172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Oval 173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Oval 174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" name="Oval 175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81" name="Straight Connector 180"/>
          <p:cNvCxnSpPr/>
          <p:nvPr/>
        </p:nvCxnSpPr>
        <p:spPr>
          <a:xfrm>
            <a:off x="1352411" y="2254443"/>
            <a:ext cx="1818784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5471687" y="2254443"/>
            <a:ext cx="1559303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4779621" y="7988592"/>
            <a:ext cx="2251369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319644" y="165577"/>
            <a:ext cx="670407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solidFill>
                  <a:schemeClr val="accent4">
                    <a:lumMod val="20000"/>
                    <a:lumOff val="80000"/>
                  </a:schemeClr>
                </a:solidFill>
                <a:cs typeface="Lato Black" panose="020F0A02020204030203" pitchFamily="34" charset="0"/>
              </a:rPr>
              <a:t>Hakim LEFVRE</a:t>
            </a:r>
          </a:p>
        </p:txBody>
      </p:sp>
      <p:cxnSp>
        <p:nvCxnSpPr>
          <p:cNvPr id="47" name="Straight Connector 46"/>
          <p:cNvCxnSpPr>
            <a:cxnSpLocks/>
          </p:cNvCxnSpPr>
          <p:nvPr/>
        </p:nvCxnSpPr>
        <p:spPr>
          <a:xfrm>
            <a:off x="1716009" y="5158696"/>
            <a:ext cx="1329442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cxnSpLocks/>
          </p:cNvCxnSpPr>
          <p:nvPr/>
        </p:nvCxnSpPr>
        <p:spPr>
          <a:xfrm>
            <a:off x="1013280" y="3657823"/>
            <a:ext cx="2032171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59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80180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582</Words>
  <Application>Microsoft Macintosh PowerPoint</Application>
  <PresentationFormat>Personnalisé</PresentationFormat>
  <Paragraphs>90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26</cp:revision>
  <dcterms:created xsi:type="dcterms:W3CDTF">2017-02-16T03:54:32Z</dcterms:created>
  <dcterms:modified xsi:type="dcterms:W3CDTF">2022-08-03T13:35:13Z</dcterms:modified>
</cp:coreProperties>
</file>