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555"/>
    <a:srgbClr val="0CF4B4"/>
    <a:srgbClr val="33CCCC"/>
    <a:srgbClr val="F0B5A0"/>
    <a:srgbClr val="82CDD2"/>
    <a:srgbClr val="88D1D7"/>
    <a:srgbClr val="B1DAE0"/>
    <a:srgbClr val="C9820F"/>
    <a:srgbClr val="A5927E"/>
    <a:srgbClr val="E7A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66631-5363-DC4E-8128-CD8C26A63AB2}" v="14" dt="2018-10-12T09:48:41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114" autoAdjust="0"/>
    <p:restoredTop sz="94570" autoAdjust="0"/>
  </p:normalViewPr>
  <p:slideViewPr>
    <p:cSldViewPr snapToGrid="0">
      <p:cViewPr varScale="1">
        <p:scale>
          <a:sx n="79" d="100"/>
          <a:sy n="79" d="100"/>
        </p:scale>
        <p:origin x="44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2366631-5363-DC4E-8128-CD8C26A63AB2}"/>
    <pc:docChg chg="custSel modSld">
      <pc:chgData name="Axel Maille" userId="065ad68c099279a8" providerId="LiveId" clId="{B2366631-5363-DC4E-8128-CD8C26A63AB2}" dt="2018-10-12T09:48:46.138" v="269" actId="1076"/>
      <pc:docMkLst>
        <pc:docMk/>
      </pc:docMkLst>
      <pc:sldChg chg="addSp delSp modSp">
        <pc:chgData name="Axel Maille" userId="065ad68c099279a8" providerId="LiveId" clId="{B2366631-5363-DC4E-8128-CD8C26A63AB2}" dt="2018-10-12T09:48:46.138" v="269" actId="1076"/>
        <pc:sldMkLst>
          <pc:docMk/>
          <pc:sldMk cId="2374965228" sldId="257"/>
        </pc:sldMkLst>
        <pc:spChg chg="del mod">
          <ac:chgData name="Axel Maille" userId="065ad68c099279a8" providerId="LiveId" clId="{B2366631-5363-DC4E-8128-CD8C26A63AB2}" dt="2018-10-12T09:48:40.742" v="267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46.801" v="162" actId="6549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0.989" v="101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29.900" v="168" actId="20577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3.194" v="102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2.985" v="169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5.973" v="103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4.585" v="170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7.636" v="104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5.843" v="171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43" creationId="{00000000-0000-0000-0000-000000000000}"/>
          </ac:spMkLst>
        </pc:spChg>
        <pc:spChg chg="add">
          <ac:chgData name="Axel Maille" userId="065ad68c099279a8" providerId="LiveId" clId="{B2366631-5363-DC4E-8128-CD8C26A63AB2}" dt="2018-10-12T09:48:41.160" v="268"/>
          <ac:spMkLst>
            <pc:docMk/>
            <pc:sldMk cId="2374965228" sldId="257"/>
            <ac:spMk id="74" creationId="{B2B8CDC6-0147-044C-AB25-88C0BA033E42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4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18.348" v="114" actId="1076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44.475" v="173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47.227" v="174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25.379" v="126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32.805" v="142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59.124" v="185" actId="20577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03.516" v="194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09.430" v="206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36.393" v="149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13.717" v="213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16.687" v="221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21.772" v="229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40.893" v="161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28.037" v="236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32.291" v="243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35.621" v="251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43.833" v="261" actId="20577"/>
          <ac:spMkLst>
            <pc:docMk/>
            <pc:sldMk cId="2374965228" sldId="257"/>
            <ac:spMk id="217" creationId="{00000000-0000-0000-0000-000000000000}"/>
          </ac:spMkLst>
        </pc:spChg>
        <pc:grpChg chg="del">
          <ac:chgData name="Axel Maille" userId="065ad68c099279a8" providerId="LiveId" clId="{B2366631-5363-DC4E-8128-CD8C26A63AB2}" dt="2018-10-12T09:45:07.525" v="105" actId="478"/>
          <ac:grpSpMkLst>
            <pc:docMk/>
            <pc:sldMk cId="2374965228" sldId="257"/>
            <ac:grpSpMk id="2" creationId="{00000000-0000-0000-0000-000000000000}"/>
          </ac:grpSpMkLst>
        </pc:grpChg>
        <pc:picChg chg="add mod modCrop">
          <ac:chgData name="Axel Maille" userId="065ad68c099279a8" providerId="LiveId" clId="{B2366631-5363-DC4E-8128-CD8C26A63AB2}" dt="2018-10-12T09:48:46.138" v="269" actId="1076"/>
          <ac:picMkLst>
            <pc:docMk/>
            <pc:sldMk cId="2374965228" sldId="257"/>
            <ac:picMk id="4" creationId="{EFA35FF3-0CA3-0546-A38A-0E05A9BE67C1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5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0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2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A25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28350"/>
          <a:stretch/>
        </p:blipFill>
        <p:spPr>
          <a:xfrm flipH="1">
            <a:off x="3257548" y="8393210"/>
            <a:ext cx="4315139" cy="229542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18001" y="316523"/>
            <a:ext cx="6726848" cy="10023231"/>
          </a:xfrm>
          <a:prstGeom prst="rect">
            <a:avLst/>
          </a:prstGeom>
          <a:noFill/>
          <a:ln w="63500">
            <a:solidFill>
              <a:srgbClr val="0CF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5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780450" y="1615035"/>
            <a:ext cx="8627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0450" y="192847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5534" y="1928475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797712" y="2190085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80450" y="327335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5534" y="3273350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797712" y="3534960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0450" y="461822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15534" y="4618225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797712" y="4879835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80450" y="596310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15534" y="5963101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797712" y="6224711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745" y="3960613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PROFILE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9468" y="4226383"/>
            <a:ext cx="290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780450" y="7362918"/>
            <a:ext cx="788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b="1" dirty="0">
                <a:solidFill>
                  <a:srgbClr val="0CF4B4"/>
                </a:solidFill>
                <a:cs typeface="Lato" panose="020F0502020204030203" pitchFamily="34" charset="0"/>
              </a:rPr>
              <a:t>FOMATION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511093" y="7692096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780450" y="7692096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511093" y="838131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780450" y="838131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33745" y="2696724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62693" y="3503380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12 rue de la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99468" y="5212625"/>
            <a:ext cx="10230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604164" y="557688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04164" y="5876965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04164" y="6191349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604164" y="65057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4164" y="68201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Ruby On Rail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04164" y="7298516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04164" y="759859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04164" y="791298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04164" y="822736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Espagnol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04164" y="861243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04164" y="891251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04164" y="922690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04164" y="95412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604164" y="985988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Oragnisé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837183" y="599856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2590800" y="593344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1837183" y="631250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2306148" y="624738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1837183" y="662643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2590800" y="656131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Connector 107"/>
          <p:cNvCxnSpPr/>
          <p:nvPr/>
        </p:nvCxnSpPr>
        <p:spPr>
          <a:xfrm flipV="1">
            <a:off x="1837183" y="694037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2306148" y="687525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1837183" y="7696274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2590800" y="7631152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1837183" y="8016542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2306148" y="7951420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1837183" y="8336810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590800" y="8271688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2" name="Straight Connector 131"/>
          <p:cNvCxnSpPr/>
          <p:nvPr/>
        </p:nvCxnSpPr>
        <p:spPr>
          <a:xfrm flipV="1">
            <a:off x="1837183" y="901911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2590800" y="895399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837183" y="933305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35"/>
          <p:cNvSpPr/>
          <p:nvPr/>
        </p:nvSpPr>
        <p:spPr>
          <a:xfrm>
            <a:off x="2306148" y="926793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1837183" y="964698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>
            <a:off x="2590800" y="958186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1837183" y="996092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2306148" y="989580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81" y="3557496"/>
            <a:ext cx="168487" cy="16848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30" y="3009596"/>
            <a:ext cx="125989" cy="125989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6" y="3372609"/>
            <a:ext cx="144337" cy="1443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80" y="3176134"/>
            <a:ext cx="155926" cy="155926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962693" y="2931003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06 02 03 04 05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62693" y="3121795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01 02 03 04 05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962693" y="3312587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A35FF3-0CA3-0546-A38A-0E05A9BE67C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6"/>
          <a:stretch/>
        </p:blipFill>
        <p:spPr>
          <a:xfrm>
            <a:off x="550894" y="512769"/>
            <a:ext cx="2088293" cy="2111759"/>
          </a:xfrm>
          <a:prstGeom prst="ellipse">
            <a:avLst/>
          </a:prstGeom>
        </p:spPr>
      </p:pic>
      <p:sp>
        <p:nvSpPr>
          <p:cNvPr id="74" name="TextBox 5">
            <a:extLst>
              <a:ext uri="{FF2B5EF4-FFF2-40B4-BE49-F238E27FC236}">
                <a16:creationId xmlns:a16="http://schemas.microsoft.com/office/drawing/2014/main" id="{B2B8CDC6-0147-044C-AB25-88C0BA033E42}"/>
              </a:ext>
            </a:extLst>
          </p:cNvPr>
          <p:cNvSpPr txBox="1"/>
          <p:nvPr/>
        </p:nvSpPr>
        <p:spPr>
          <a:xfrm>
            <a:off x="1906508" y="168601"/>
            <a:ext cx="54733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CF4B4"/>
                </a:solidFill>
                <a:cs typeface="Lato Black" panose="020F0A02020204030203" pitchFamily="34" charset="0"/>
              </a:rPr>
              <a:t>Malik</a:t>
            </a:r>
            <a:r>
              <a:rPr lang="en-GB" sz="9600" dirty="0">
                <a:solidFill>
                  <a:srgbClr val="0CF4B4"/>
                </a:solidFill>
                <a:cs typeface="Lato Black" panose="020F0A02020204030203" pitchFamily="34" charset="0"/>
              </a:rPr>
              <a:t> </a:t>
            </a:r>
            <a:r>
              <a:rPr lang="en-GB" sz="8800" dirty="0">
                <a:solidFill>
                  <a:srgbClr val="0CF4B4"/>
                </a:solidFill>
                <a:cs typeface="Lato Black" panose="020F0A02020204030203" pitchFamily="34" charset="0"/>
              </a:rPr>
              <a:t>ABOUJE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12DE96C-6889-A773-0E49-FF2A6DC9B0B1}"/>
              </a:ext>
            </a:extLst>
          </p:cNvPr>
          <p:cNvSpPr txBox="1"/>
          <p:nvPr/>
        </p:nvSpPr>
        <p:spPr>
          <a:xfrm>
            <a:off x="7331529" y="10482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82411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560</Words>
  <Application>Microsoft Macintosh PowerPoint</Application>
  <PresentationFormat>Personnalisé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22</cp:revision>
  <dcterms:created xsi:type="dcterms:W3CDTF">2017-02-16T03:54:32Z</dcterms:created>
  <dcterms:modified xsi:type="dcterms:W3CDTF">2022-08-03T13:32:22Z</dcterms:modified>
</cp:coreProperties>
</file>