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7" r:id="rId2"/>
    <p:sldId id="259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  <a:srgbClr val="F0B5A0"/>
    <a:srgbClr val="82CDD2"/>
    <a:srgbClr val="88D1D7"/>
    <a:srgbClr val="B1DAE0"/>
    <a:srgbClr val="C9820F"/>
    <a:srgbClr val="A5927E"/>
    <a:srgbClr val="E7A61B"/>
    <a:srgbClr val="EFD284"/>
    <a:srgbClr val="8BD2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5B2B95-9732-BC44-9FB3-94AF01D22F43}" v="19" dt="2018-10-12T09:35:30.0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17" autoAdjust="0"/>
    <p:restoredTop sz="95324" autoAdjust="0"/>
  </p:normalViewPr>
  <p:slideViewPr>
    <p:cSldViewPr snapToGrid="0">
      <p:cViewPr varScale="1">
        <p:scale>
          <a:sx n="79" d="100"/>
          <a:sy n="79" d="100"/>
        </p:scale>
        <p:origin x="357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315B2B95-9732-BC44-9FB3-94AF01D22F43}"/>
    <pc:docChg chg="custSel modSld">
      <pc:chgData name="Axel Maille" userId="065ad68c099279a8" providerId="LiveId" clId="{315B2B95-9732-BC44-9FB3-94AF01D22F43}" dt="2018-10-12T09:35:56.332" v="200" actId="1076"/>
      <pc:docMkLst>
        <pc:docMk/>
      </pc:docMkLst>
      <pc:sldChg chg="addSp delSp modSp">
        <pc:chgData name="Axel Maille" userId="065ad68c099279a8" providerId="LiveId" clId="{315B2B95-9732-BC44-9FB3-94AF01D22F43}" dt="2018-10-12T09:35:56.332" v="200" actId="1076"/>
        <pc:sldMkLst>
          <pc:docMk/>
          <pc:sldMk cId="2374965228" sldId="257"/>
        </pc:sldMkLst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6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4:23.824" v="187" actId="1076"/>
          <ac:spMkLst>
            <pc:docMk/>
            <pc:sldMk cId="2374965228" sldId="257"/>
            <ac:spMk id="7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4:27.380" v="188" actId="14100"/>
          <ac:spMkLst>
            <pc:docMk/>
            <pc:sldMk cId="2374965228" sldId="257"/>
            <ac:spMk id="8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1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4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5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6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9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0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53.663" v="178"/>
          <ac:spMkLst>
            <pc:docMk/>
            <pc:sldMk cId="2374965228" sldId="257"/>
            <ac:spMk id="21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4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5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54.993" v="179"/>
          <ac:spMkLst>
            <pc:docMk/>
            <pc:sldMk cId="2374965228" sldId="257"/>
            <ac:spMk id="26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9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30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56.437" v="180"/>
          <ac:spMkLst>
            <pc:docMk/>
            <pc:sldMk cId="2374965228" sldId="257"/>
            <ac:spMk id="31" creationId="{00000000-0000-0000-0000-000000000000}"/>
          </ac:spMkLst>
        </pc:spChg>
        <pc:spChg chg="del mod">
          <ac:chgData name="Axel Maille" userId="065ad68c099279a8" providerId="LiveId" clId="{315B2B95-9732-BC44-9FB3-94AF01D22F43}" dt="2018-10-12T09:33:26.301" v="186" actId="478"/>
          <ac:spMkLst>
            <pc:docMk/>
            <pc:sldMk cId="2374965228" sldId="257"/>
            <ac:spMk id="32" creationId="{00000000-0000-0000-0000-000000000000}"/>
          </ac:spMkLst>
        </pc:spChg>
        <pc:spChg chg="del mod">
          <ac:chgData name="Axel Maille" userId="065ad68c099279a8" providerId="LiveId" clId="{315B2B95-9732-BC44-9FB3-94AF01D22F43}" dt="2018-10-12T09:33:21.284" v="185" actId="478"/>
          <ac:spMkLst>
            <pc:docMk/>
            <pc:sldMk cId="2374965228" sldId="257"/>
            <ac:spMk id="33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39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40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43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03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06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09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12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15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18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33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36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39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42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46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3:11.381" v="184" actId="207"/>
          <ac:spMkLst>
            <pc:docMk/>
            <pc:sldMk cId="2374965228" sldId="257"/>
            <ac:spMk id="147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48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3:08.940" v="183" actId="207"/>
          <ac:spMkLst>
            <pc:docMk/>
            <pc:sldMk cId="2374965228" sldId="257"/>
            <ac:spMk id="149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50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4:36.637" v="189" actId="1076"/>
          <ac:spMkLst>
            <pc:docMk/>
            <pc:sldMk cId="2374965228" sldId="257"/>
            <ac:spMk id="201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4:36.637" v="189" actId="1076"/>
          <ac:spMkLst>
            <pc:docMk/>
            <pc:sldMk cId="2374965228" sldId="257"/>
            <ac:spMk id="202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03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04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05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06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07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08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09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10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11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12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13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14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15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16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17" creationId="{00000000-0000-0000-0000-000000000000}"/>
          </ac:spMkLst>
        </pc:spChg>
        <pc:picChg chg="add mod modCrop">
          <ac:chgData name="Axel Maille" userId="065ad68c099279a8" providerId="LiveId" clId="{315B2B95-9732-BC44-9FB3-94AF01D22F43}" dt="2018-10-12T09:35:56.332" v="200" actId="1076"/>
          <ac:picMkLst>
            <pc:docMk/>
            <pc:sldMk cId="2374965228" sldId="257"/>
            <ac:picMk id="3" creationId="{276FE702-3669-2E47-8462-8E1F83F0FDA1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093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418001" y="1334882"/>
            <a:ext cx="6726848" cy="9004872"/>
          </a:xfrm>
          <a:prstGeom prst="rect">
            <a:avLst/>
          </a:prstGeom>
          <a:solidFill>
            <a:schemeClr val="bg1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l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5809" y="134553"/>
            <a:ext cx="56356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200" dirty="0">
                <a:solidFill>
                  <a:srgbClr val="82CDD2"/>
                </a:solidFill>
                <a:cs typeface="Lato Black" panose="020F0A02020204030203" pitchFamily="34" charset="0"/>
              </a:rPr>
              <a:t>Eline EMILTON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80450" y="1847150"/>
            <a:ext cx="86273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b="1" dirty="0">
                <a:solidFill>
                  <a:srgbClr val="33CCCC"/>
                </a:solidFill>
                <a:cs typeface="Lato" panose="020F0502020204030203" pitchFamily="34" charset="0"/>
              </a:rPr>
              <a:t>EXPERIENCE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80450" y="2192250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15534" y="2192250"/>
            <a:ext cx="22652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14" name="Oval 13"/>
          <p:cNvSpPr/>
          <p:nvPr/>
        </p:nvSpPr>
        <p:spPr>
          <a:xfrm>
            <a:off x="3797712" y="2453860"/>
            <a:ext cx="846386" cy="846386"/>
          </a:xfrm>
          <a:prstGeom prst="ellipse">
            <a:avLst/>
          </a:prstGeom>
          <a:solidFill>
            <a:srgbClr val="33CCC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COMPANY</a:t>
            </a:r>
          </a:p>
          <a:p>
            <a:pPr algn="ctr"/>
            <a:r>
              <a:rPr lang="en-GB" sz="10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80450" y="3537125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715534" y="3537125"/>
            <a:ext cx="22652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19" name="Oval 18"/>
          <p:cNvSpPr/>
          <p:nvPr/>
        </p:nvSpPr>
        <p:spPr>
          <a:xfrm>
            <a:off x="3797712" y="3798735"/>
            <a:ext cx="846386" cy="846386"/>
          </a:xfrm>
          <a:prstGeom prst="ellipse">
            <a:avLst/>
          </a:prstGeom>
          <a:solidFill>
            <a:srgbClr val="33CCC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COMPANY</a:t>
            </a:r>
          </a:p>
          <a:p>
            <a:pPr algn="ctr"/>
            <a:r>
              <a:rPr lang="en-GB" sz="10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780450" y="4882000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715534" y="4882000"/>
            <a:ext cx="22652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24" name="Oval 23"/>
          <p:cNvSpPr/>
          <p:nvPr/>
        </p:nvSpPr>
        <p:spPr>
          <a:xfrm>
            <a:off x="3797712" y="5143610"/>
            <a:ext cx="846386" cy="846386"/>
          </a:xfrm>
          <a:prstGeom prst="ellipse">
            <a:avLst/>
          </a:prstGeom>
          <a:solidFill>
            <a:srgbClr val="33CCC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COMPANY</a:t>
            </a:r>
          </a:p>
          <a:p>
            <a:pPr algn="ctr"/>
            <a:r>
              <a:rPr lang="en-GB" sz="10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780450" y="6226876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715534" y="6226876"/>
            <a:ext cx="22652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29" name="Oval 28"/>
          <p:cNvSpPr/>
          <p:nvPr/>
        </p:nvSpPr>
        <p:spPr>
          <a:xfrm>
            <a:off x="3797712" y="6488486"/>
            <a:ext cx="846386" cy="846386"/>
          </a:xfrm>
          <a:prstGeom prst="ellipse">
            <a:avLst/>
          </a:prstGeom>
          <a:solidFill>
            <a:srgbClr val="33CCC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COMPANY</a:t>
            </a:r>
          </a:p>
          <a:p>
            <a:pPr algn="ctr"/>
            <a:r>
              <a:rPr lang="en-GB" sz="10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4164" y="9647430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b="1" dirty="0">
                <a:solidFill>
                  <a:srgbClr val="33CCCC"/>
                </a:solidFill>
                <a:cs typeface="Lato" panose="020F0502020204030203" pitchFamily="34" charset="0"/>
              </a:rPr>
              <a:t>PROFIL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62801" y="9647430"/>
            <a:ext cx="53411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3782053" y="7760093"/>
            <a:ext cx="8611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000" b="1" dirty="0">
                <a:solidFill>
                  <a:srgbClr val="33CCCC"/>
                </a:solidFill>
                <a:cs typeface="Lato" panose="020F0502020204030203" pitchFamily="34" charset="0"/>
              </a:rPr>
              <a:t>FORMATION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4511093" y="8074926"/>
            <a:ext cx="25498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Ecole/</a:t>
            </a:r>
            <a:r>
              <a:rPr lang="en-PH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Université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mr-IN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–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PH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Diplôme</a:t>
            </a:r>
            <a:endParaRPr lang="en-PH" sz="1000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3780450" y="8074926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4511093" y="8834480"/>
            <a:ext cx="25498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Ecole/</a:t>
            </a:r>
            <a:r>
              <a:rPr lang="en-PH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Université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mr-IN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–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PH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Diplôme</a:t>
            </a:r>
            <a:endParaRPr lang="en-PH" sz="1000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3780450" y="8834480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599248" y="3113419"/>
            <a:ext cx="7216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b="1" dirty="0">
                <a:solidFill>
                  <a:srgbClr val="33CCCC"/>
                </a:solidFill>
                <a:cs typeface="Lato" panose="020F0502020204030203" pitchFamily="34" charset="0"/>
              </a:rPr>
              <a:t>CONTACT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1457885" y="3113419"/>
            <a:ext cx="199152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Phone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: 0102030405</a:t>
            </a:r>
          </a:p>
          <a:p>
            <a:r>
              <a:rPr lang="en-GB" sz="1000" b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Mobile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: 0601020304</a:t>
            </a:r>
          </a:p>
          <a:p>
            <a:r>
              <a:rPr lang="en-PH" sz="10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Addresse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: 12 rue de la </a:t>
            </a:r>
            <a:r>
              <a:rPr lang="en-PH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Réussite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</a:p>
          <a:p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75012 Paris</a:t>
            </a:r>
          </a:p>
          <a:p>
            <a:r>
              <a:rPr lang="en-PH" sz="1000" b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Email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: </a:t>
            </a:r>
            <a:r>
              <a:rPr lang="en-PH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mail@mail.com</a:t>
            </a:r>
            <a:endParaRPr lang="en-PH" sz="1000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604164" y="4293654"/>
            <a:ext cx="102303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050" b="1" dirty="0">
                <a:solidFill>
                  <a:srgbClr val="33CCCC"/>
                </a:solidFill>
                <a:cs typeface="Lato" panose="020F0502020204030203" pitchFamily="34" charset="0"/>
              </a:rPr>
              <a:t>COMPETENCES</a:t>
            </a:r>
          </a:p>
        </p:txBody>
      </p:sp>
      <p:sp>
        <p:nvSpPr>
          <p:cNvPr id="204" name="TextBox 203"/>
          <p:cNvSpPr txBox="1"/>
          <p:nvPr/>
        </p:nvSpPr>
        <p:spPr>
          <a:xfrm>
            <a:off x="604164" y="4638334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Professionnelles</a:t>
            </a:r>
            <a:endParaRPr lang="en-GB" sz="1000" b="1" i="1" dirty="0">
              <a:solidFill>
                <a:schemeClr val="tx1">
                  <a:lumMod val="65000"/>
                  <a:lumOff val="3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604164" y="4938416"/>
            <a:ext cx="1233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604164" y="5252800"/>
            <a:ext cx="12330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Design</a:t>
            </a:r>
          </a:p>
        </p:txBody>
      </p:sp>
      <p:sp>
        <p:nvSpPr>
          <p:cNvPr id="207" name="TextBox 206"/>
          <p:cNvSpPr txBox="1"/>
          <p:nvPr/>
        </p:nvSpPr>
        <p:spPr>
          <a:xfrm>
            <a:off x="604164" y="5567184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PHP My SQL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604164" y="5881568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Google GA</a:t>
            </a:r>
          </a:p>
        </p:txBody>
      </p:sp>
      <p:sp>
        <p:nvSpPr>
          <p:cNvPr id="209" name="TextBox 208"/>
          <p:cNvSpPr txBox="1"/>
          <p:nvPr/>
        </p:nvSpPr>
        <p:spPr>
          <a:xfrm>
            <a:off x="604164" y="6359967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Langues</a:t>
            </a:r>
            <a:endParaRPr lang="en-GB" sz="1000" b="1" i="1" dirty="0">
              <a:solidFill>
                <a:schemeClr val="tx1">
                  <a:lumMod val="65000"/>
                  <a:lumOff val="3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604164" y="6660049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Anglais</a:t>
            </a:r>
            <a:endParaRPr lang="en-GB" sz="1000" dirty="0">
              <a:solidFill>
                <a:schemeClr val="tx1">
                  <a:lumMod val="65000"/>
                  <a:lumOff val="3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604164" y="6974433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Français</a:t>
            </a:r>
            <a:endParaRPr lang="en-GB" sz="1000" dirty="0">
              <a:solidFill>
                <a:schemeClr val="tx1">
                  <a:lumMod val="65000"/>
                  <a:lumOff val="3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604164" y="7288817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Italien</a:t>
            </a:r>
            <a:endParaRPr lang="en-GB" sz="1000" dirty="0">
              <a:solidFill>
                <a:schemeClr val="tx1">
                  <a:lumMod val="65000"/>
                  <a:lumOff val="3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604164" y="7673885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Personnelles</a:t>
            </a:r>
            <a:endParaRPr lang="en-GB" sz="1000" b="1" i="1" dirty="0">
              <a:solidFill>
                <a:schemeClr val="tx1">
                  <a:lumMod val="65000"/>
                  <a:lumOff val="3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14" name="TextBox 213"/>
          <p:cNvSpPr txBox="1"/>
          <p:nvPr/>
        </p:nvSpPr>
        <p:spPr>
          <a:xfrm>
            <a:off x="604164" y="7973967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Créative</a:t>
            </a:r>
            <a:endParaRPr lang="en-GB" sz="1000" dirty="0">
              <a:solidFill>
                <a:schemeClr val="tx1">
                  <a:lumMod val="65000"/>
                  <a:lumOff val="3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604164" y="8288351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Sérieuse</a:t>
            </a:r>
            <a:endParaRPr lang="en-GB" sz="1000" dirty="0">
              <a:solidFill>
                <a:schemeClr val="tx1">
                  <a:lumMod val="65000"/>
                  <a:lumOff val="3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16" name="TextBox 215"/>
          <p:cNvSpPr txBox="1"/>
          <p:nvPr/>
        </p:nvSpPr>
        <p:spPr>
          <a:xfrm>
            <a:off x="604164" y="8602735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Innovante</a:t>
            </a:r>
            <a:endParaRPr lang="en-GB" sz="1000" dirty="0">
              <a:solidFill>
                <a:schemeClr val="tx1">
                  <a:lumMod val="65000"/>
                  <a:lumOff val="3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604164" y="8921332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Organisée</a:t>
            </a:r>
            <a:endParaRPr lang="en-GB" sz="1000" dirty="0">
              <a:solidFill>
                <a:schemeClr val="tx1">
                  <a:lumMod val="65000"/>
                  <a:lumOff val="3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3617900" y="1166353"/>
            <a:ext cx="327050" cy="327050"/>
          </a:xfrm>
          <a:prstGeom prst="ellipse">
            <a:avLst/>
          </a:prstGeom>
          <a:solidFill>
            <a:schemeClr val="bg1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4" name="Group 43"/>
          <p:cNvGrpSpPr/>
          <p:nvPr/>
        </p:nvGrpSpPr>
        <p:grpSpPr>
          <a:xfrm>
            <a:off x="1837183" y="4994897"/>
            <a:ext cx="1420367" cy="133260"/>
            <a:chOff x="1837183" y="4889387"/>
            <a:chExt cx="1420367" cy="133260"/>
          </a:xfrm>
        </p:grpSpPr>
        <p:cxnSp>
          <p:nvCxnSpPr>
            <p:cNvPr id="42" name="Straight Connector 41"/>
            <p:cNvCxnSpPr/>
            <p:nvPr/>
          </p:nvCxnSpPr>
          <p:spPr>
            <a:xfrm flipV="1">
              <a:off x="1837183" y="4954509"/>
              <a:ext cx="1420367" cy="3017"/>
            </a:xfrm>
            <a:prstGeom prst="line">
              <a:avLst/>
            </a:prstGeom>
            <a:ln>
              <a:solidFill>
                <a:srgbClr val="33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2590800" y="4889387"/>
              <a:ext cx="52388" cy="133260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1837183" y="5308832"/>
            <a:ext cx="1420367" cy="133260"/>
            <a:chOff x="1837183" y="4889387"/>
            <a:chExt cx="1420367" cy="133260"/>
          </a:xfrm>
        </p:grpSpPr>
        <p:cxnSp>
          <p:nvCxnSpPr>
            <p:cNvPr id="102" name="Straight Connector 101"/>
            <p:cNvCxnSpPr/>
            <p:nvPr/>
          </p:nvCxnSpPr>
          <p:spPr>
            <a:xfrm flipV="1">
              <a:off x="1837183" y="4954509"/>
              <a:ext cx="1420367" cy="3017"/>
            </a:xfrm>
            <a:prstGeom prst="line">
              <a:avLst/>
            </a:prstGeom>
            <a:ln>
              <a:solidFill>
                <a:srgbClr val="33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Rectangle 102"/>
            <p:cNvSpPr/>
            <p:nvPr/>
          </p:nvSpPr>
          <p:spPr>
            <a:xfrm>
              <a:off x="2306148" y="4889387"/>
              <a:ext cx="52388" cy="133260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1837183" y="5622767"/>
            <a:ext cx="1420367" cy="133260"/>
            <a:chOff x="1837183" y="4889387"/>
            <a:chExt cx="1420367" cy="133260"/>
          </a:xfrm>
        </p:grpSpPr>
        <p:cxnSp>
          <p:nvCxnSpPr>
            <p:cNvPr id="105" name="Straight Connector 104"/>
            <p:cNvCxnSpPr/>
            <p:nvPr/>
          </p:nvCxnSpPr>
          <p:spPr>
            <a:xfrm flipV="1">
              <a:off x="1837183" y="4954509"/>
              <a:ext cx="1420367" cy="3017"/>
            </a:xfrm>
            <a:prstGeom prst="line">
              <a:avLst/>
            </a:prstGeom>
            <a:ln>
              <a:solidFill>
                <a:srgbClr val="33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Rectangle 105"/>
            <p:cNvSpPr/>
            <p:nvPr/>
          </p:nvSpPr>
          <p:spPr>
            <a:xfrm>
              <a:off x="2590800" y="4889387"/>
              <a:ext cx="52388" cy="133260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1837183" y="5936702"/>
            <a:ext cx="1420367" cy="133260"/>
            <a:chOff x="1837183" y="4889387"/>
            <a:chExt cx="1420367" cy="133260"/>
          </a:xfrm>
        </p:grpSpPr>
        <p:cxnSp>
          <p:nvCxnSpPr>
            <p:cNvPr id="108" name="Straight Connector 107"/>
            <p:cNvCxnSpPr/>
            <p:nvPr/>
          </p:nvCxnSpPr>
          <p:spPr>
            <a:xfrm flipV="1">
              <a:off x="1837183" y="4954509"/>
              <a:ext cx="1420367" cy="3017"/>
            </a:xfrm>
            <a:prstGeom prst="line">
              <a:avLst/>
            </a:prstGeom>
            <a:ln>
              <a:solidFill>
                <a:srgbClr val="33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Rectangle 108"/>
            <p:cNvSpPr/>
            <p:nvPr/>
          </p:nvSpPr>
          <p:spPr>
            <a:xfrm>
              <a:off x="2306148" y="4889387"/>
              <a:ext cx="52388" cy="133260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1837183" y="6692603"/>
            <a:ext cx="1420367" cy="133260"/>
            <a:chOff x="1837183" y="4889387"/>
            <a:chExt cx="1420367" cy="133260"/>
          </a:xfrm>
        </p:grpSpPr>
        <p:cxnSp>
          <p:nvCxnSpPr>
            <p:cNvPr id="111" name="Straight Connector 110"/>
            <p:cNvCxnSpPr/>
            <p:nvPr/>
          </p:nvCxnSpPr>
          <p:spPr>
            <a:xfrm flipV="1">
              <a:off x="1837183" y="4954509"/>
              <a:ext cx="1420367" cy="3017"/>
            </a:xfrm>
            <a:prstGeom prst="line">
              <a:avLst/>
            </a:prstGeom>
            <a:ln>
              <a:solidFill>
                <a:srgbClr val="33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Rectangle 111"/>
            <p:cNvSpPr/>
            <p:nvPr/>
          </p:nvSpPr>
          <p:spPr>
            <a:xfrm>
              <a:off x="2590800" y="4889387"/>
              <a:ext cx="52388" cy="133260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1837183" y="7012871"/>
            <a:ext cx="1420367" cy="133260"/>
            <a:chOff x="1837183" y="4889387"/>
            <a:chExt cx="1420367" cy="133260"/>
          </a:xfrm>
        </p:grpSpPr>
        <p:cxnSp>
          <p:nvCxnSpPr>
            <p:cNvPr id="114" name="Straight Connector 113"/>
            <p:cNvCxnSpPr/>
            <p:nvPr/>
          </p:nvCxnSpPr>
          <p:spPr>
            <a:xfrm flipV="1">
              <a:off x="1837183" y="4954509"/>
              <a:ext cx="1420367" cy="3017"/>
            </a:xfrm>
            <a:prstGeom prst="line">
              <a:avLst/>
            </a:prstGeom>
            <a:ln>
              <a:solidFill>
                <a:srgbClr val="33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Rectangle 114"/>
            <p:cNvSpPr/>
            <p:nvPr/>
          </p:nvSpPr>
          <p:spPr>
            <a:xfrm>
              <a:off x="2306148" y="4889387"/>
              <a:ext cx="52388" cy="133260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1837183" y="7333139"/>
            <a:ext cx="1420367" cy="133260"/>
            <a:chOff x="1837183" y="4889387"/>
            <a:chExt cx="1420367" cy="133260"/>
          </a:xfrm>
        </p:grpSpPr>
        <p:cxnSp>
          <p:nvCxnSpPr>
            <p:cNvPr id="117" name="Straight Connector 116"/>
            <p:cNvCxnSpPr/>
            <p:nvPr/>
          </p:nvCxnSpPr>
          <p:spPr>
            <a:xfrm flipV="1">
              <a:off x="1837183" y="4954509"/>
              <a:ext cx="1420367" cy="3017"/>
            </a:xfrm>
            <a:prstGeom prst="line">
              <a:avLst/>
            </a:prstGeom>
            <a:ln>
              <a:solidFill>
                <a:srgbClr val="33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Rectangle 117"/>
            <p:cNvSpPr/>
            <p:nvPr/>
          </p:nvSpPr>
          <p:spPr>
            <a:xfrm>
              <a:off x="2590800" y="4889387"/>
              <a:ext cx="52388" cy="133260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1837183" y="8015447"/>
            <a:ext cx="1420367" cy="133260"/>
            <a:chOff x="1837183" y="4889387"/>
            <a:chExt cx="1420367" cy="133260"/>
          </a:xfrm>
        </p:grpSpPr>
        <p:cxnSp>
          <p:nvCxnSpPr>
            <p:cNvPr id="132" name="Straight Connector 131"/>
            <p:cNvCxnSpPr/>
            <p:nvPr/>
          </p:nvCxnSpPr>
          <p:spPr>
            <a:xfrm flipV="1">
              <a:off x="1837183" y="4954509"/>
              <a:ext cx="1420367" cy="3017"/>
            </a:xfrm>
            <a:prstGeom prst="line">
              <a:avLst/>
            </a:prstGeom>
            <a:ln>
              <a:solidFill>
                <a:srgbClr val="33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Rectangle 132"/>
            <p:cNvSpPr/>
            <p:nvPr/>
          </p:nvSpPr>
          <p:spPr>
            <a:xfrm>
              <a:off x="2590800" y="4889387"/>
              <a:ext cx="52388" cy="133260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1837183" y="8329382"/>
            <a:ext cx="1420367" cy="133260"/>
            <a:chOff x="1837183" y="4889387"/>
            <a:chExt cx="1420367" cy="133260"/>
          </a:xfrm>
        </p:grpSpPr>
        <p:cxnSp>
          <p:nvCxnSpPr>
            <p:cNvPr id="135" name="Straight Connector 134"/>
            <p:cNvCxnSpPr/>
            <p:nvPr/>
          </p:nvCxnSpPr>
          <p:spPr>
            <a:xfrm flipV="1">
              <a:off x="1837183" y="4954509"/>
              <a:ext cx="1420367" cy="3017"/>
            </a:xfrm>
            <a:prstGeom prst="line">
              <a:avLst/>
            </a:prstGeom>
            <a:ln>
              <a:solidFill>
                <a:srgbClr val="33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Rectangle 135"/>
            <p:cNvSpPr/>
            <p:nvPr/>
          </p:nvSpPr>
          <p:spPr>
            <a:xfrm>
              <a:off x="2306148" y="4889387"/>
              <a:ext cx="52388" cy="133260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1837183" y="8643317"/>
            <a:ext cx="1420367" cy="133260"/>
            <a:chOff x="1837183" y="4889387"/>
            <a:chExt cx="1420367" cy="133260"/>
          </a:xfrm>
        </p:grpSpPr>
        <p:cxnSp>
          <p:nvCxnSpPr>
            <p:cNvPr id="138" name="Straight Connector 137"/>
            <p:cNvCxnSpPr/>
            <p:nvPr/>
          </p:nvCxnSpPr>
          <p:spPr>
            <a:xfrm flipV="1">
              <a:off x="1837183" y="4954509"/>
              <a:ext cx="1420367" cy="3017"/>
            </a:xfrm>
            <a:prstGeom prst="line">
              <a:avLst/>
            </a:prstGeom>
            <a:ln>
              <a:solidFill>
                <a:srgbClr val="33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Rectangle 138"/>
            <p:cNvSpPr/>
            <p:nvPr/>
          </p:nvSpPr>
          <p:spPr>
            <a:xfrm>
              <a:off x="2590800" y="4889387"/>
              <a:ext cx="52388" cy="133260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1837183" y="8957252"/>
            <a:ext cx="1420367" cy="133260"/>
            <a:chOff x="1837183" y="4889387"/>
            <a:chExt cx="1420367" cy="133260"/>
          </a:xfrm>
        </p:grpSpPr>
        <p:cxnSp>
          <p:nvCxnSpPr>
            <p:cNvPr id="141" name="Straight Connector 140"/>
            <p:cNvCxnSpPr/>
            <p:nvPr/>
          </p:nvCxnSpPr>
          <p:spPr>
            <a:xfrm flipV="1">
              <a:off x="1837183" y="4954509"/>
              <a:ext cx="1420367" cy="3017"/>
            </a:xfrm>
            <a:prstGeom prst="line">
              <a:avLst/>
            </a:prstGeom>
            <a:ln>
              <a:solidFill>
                <a:srgbClr val="33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Rectangle 141"/>
            <p:cNvSpPr/>
            <p:nvPr/>
          </p:nvSpPr>
          <p:spPr>
            <a:xfrm>
              <a:off x="2306148" y="4889387"/>
              <a:ext cx="52388" cy="133260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3" name="Image 2">
            <a:extLst>
              <a:ext uri="{FF2B5EF4-FFF2-40B4-BE49-F238E27FC236}">
                <a16:creationId xmlns:a16="http://schemas.microsoft.com/office/drawing/2014/main" id="{276FE702-3669-2E47-8462-8E1F83F0FDA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996"/>
          <a:stretch/>
        </p:blipFill>
        <p:spPr>
          <a:xfrm>
            <a:off x="1457885" y="1550084"/>
            <a:ext cx="1332659" cy="1347634"/>
          </a:xfrm>
          <a:prstGeom prst="ellipse">
            <a:avLst/>
          </a:prstGeom>
          <a:ln w="38100">
            <a:solidFill>
              <a:srgbClr val="33CCCC"/>
            </a:solidFill>
          </a:ln>
        </p:spPr>
      </p:pic>
    </p:spTree>
    <p:extLst>
      <p:ext uri="{BB962C8B-B14F-4D97-AF65-F5344CB8AC3E}">
        <p14:creationId xmlns:p14="http://schemas.microsoft.com/office/powerpoint/2010/main" val="2374965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96178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</TotalTime>
  <Words>562</Words>
  <Application>Microsoft Macintosh PowerPoint</Application>
  <PresentationFormat>Personnalisé</PresentationFormat>
  <Paragraphs>95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15</cp:revision>
  <dcterms:created xsi:type="dcterms:W3CDTF">2017-02-16T03:54:32Z</dcterms:created>
  <dcterms:modified xsi:type="dcterms:W3CDTF">2022-08-03T13:03:46Z</dcterms:modified>
</cp:coreProperties>
</file>