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5A0"/>
    <a:srgbClr val="82CDD2"/>
    <a:srgbClr val="88D1D7"/>
    <a:srgbClr val="B1DAE0"/>
    <a:srgbClr val="C9820F"/>
    <a:srgbClr val="A5927E"/>
    <a:srgbClr val="E7A61B"/>
    <a:srgbClr val="EFD284"/>
    <a:srgbClr val="8BD2D8"/>
    <a:srgbClr val="B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5FD7C0-C626-3C45-AD82-4C0D8D27E98A}" v="20" dt="2018-10-12T09:24:00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4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75FD7C0-C626-3C45-AD82-4C0D8D27E98A}"/>
    <pc:docChg chg="custSel modSld">
      <pc:chgData name="Axel Maille" userId="065ad68c099279a8" providerId="LiveId" clId="{175FD7C0-C626-3C45-AD82-4C0D8D27E98A}" dt="2018-10-12T09:24:30.842" v="234" actId="1582"/>
      <pc:docMkLst>
        <pc:docMk/>
      </pc:docMkLst>
      <pc:sldChg chg="addSp delSp modSp">
        <pc:chgData name="Axel Maille" userId="065ad68c099279a8" providerId="LiveId" clId="{175FD7C0-C626-3C45-AD82-4C0D8D27E98A}" dt="2018-10-12T09:24:30.842" v="234" actId="1582"/>
        <pc:sldMkLst>
          <pc:docMk/>
          <pc:sldMk cId="2374965228" sldId="257"/>
        </pc:sldMkLst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28.875" v="30" actId="6549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21.803" v="29" actId="207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9:04.748" v="46" actId="20577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2:24.394" v="219" actId="113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2:28.102" v="220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2:30.351" v="221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2:32.041" v="222"/>
          <ac:spMkLst>
            <pc:docMk/>
            <pc:sldMk cId="2374965228" sldId="257"/>
            <ac:spMk id="31" creationId="{00000000-0000-0000-0000-000000000000}"/>
          </ac:spMkLst>
        </pc:spChg>
        <pc:spChg chg="del mod">
          <ac:chgData name="Axel Maille" userId="065ad68c099279a8" providerId="LiveId" clId="{175FD7C0-C626-3C45-AD82-4C0D8D27E98A}" dt="2018-10-12T09:23:07.546" v="223" actId="478"/>
          <ac:spMkLst>
            <pc:docMk/>
            <pc:sldMk cId="2374965228" sldId="257"/>
            <ac:spMk id="32" creationId="{00000000-0000-0000-0000-000000000000}"/>
          </ac:spMkLst>
        </pc:spChg>
        <pc:spChg chg="del mod">
          <ac:chgData name="Axel Maille" userId="065ad68c099279a8" providerId="LiveId" clId="{175FD7C0-C626-3C45-AD82-4C0D8D27E98A}" dt="2018-10-12T09:23:07.546" v="223" actId="478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9:39.226" v="87" actId="20577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1:44.124" v="181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1:48.105" v="182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40.449" v="32" actId="207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55.457" v="44" actId="1076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9:29.060" v="78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9:48.143" v="88" actId="6549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0:34.243" v="104" actId="20577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0:42.432" v="113" actId="20577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9:16.708" v="50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0:46.010" v="120" actId="20577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0:49.093" v="127" actId="20577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0:52.614" v="135" actId="20577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9:22.242" v="62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0:57.625" v="142" actId="20577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1:01.860" v="149" actId="20577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1:06.226" v="157" actId="20577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21:20.265" v="178" actId="20577"/>
          <ac:spMkLst>
            <pc:docMk/>
            <pc:sldMk cId="2374965228" sldId="257"/>
            <ac:spMk id="217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19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20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22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23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25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26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28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29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31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32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34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35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37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38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40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41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43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44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46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47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49" creationId="{00000000-0000-0000-0000-000000000000}"/>
          </ac:spMkLst>
        </pc:spChg>
        <pc:spChg chg="mod">
          <ac:chgData name="Axel Maille" userId="065ad68c099279a8" providerId="LiveId" clId="{175FD7C0-C626-3C45-AD82-4C0D8D27E98A}" dt="2018-10-12T09:18:06.609" v="27" actId="2711"/>
          <ac:spMkLst>
            <pc:docMk/>
            <pc:sldMk cId="2374965228" sldId="257"/>
            <ac:spMk id="250" creationId="{00000000-0000-0000-0000-000000000000}"/>
          </ac:spMkLst>
        </pc:spChg>
        <pc:grpChg chg="mod">
          <ac:chgData name="Axel Maille" userId="065ad68c099279a8" providerId="LiveId" clId="{175FD7C0-C626-3C45-AD82-4C0D8D27E98A}" dt="2018-10-12T09:22:07.752" v="214"/>
          <ac:grpSpMkLst>
            <pc:docMk/>
            <pc:sldMk cId="2374965228" sldId="257"/>
            <ac:grpSpMk id="2" creationId="{00000000-0000-0000-0000-000000000000}"/>
          </ac:grpSpMkLst>
        </pc:grpChg>
        <pc:grpChg chg="mod">
          <ac:chgData name="Axel Maille" userId="065ad68c099279a8" providerId="LiveId" clId="{175FD7C0-C626-3C45-AD82-4C0D8D27E98A}" dt="2018-10-12T09:18:38.608" v="31"/>
          <ac:grpSpMkLst>
            <pc:docMk/>
            <pc:sldMk cId="2374965228" sldId="257"/>
            <ac:grpSpMk id="35" creationId="{00000000-0000-0000-0000-000000000000}"/>
          </ac:grpSpMkLst>
        </pc:grpChg>
        <pc:grpChg chg="mod">
          <ac:chgData name="Axel Maille" userId="065ad68c099279a8" providerId="LiveId" clId="{175FD7C0-C626-3C45-AD82-4C0D8D27E98A}" dt="2018-10-12T09:18:16.728" v="28"/>
          <ac:grpSpMkLst>
            <pc:docMk/>
            <pc:sldMk cId="2374965228" sldId="257"/>
            <ac:grpSpMk id="36" creationId="{00000000-0000-0000-0000-000000000000}"/>
          </ac:grpSpMkLst>
        </pc:grpChg>
        <pc:picChg chg="add mod modCrop">
          <ac:chgData name="Axel Maille" userId="065ad68c099279a8" providerId="LiveId" clId="{175FD7C0-C626-3C45-AD82-4C0D8D27E98A}" dt="2018-10-12T09:24:30.842" v="234" actId="1582"/>
          <ac:picMkLst>
            <pc:docMk/>
            <pc:sldMk cId="2374965228" sldId="257"/>
            <ac:picMk id="4" creationId="{79204336-FA1F-3E49-B2F6-554EEE0ADA7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5" r="74808"/>
          <a:stretch/>
        </p:blipFill>
        <p:spPr>
          <a:xfrm>
            <a:off x="-71435" y="-7670"/>
            <a:ext cx="762367" cy="106963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11702" y="38454"/>
            <a:ext cx="52805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rgbClr val="82CDD2"/>
                </a:solidFill>
                <a:cs typeface="Lato Black" panose="020F0A02020204030203" pitchFamily="34" charset="0"/>
              </a:rPr>
              <a:t>Christophe</a:t>
            </a:r>
            <a:r>
              <a:rPr lang="en-GB" sz="7200" dirty="0">
                <a:solidFill>
                  <a:srgbClr val="82CDD2"/>
                </a:solidFill>
                <a:cs typeface="Lato Black" panose="020F0A02020204030203" pitchFamily="34" charset="0"/>
              </a:rPr>
              <a:t> LION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60601" y="2760889"/>
            <a:ext cx="8627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F0B5A0"/>
                </a:solidFill>
                <a:cs typeface="Lato" panose="020F0502020204030203" pitchFamily="34" charset="0"/>
              </a:rPr>
              <a:t>EXPERIENCE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860602" y="3105989"/>
            <a:ext cx="3464340" cy="5142622"/>
            <a:chOff x="3179716" y="2991923"/>
            <a:chExt cx="3464340" cy="5142622"/>
          </a:xfrm>
        </p:grpSpPr>
        <p:sp>
          <p:nvSpPr>
            <p:cNvPr id="15" name="TextBox 14"/>
            <p:cNvSpPr txBox="1"/>
            <p:nvPr/>
          </p:nvSpPr>
          <p:spPr>
            <a:xfrm>
              <a:off x="3179716" y="2991923"/>
              <a:ext cx="1029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14800" y="2991923"/>
              <a:ext cx="25292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cs typeface="Lato" panose="020F0502020204030203" pitchFamily="34" charset="0"/>
                </a:rPr>
                <a:t>société</a:t>
              </a:r>
              <a:endParaRPr lang="en-GB" sz="1000" b="1" dirty="0">
                <a:cs typeface="Lato" panose="020F0502020204030203" pitchFamily="34" charset="0"/>
              </a:endParaRPr>
            </a:p>
            <a:p>
              <a:r>
                <a:rPr lang="en-GB" sz="1000" i="1" dirty="0"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3196978" y="3253533"/>
              <a:ext cx="846386" cy="846386"/>
            </a:xfrm>
            <a:prstGeom prst="ellipse">
              <a:avLst/>
            </a:prstGeom>
            <a:solidFill>
              <a:srgbClr val="F0B5A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COMPANY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79716" y="4336798"/>
              <a:ext cx="1029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14800" y="4336798"/>
              <a:ext cx="25292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cs typeface="Lato" panose="020F0502020204030203" pitchFamily="34" charset="0"/>
                </a:rPr>
                <a:t>société</a:t>
              </a:r>
              <a:endParaRPr lang="en-GB" sz="1000" b="1" dirty="0">
                <a:cs typeface="Lato" panose="020F0502020204030203" pitchFamily="34" charset="0"/>
              </a:endParaRPr>
            </a:p>
            <a:p>
              <a:r>
                <a:rPr lang="en-GB" sz="1000" i="1" dirty="0"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3196978" y="4598408"/>
              <a:ext cx="846386" cy="846386"/>
            </a:xfrm>
            <a:prstGeom prst="ellipse">
              <a:avLst/>
            </a:prstGeom>
            <a:solidFill>
              <a:srgbClr val="F0B5A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COMPANY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79716" y="5681673"/>
              <a:ext cx="1029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14800" y="5681673"/>
              <a:ext cx="25292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cs typeface="Lato" panose="020F0502020204030203" pitchFamily="34" charset="0"/>
                </a:rPr>
                <a:t>société</a:t>
              </a:r>
              <a:endParaRPr lang="en-GB" sz="1000" b="1" dirty="0">
                <a:cs typeface="Lato" panose="020F0502020204030203" pitchFamily="34" charset="0"/>
              </a:endParaRPr>
            </a:p>
            <a:p>
              <a:r>
                <a:rPr lang="en-GB" sz="1000" i="1" dirty="0"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3196978" y="5943283"/>
              <a:ext cx="846386" cy="846386"/>
            </a:xfrm>
            <a:prstGeom prst="ellipse">
              <a:avLst/>
            </a:prstGeom>
            <a:solidFill>
              <a:srgbClr val="F0B5A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COMPANY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79716" y="7026549"/>
              <a:ext cx="1029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14800" y="7026549"/>
              <a:ext cx="25292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cs typeface="Lato" panose="020F0502020204030203" pitchFamily="34" charset="0"/>
                </a:rPr>
                <a:t>société</a:t>
              </a:r>
              <a:endParaRPr lang="en-GB" sz="1000" b="1" dirty="0">
                <a:cs typeface="Lato" panose="020F0502020204030203" pitchFamily="34" charset="0"/>
              </a:endParaRPr>
            </a:p>
            <a:p>
              <a:r>
                <a:rPr lang="en-GB" sz="1000" i="1" dirty="0"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3196978" y="7288159"/>
              <a:ext cx="846386" cy="846386"/>
            </a:xfrm>
            <a:prstGeom prst="ellipse">
              <a:avLst/>
            </a:prstGeom>
            <a:solidFill>
              <a:srgbClr val="F0B5A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COMPANY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780450" y="1495450"/>
            <a:ext cx="3544492" cy="1169551"/>
            <a:chOff x="743864" y="1495450"/>
            <a:chExt cx="3544492" cy="1169551"/>
          </a:xfrm>
        </p:grpSpPr>
        <p:sp>
          <p:nvSpPr>
            <p:cNvPr id="7" name="TextBox 6"/>
            <p:cNvSpPr txBox="1"/>
            <p:nvPr/>
          </p:nvSpPr>
          <p:spPr>
            <a:xfrm>
              <a:off x="743864" y="1495450"/>
              <a:ext cx="57900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b="1" dirty="0">
                  <a:solidFill>
                    <a:srgbClr val="EFD284"/>
                  </a:solidFill>
                  <a:cs typeface="Lato" panose="020F0502020204030203" pitchFamily="34" charset="0"/>
                </a:rPr>
                <a:t>PROFIL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23479" y="1495450"/>
              <a:ext cx="2864877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723900" algn="l"/>
                  <a:tab pos="1447800" algn="l"/>
                  <a:tab pos="2171700" algn="l"/>
                </a:tabLst>
              </a:pPr>
              <a:r>
                <a:rPr lang="fr-FR" sz="1000" dirty="0">
                  <a:cs typeface="Lato" panose="020F0502020204030203" pitchFamily="34" charset="0"/>
                </a:rPr>
  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  </a:r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3863806" y="8661142"/>
            <a:ext cx="8611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00" b="1" dirty="0">
                <a:solidFill>
                  <a:srgbClr val="C9820F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511093" y="8988665"/>
            <a:ext cx="281385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860601" y="8988665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511093" y="9748219"/>
            <a:ext cx="28138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860601" y="9748219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678141" y="1495450"/>
            <a:ext cx="2793345" cy="861774"/>
            <a:chOff x="4795686" y="1495450"/>
            <a:chExt cx="2793345" cy="861774"/>
          </a:xfrm>
        </p:grpSpPr>
        <p:sp>
          <p:nvSpPr>
            <p:cNvPr id="201" name="TextBox 200"/>
            <p:cNvSpPr txBox="1"/>
            <p:nvPr/>
          </p:nvSpPr>
          <p:spPr>
            <a:xfrm>
              <a:off x="4795686" y="1495450"/>
              <a:ext cx="7216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b="1" dirty="0">
                  <a:solidFill>
                    <a:srgbClr val="82CDD2"/>
                  </a:solidFill>
                  <a:cs typeface="Lato" panose="020F0502020204030203" pitchFamily="34" charset="0"/>
                </a:rPr>
                <a:t>CONTACT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5597508" y="1495450"/>
              <a:ext cx="1991523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cs typeface="Lato" panose="020F0502020204030203" pitchFamily="34" charset="0"/>
                </a:rPr>
                <a:t>Phone</a:t>
              </a:r>
              <a:r>
                <a:rPr lang="en-GB" sz="1000" dirty="0">
                  <a:cs typeface="Lato" panose="020F0502020204030203" pitchFamily="34" charset="0"/>
                </a:rPr>
                <a:t>: 0102030405</a:t>
              </a:r>
            </a:p>
            <a:p>
              <a:r>
                <a:rPr lang="en-GB" sz="1000" b="1" dirty="0">
                  <a:cs typeface="Lato" panose="020F0502020204030203" pitchFamily="34" charset="0"/>
                </a:rPr>
                <a:t>Mobile</a:t>
              </a:r>
              <a:r>
                <a:rPr lang="en-GB" sz="1000" dirty="0">
                  <a:cs typeface="Lato" panose="020F0502020204030203" pitchFamily="34" charset="0"/>
                </a:rPr>
                <a:t> : 0601020304</a:t>
              </a:r>
            </a:p>
            <a:p>
              <a:r>
                <a:rPr lang="en-PH" sz="1000" b="1" dirty="0" err="1">
                  <a:cs typeface="Lato" panose="020F0502020204030203" pitchFamily="34" charset="0"/>
                </a:rPr>
                <a:t>Addresse</a:t>
              </a:r>
              <a:r>
                <a:rPr lang="en-PH" sz="1000" dirty="0">
                  <a:cs typeface="Lato" panose="020F0502020204030203" pitchFamily="34" charset="0"/>
                </a:rPr>
                <a:t> : 12 rue de la </a:t>
              </a:r>
              <a:r>
                <a:rPr lang="en-PH" sz="1000" dirty="0" err="1">
                  <a:cs typeface="Lato" panose="020F0502020204030203" pitchFamily="34" charset="0"/>
                </a:rPr>
                <a:t>Réussite</a:t>
              </a:r>
              <a:r>
                <a:rPr lang="en-PH" sz="1000" dirty="0">
                  <a:cs typeface="Lato" panose="020F0502020204030203" pitchFamily="34" charset="0"/>
                </a:rPr>
                <a:t> </a:t>
              </a:r>
            </a:p>
            <a:p>
              <a:r>
                <a:rPr lang="en-PH" sz="1000" dirty="0">
                  <a:cs typeface="Lato" panose="020F0502020204030203" pitchFamily="34" charset="0"/>
                </a:rPr>
                <a:t>75012 Paris</a:t>
              </a:r>
            </a:p>
            <a:p>
              <a:r>
                <a:rPr lang="en-PH" sz="1000" b="1" dirty="0">
                  <a:cs typeface="Lato" panose="020F0502020204030203" pitchFamily="34" charset="0"/>
                </a:rPr>
                <a:t>Email</a:t>
              </a:r>
              <a:r>
                <a:rPr lang="en-PH" sz="1000" dirty="0">
                  <a:cs typeface="Lato" panose="020F0502020204030203" pitchFamily="34" charset="0"/>
                </a:rPr>
                <a:t> : </a:t>
              </a:r>
              <a:r>
                <a:rPr lang="en-PH" sz="1000" dirty="0" err="1">
                  <a:cs typeface="Lato" panose="020F0502020204030203" pitchFamily="34" charset="0"/>
                </a:rPr>
                <a:t>mail@mail.com</a:t>
              </a:r>
              <a:endParaRPr lang="en-PH" sz="1000" dirty="0">
                <a:cs typeface="Lato" panose="020F0502020204030203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43864" y="2760889"/>
            <a:ext cx="2727623" cy="4874319"/>
            <a:chOff x="743864" y="2614261"/>
            <a:chExt cx="2727623" cy="4874319"/>
          </a:xfrm>
        </p:grpSpPr>
        <p:sp>
          <p:nvSpPr>
            <p:cNvPr id="203" name="TextBox 202"/>
            <p:cNvSpPr txBox="1"/>
            <p:nvPr/>
          </p:nvSpPr>
          <p:spPr>
            <a:xfrm>
              <a:off x="761248" y="2614261"/>
              <a:ext cx="102303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50" b="1" dirty="0">
                  <a:solidFill>
                    <a:srgbClr val="8BD2D8"/>
                  </a:solidFill>
                  <a:cs typeface="Lato" panose="020F0502020204030203" pitchFamily="34" charset="0"/>
                </a:rPr>
                <a:t>COMPETENCES</a:t>
              </a: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743864" y="2959361"/>
              <a:ext cx="27276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i="1" dirty="0" err="1">
                  <a:cs typeface="Lato" panose="020F0502020204030203" pitchFamily="34" charset="0"/>
                </a:rPr>
                <a:t>Professionnelles</a:t>
              </a:r>
              <a:endParaRPr lang="en-GB" sz="1000" b="1" i="1" dirty="0">
                <a:cs typeface="Lato" panose="020F0502020204030203" pitchFamily="34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743864" y="3259443"/>
              <a:ext cx="12330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Microsoft Office</a:t>
              </a: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743864" y="3573827"/>
              <a:ext cx="12330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Design</a:t>
              </a: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743864" y="3888211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PHP MySQL</a:t>
              </a: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743864" y="4202595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Google GA</a:t>
              </a: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743864" y="4680994"/>
              <a:ext cx="27276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i="1" dirty="0" err="1">
                  <a:cs typeface="Lato" panose="020F0502020204030203" pitchFamily="34" charset="0"/>
                </a:rPr>
                <a:t>Langues</a:t>
              </a:r>
              <a:endParaRPr lang="en-GB" sz="1000" b="1" i="1" dirty="0">
                <a:cs typeface="Lato" panose="020F0502020204030203" pitchFamily="34" charset="0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743864" y="4981076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cs typeface="Lato" panose="020F0502020204030203" pitchFamily="34" charset="0"/>
                </a:rPr>
                <a:t>Anglais</a:t>
              </a:r>
              <a:endParaRPr lang="en-GB" sz="1000" dirty="0">
                <a:cs typeface="Lato" panose="020F0502020204030203" pitchFamily="34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743864" y="5295460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Chinois</a:t>
              </a: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743864" y="5609844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cs typeface="Lato" panose="020F0502020204030203" pitchFamily="34" charset="0"/>
                </a:rPr>
                <a:t>Allemand</a:t>
              </a:r>
              <a:endParaRPr lang="en-GB" sz="1000" dirty="0">
                <a:cs typeface="Lato" panose="020F0502020204030203" pitchFamily="34" charset="0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743864" y="5994912"/>
              <a:ext cx="27276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i="1" dirty="0" err="1">
                  <a:cs typeface="Lato" panose="020F0502020204030203" pitchFamily="34" charset="0"/>
                </a:rPr>
                <a:t>Personnelles</a:t>
              </a:r>
              <a:endParaRPr lang="en-GB" sz="1000" b="1" i="1" dirty="0">
                <a:cs typeface="Lato" panose="020F0502020204030203" pitchFamily="34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743864" y="6294994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cs typeface="Lato" panose="020F0502020204030203" pitchFamily="34" charset="0"/>
                </a:rPr>
                <a:t>Créatif</a:t>
              </a:r>
              <a:endParaRPr lang="en-GB" sz="1000" dirty="0">
                <a:cs typeface="Lato" panose="020F0502020204030203" pitchFamily="34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743864" y="6609378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cs typeface="Lato" panose="020F0502020204030203" pitchFamily="34" charset="0"/>
                </a:rPr>
                <a:t>Sérieux</a:t>
              </a:r>
              <a:endParaRPr lang="en-GB" sz="1000" dirty="0">
                <a:cs typeface="Lato" panose="020F0502020204030203" pitchFamily="34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743864" y="6923762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cs typeface="Lato" panose="020F0502020204030203" pitchFamily="34" charset="0"/>
                </a:rPr>
                <a:t>Innovant</a:t>
              </a:r>
              <a:endParaRPr lang="en-GB" sz="1000" dirty="0">
                <a:cs typeface="Lato" panose="020F0502020204030203" pitchFamily="34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743864" y="7242359"/>
              <a:ext cx="10678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cs typeface="Lato" panose="020F0502020204030203" pitchFamily="34" charset="0"/>
                </a:rPr>
                <a:t>Organisé</a:t>
              </a:r>
              <a:endParaRPr lang="en-GB" sz="1000" dirty="0">
                <a:cs typeface="Lato" panose="020F0502020204030203" pitchFamily="34" charset="0"/>
              </a:endParaRPr>
            </a:p>
          </p:txBody>
        </p:sp>
        <p:grpSp>
          <p:nvGrpSpPr>
            <p:cNvPr id="218" name="Group 217"/>
            <p:cNvGrpSpPr/>
            <p:nvPr/>
          </p:nvGrpSpPr>
          <p:grpSpPr>
            <a:xfrm>
              <a:off x="1930661" y="3327294"/>
              <a:ext cx="1451774" cy="152909"/>
              <a:chOff x="1508453" y="3924725"/>
              <a:chExt cx="1451774" cy="152909"/>
            </a:xfrm>
          </p:grpSpPr>
          <p:sp>
            <p:nvSpPr>
              <p:cNvPr id="219" name="Rectangle 218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1508453" y="3924725"/>
                <a:ext cx="796017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1" name="Group 220"/>
            <p:cNvGrpSpPr/>
            <p:nvPr/>
          </p:nvGrpSpPr>
          <p:grpSpPr>
            <a:xfrm>
              <a:off x="1930661" y="3635424"/>
              <a:ext cx="1451774" cy="152909"/>
              <a:chOff x="1508453" y="3924725"/>
              <a:chExt cx="1451774" cy="152909"/>
            </a:xfrm>
          </p:grpSpPr>
          <p:sp>
            <p:nvSpPr>
              <p:cNvPr id="222" name="Rectangle 221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1508453" y="3924725"/>
                <a:ext cx="1188656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1930661" y="3943554"/>
              <a:ext cx="1451774" cy="152909"/>
              <a:chOff x="1508453" y="3924725"/>
              <a:chExt cx="1451774" cy="152909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1508453" y="3924725"/>
                <a:ext cx="428297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7" name="Group 226"/>
            <p:cNvGrpSpPr/>
            <p:nvPr/>
          </p:nvGrpSpPr>
          <p:grpSpPr>
            <a:xfrm>
              <a:off x="1930661" y="4251683"/>
              <a:ext cx="1451774" cy="152909"/>
              <a:chOff x="1508453" y="3924725"/>
              <a:chExt cx="1451774" cy="152909"/>
            </a:xfrm>
          </p:grpSpPr>
          <p:sp>
            <p:nvSpPr>
              <p:cNvPr id="228" name="Rectangle 227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1508453" y="3924725"/>
                <a:ext cx="1107747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1930661" y="5003695"/>
              <a:ext cx="1451774" cy="152909"/>
              <a:chOff x="1508453" y="3924725"/>
              <a:chExt cx="1451774" cy="152909"/>
            </a:xfrm>
          </p:grpSpPr>
          <p:sp>
            <p:nvSpPr>
              <p:cNvPr id="231" name="Rectangle 230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1508453" y="3924725"/>
                <a:ext cx="796017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1930661" y="5311825"/>
              <a:ext cx="1451774" cy="152909"/>
              <a:chOff x="1508453" y="3924725"/>
              <a:chExt cx="1451774" cy="152909"/>
            </a:xfrm>
          </p:grpSpPr>
          <p:sp>
            <p:nvSpPr>
              <p:cNvPr id="234" name="Rectangle 233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1508453" y="3924725"/>
                <a:ext cx="1188656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1930661" y="5619955"/>
              <a:ext cx="1451774" cy="152909"/>
              <a:chOff x="1508453" y="3924725"/>
              <a:chExt cx="1451774" cy="152909"/>
            </a:xfrm>
          </p:grpSpPr>
          <p:sp>
            <p:nvSpPr>
              <p:cNvPr id="237" name="Rectangle 236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1508453" y="3924725"/>
                <a:ext cx="428297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9" name="Group 238"/>
            <p:cNvGrpSpPr/>
            <p:nvPr/>
          </p:nvGrpSpPr>
          <p:grpSpPr>
            <a:xfrm>
              <a:off x="1930661" y="6358379"/>
              <a:ext cx="1451774" cy="152909"/>
              <a:chOff x="1508453" y="3924725"/>
              <a:chExt cx="1451774" cy="152909"/>
            </a:xfrm>
          </p:grpSpPr>
          <p:sp>
            <p:nvSpPr>
              <p:cNvPr id="240" name="Rectangle 239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508453" y="3924725"/>
                <a:ext cx="796017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1930661" y="6666509"/>
              <a:ext cx="1451774" cy="152909"/>
              <a:chOff x="1508453" y="3924725"/>
              <a:chExt cx="1451774" cy="152909"/>
            </a:xfrm>
          </p:grpSpPr>
          <p:sp>
            <p:nvSpPr>
              <p:cNvPr id="243" name="Rectangle 242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1508453" y="3924725"/>
                <a:ext cx="1188656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1930661" y="6974639"/>
              <a:ext cx="1451774" cy="152909"/>
              <a:chOff x="1508453" y="3924725"/>
              <a:chExt cx="1451774" cy="152909"/>
            </a:xfrm>
          </p:grpSpPr>
          <p:sp>
            <p:nvSpPr>
              <p:cNvPr id="246" name="Rectangle 245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47" name="Rectangle 246"/>
              <p:cNvSpPr/>
              <p:nvPr/>
            </p:nvSpPr>
            <p:spPr>
              <a:xfrm>
                <a:off x="1508453" y="3924725"/>
                <a:ext cx="428297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8" name="Group 247"/>
            <p:cNvGrpSpPr/>
            <p:nvPr/>
          </p:nvGrpSpPr>
          <p:grpSpPr>
            <a:xfrm>
              <a:off x="1930661" y="7282768"/>
              <a:ext cx="1451774" cy="152909"/>
              <a:chOff x="1508453" y="3924725"/>
              <a:chExt cx="1451774" cy="152909"/>
            </a:xfrm>
          </p:grpSpPr>
          <p:sp>
            <p:nvSpPr>
              <p:cNvPr id="249" name="Rectangle 248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1508453" y="3924725"/>
                <a:ext cx="1107747" cy="152909"/>
              </a:xfrm>
              <a:prstGeom prst="rect">
                <a:avLst/>
              </a:prstGeom>
              <a:solidFill>
                <a:srgbClr val="88D1D7"/>
              </a:solidFill>
              <a:ln>
                <a:solidFill>
                  <a:srgbClr val="82CDD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79204336-FA1F-3E49-B2F6-554EEE0ADA7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37"/>
          <a:stretch/>
        </p:blipFill>
        <p:spPr>
          <a:xfrm>
            <a:off x="1144926" y="8174012"/>
            <a:ext cx="1999765" cy="2005244"/>
          </a:xfrm>
          <a:prstGeom prst="ellipse">
            <a:avLst/>
          </a:prstGeom>
          <a:ln w="57150"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699824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586</Words>
  <Application>Microsoft Macintosh PowerPoint</Application>
  <PresentationFormat>Personnalisé</PresentationFormat>
  <Paragraphs>95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11</cp:revision>
  <dcterms:created xsi:type="dcterms:W3CDTF">2017-02-16T03:54:32Z</dcterms:created>
  <dcterms:modified xsi:type="dcterms:W3CDTF">2022-08-03T12:59:43Z</dcterms:modified>
</cp:coreProperties>
</file>