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BD2F"/>
    <a:srgbClr val="FFFFCC"/>
    <a:srgbClr val="2E3942"/>
    <a:srgbClr val="D1EA2C"/>
    <a:srgbClr val="A8184B"/>
    <a:srgbClr val="C72074"/>
    <a:srgbClr val="D0E22A"/>
    <a:srgbClr val="37BC18"/>
    <a:srgbClr val="D30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/>
    <p:restoredTop sz="94674"/>
  </p:normalViewPr>
  <p:slideViewPr>
    <p:cSldViewPr snapToGrid="0" snapToObjects="1">
      <p:cViewPr varScale="1">
        <p:scale>
          <a:sx n="79" d="100"/>
          <a:sy n="79" d="100"/>
        </p:scale>
        <p:origin x="3536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232F8-05BD-9D4D-B07D-C756AB540EEB}" type="datetimeFigureOut">
              <a:rPr lang="fr-FR" smtClean="0"/>
              <a:t>03/08/2022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6416E-2BB2-474D-AB6D-F4697BBCC2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89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E9B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35573" y="840828"/>
            <a:ext cx="6888527" cy="9461439"/>
          </a:xfrm>
          <a:prstGeom prst="rect">
            <a:avLst/>
          </a:prstGeom>
          <a:solidFill>
            <a:srgbClr val="2E39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38"/>
          <a:stretch/>
        </p:blipFill>
        <p:spPr>
          <a:xfrm>
            <a:off x="5057194" y="179875"/>
            <a:ext cx="1854271" cy="1853819"/>
          </a:xfrm>
          <a:prstGeom prst="ellipse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455158" y="165186"/>
            <a:ext cx="36362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chemeClr val="bg1"/>
                </a:solidFill>
              </a:rPr>
              <a:t>Alice </a:t>
            </a:r>
            <a:r>
              <a:rPr lang="fr-FR" sz="4400" dirty="0" err="1">
                <a:solidFill>
                  <a:schemeClr val="bg1"/>
                </a:solidFill>
              </a:rPr>
              <a:t>Delonni</a:t>
            </a:r>
            <a:endParaRPr lang="fr-FR" sz="4400" dirty="0">
              <a:solidFill>
                <a:schemeClr val="bg1"/>
              </a:solidFill>
            </a:endParaRPr>
          </a:p>
        </p:txBody>
      </p:sp>
      <p:sp>
        <p:nvSpPr>
          <p:cNvPr id="11" name="TextBox 9"/>
          <p:cNvSpPr txBox="1"/>
          <p:nvPr/>
        </p:nvSpPr>
        <p:spPr>
          <a:xfrm>
            <a:off x="4999379" y="2809302"/>
            <a:ext cx="21266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Phone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: 0102030405</a:t>
            </a:r>
          </a:p>
          <a:p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Mobile</a:t>
            </a:r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 : 0601020304</a:t>
            </a:r>
          </a:p>
          <a:p>
            <a:r>
              <a:rPr lang="en-PH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Addresse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: 12 rue de la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</a:p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75012 Paris</a:t>
            </a:r>
          </a:p>
          <a:p>
            <a:r>
              <a:rPr lang="en-PH" sz="1100" b="1" dirty="0">
                <a:solidFill>
                  <a:schemeClr val="bg1"/>
                </a:solidFill>
                <a:cs typeface="Lato" panose="020F0502020204030203" pitchFamily="34" charset="0"/>
              </a:rPr>
              <a:t>Email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: mail@mail.com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455158" y="2311768"/>
            <a:ext cx="28499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grpSp>
        <p:nvGrpSpPr>
          <p:cNvPr id="13" name="Group 11"/>
          <p:cNvGrpSpPr/>
          <p:nvPr/>
        </p:nvGrpSpPr>
        <p:grpSpPr>
          <a:xfrm>
            <a:off x="549751" y="2824976"/>
            <a:ext cx="4089578" cy="1107996"/>
            <a:chOff x="3318928" y="3690328"/>
            <a:chExt cx="4089578" cy="1107996"/>
          </a:xfrm>
        </p:grpSpPr>
        <p:grpSp>
          <p:nvGrpSpPr>
            <p:cNvPr id="14" name="Group 1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16" name="TextBox 1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17" name="TextBox 1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1100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15" name="Oval 1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18" name="Group 16"/>
          <p:cNvGrpSpPr/>
          <p:nvPr/>
        </p:nvGrpSpPr>
        <p:grpSpPr>
          <a:xfrm>
            <a:off x="549751" y="4169851"/>
            <a:ext cx="4089578" cy="1107996"/>
            <a:chOff x="3318928" y="3690328"/>
            <a:chExt cx="4089578" cy="1107996"/>
          </a:xfrm>
        </p:grpSpPr>
        <p:grpSp>
          <p:nvGrpSpPr>
            <p:cNvPr id="19" name="Group 1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1" name="TextBox 1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2" name="TextBox 2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1100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0" name="Oval 1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23" name="Group 21"/>
          <p:cNvGrpSpPr/>
          <p:nvPr/>
        </p:nvGrpSpPr>
        <p:grpSpPr>
          <a:xfrm>
            <a:off x="549751" y="5514726"/>
            <a:ext cx="4089578" cy="1107996"/>
            <a:chOff x="3318928" y="3690328"/>
            <a:chExt cx="4089578" cy="1107996"/>
          </a:xfrm>
        </p:grpSpPr>
        <p:grpSp>
          <p:nvGrpSpPr>
            <p:cNvPr id="24" name="Group 22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26" name="TextBox 24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27" name="TextBox 25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1100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25" name="Oval 23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grpSp>
        <p:nvGrpSpPr>
          <p:cNvPr id="28" name="Group 26"/>
          <p:cNvGrpSpPr/>
          <p:nvPr/>
        </p:nvGrpSpPr>
        <p:grpSpPr>
          <a:xfrm>
            <a:off x="549751" y="6859602"/>
            <a:ext cx="4089578" cy="1107996"/>
            <a:chOff x="3318928" y="3690328"/>
            <a:chExt cx="4089578" cy="1107996"/>
          </a:xfrm>
        </p:grpSpPr>
        <p:grpSp>
          <p:nvGrpSpPr>
            <p:cNvPr id="29" name="Group 27"/>
            <p:cNvGrpSpPr/>
            <p:nvPr/>
          </p:nvGrpSpPr>
          <p:grpSpPr>
            <a:xfrm>
              <a:off x="3318928" y="3690328"/>
              <a:ext cx="4089578" cy="1107996"/>
              <a:chOff x="3318928" y="3690328"/>
              <a:chExt cx="4089578" cy="1107996"/>
            </a:xfrm>
          </p:grpSpPr>
          <p:sp>
            <p:nvSpPr>
              <p:cNvPr id="31" name="TextBox 29"/>
              <p:cNvSpPr txBox="1"/>
              <p:nvPr/>
            </p:nvSpPr>
            <p:spPr>
              <a:xfrm>
                <a:off x="3318928" y="3690328"/>
                <a:ext cx="1029137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2010 - 2014</a:t>
                </a:r>
              </a:p>
            </p:txBody>
          </p:sp>
          <p:sp>
            <p:nvSpPr>
              <p:cNvPr id="32" name="TextBox 30"/>
              <p:cNvSpPr txBox="1"/>
              <p:nvPr/>
            </p:nvSpPr>
            <p:spPr>
              <a:xfrm>
                <a:off x="4513246" y="3690328"/>
                <a:ext cx="2895260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Nom de la </a:t>
                </a:r>
                <a:r>
                  <a:rPr lang="en-GB" sz="1100" dirty="0" err="1">
                    <a:solidFill>
                      <a:schemeClr val="bg1"/>
                    </a:solidFill>
                    <a:cs typeface="Lato" panose="020F0502020204030203" pitchFamily="34" charset="0"/>
                  </a:rPr>
                  <a:t>société</a:t>
                </a:r>
                <a:endParaRPr lang="en-GB" sz="1100" dirty="0">
                  <a:solidFill>
                    <a:schemeClr val="bg1"/>
                  </a:solidFill>
                  <a:cs typeface="Lato" panose="020F0502020204030203" pitchFamily="34" charset="0"/>
                </a:endParaRPr>
              </a:p>
              <a:p>
                <a:r>
                  <a:rPr lang="en-GB" sz="1100" i="1" dirty="0">
                    <a:solidFill>
                      <a:schemeClr val="bg1"/>
                    </a:solidFill>
                    <a:cs typeface="Lato" panose="020F0502020204030203" pitchFamily="34" charset="0"/>
                  </a:rPr>
                  <a:t>Titre du poste</a:t>
                </a:r>
              </a:p>
              <a:p>
                <a:pPr defTabSz="685800">
                  <a:defRPr/>
                </a:pPr>
                <a:r>
                  <a:rPr lang="fr-FR" sz="1100" dirty="0">
                    <a:solidFill>
                      <a:schemeClr val="bg1"/>
                    </a:solidFill>
                    <a:ea typeface="Lato" charset="0"/>
                    <a:cs typeface="Lato" charset="0"/>
                  </a:rPr>
                  <a:t>Décrivez ici les fonctions que vous avez occupées. Décrivez également vos missions, et les résultats que vous avez obtenus, n’hésitez pas à les quantifier.</a:t>
                </a:r>
              </a:p>
            </p:txBody>
          </p:sp>
        </p:grpSp>
        <p:sp>
          <p:nvSpPr>
            <p:cNvPr id="30" name="Oval 28"/>
            <p:cNvSpPr/>
            <p:nvPr/>
          </p:nvSpPr>
          <p:spPr>
            <a:xfrm>
              <a:off x="3441700" y="3951938"/>
              <a:ext cx="846386" cy="846386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SOCIETE</a:t>
              </a:r>
            </a:p>
            <a:p>
              <a:pPr algn="ctr"/>
              <a:r>
                <a:rPr lang="en-GB" sz="900" dirty="0">
                  <a:solidFill>
                    <a:schemeClr val="bg1"/>
                  </a:solidFill>
                </a:rPr>
                <a:t>LOGO</a:t>
              </a:r>
            </a:p>
          </p:txBody>
        </p:sp>
      </p:grpSp>
      <p:cxnSp>
        <p:nvCxnSpPr>
          <p:cNvPr id="34" name="Connecteur droit 33"/>
          <p:cNvCxnSpPr/>
          <p:nvPr/>
        </p:nvCxnSpPr>
        <p:spPr>
          <a:xfrm>
            <a:off x="549751" y="2701158"/>
            <a:ext cx="396680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85"/>
          <p:cNvSpPr txBox="1"/>
          <p:nvPr/>
        </p:nvSpPr>
        <p:spPr>
          <a:xfrm>
            <a:off x="455158" y="8266195"/>
            <a:ext cx="1250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36" name="TextBox 86"/>
          <p:cNvSpPr txBox="1"/>
          <p:nvPr/>
        </p:nvSpPr>
        <p:spPr>
          <a:xfrm>
            <a:off x="455158" y="8764685"/>
            <a:ext cx="242964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Ecole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37" name="TextBox 87"/>
          <p:cNvSpPr txBox="1"/>
          <p:nvPr/>
        </p:nvSpPr>
        <p:spPr>
          <a:xfrm>
            <a:off x="3693597" y="8764685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38" name="TextBox 88"/>
          <p:cNvSpPr txBox="1"/>
          <p:nvPr/>
        </p:nvSpPr>
        <p:spPr>
          <a:xfrm>
            <a:off x="455158" y="9492865"/>
            <a:ext cx="2341677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Ecole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/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Université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mr-IN" sz="1100" dirty="0">
                <a:solidFill>
                  <a:schemeClr val="bg1"/>
                </a:solidFill>
                <a:cs typeface="Lato" panose="020F0502020204030203" pitchFamily="34" charset="0"/>
              </a:rPr>
              <a:t>–</a:t>
            </a:r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1100" dirty="0" err="1">
                <a:solidFill>
                  <a:schemeClr val="bg1"/>
                </a:solidFill>
                <a:cs typeface="Lato" panose="020F0502020204030203" pitchFamily="34" charset="0"/>
              </a:rPr>
              <a:t>Diplôme</a:t>
            </a:r>
            <a:endParaRPr lang="en-PH" sz="1100" dirty="0">
              <a:solidFill>
                <a:schemeClr val="bg1"/>
              </a:solidFill>
              <a:cs typeface="Lato" panose="020F0502020204030203" pitchFamily="34" charset="0"/>
            </a:endParaRPr>
          </a:p>
          <a:p>
            <a:r>
              <a:rPr lang="fr-FR" sz="1000" dirty="0">
                <a:solidFill>
                  <a:schemeClr val="bg1"/>
                </a:solidFill>
                <a:cs typeface="Lato" panose="020F0502020204030203" pitchFamily="34" charset="0"/>
              </a:rPr>
              <a:t>Décrivez en une ligne les objectifs et les spécialités de cette formation.</a:t>
            </a:r>
          </a:p>
        </p:txBody>
      </p:sp>
      <p:sp>
        <p:nvSpPr>
          <p:cNvPr id="39" name="TextBox 89"/>
          <p:cNvSpPr txBox="1"/>
          <p:nvPr/>
        </p:nvSpPr>
        <p:spPr>
          <a:xfrm>
            <a:off x="3693597" y="9523764"/>
            <a:ext cx="6504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cxnSp>
        <p:nvCxnSpPr>
          <p:cNvPr id="40" name="Connecteur droit 39"/>
          <p:cNvCxnSpPr/>
          <p:nvPr/>
        </p:nvCxnSpPr>
        <p:spPr>
          <a:xfrm>
            <a:off x="549751" y="8657299"/>
            <a:ext cx="396680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0"/>
          <p:cNvSpPr txBox="1"/>
          <p:nvPr/>
        </p:nvSpPr>
        <p:spPr>
          <a:xfrm>
            <a:off x="4999379" y="2311768"/>
            <a:ext cx="9849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CONTACT</a:t>
            </a:r>
          </a:p>
        </p:txBody>
      </p:sp>
      <p:cxnSp>
        <p:nvCxnSpPr>
          <p:cNvPr id="42" name="Connecteur droit 41"/>
          <p:cNvCxnSpPr/>
          <p:nvPr/>
        </p:nvCxnSpPr>
        <p:spPr>
          <a:xfrm>
            <a:off x="5057194" y="2701158"/>
            <a:ext cx="198340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7"/>
          <p:cNvSpPr txBox="1"/>
          <p:nvPr/>
        </p:nvSpPr>
        <p:spPr>
          <a:xfrm>
            <a:off x="466148" y="1106333"/>
            <a:ext cx="41731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1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plein.  Cet espace peut servir de début d’introduction à votre lettre de motivation soyez précis, imaginatif et mettez en valeur votre potentiel professionnel.</a:t>
            </a:r>
          </a:p>
        </p:txBody>
      </p:sp>
      <p:sp>
        <p:nvSpPr>
          <p:cNvPr id="45" name="TextBox 10"/>
          <p:cNvSpPr txBox="1"/>
          <p:nvPr/>
        </p:nvSpPr>
        <p:spPr>
          <a:xfrm>
            <a:off x="4974902" y="4019584"/>
            <a:ext cx="14589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bg1"/>
                </a:solidFill>
                <a:cs typeface="Lato" panose="020F0502020204030203" pitchFamily="34" charset="0"/>
              </a:rPr>
              <a:t>COMPETENCES</a:t>
            </a:r>
          </a:p>
        </p:txBody>
      </p:sp>
      <p:cxnSp>
        <p:nvCxnSpPr>
          <p:cNvPr id="46" name="Connecteur droit 45"/>
          <p:cNvCxnSpPr/>
          <p:nvPr/>
        </p:nvCxnSpPr>
        <p:spPr>
          <a:xfrm>
            <a:off x="5032717" y="4408974"/>
            <a:ext cx="198340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34"/>
          <p:cNvSpPr txBox="1"/>
          <p:nvPr/>
        </p:nvSpPr>
        <p:spPr>
          <a:xfrm>
            <a:off x="4951637" y="4808318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Compétences</a:t>
            </a:r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professionnelles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49" name="TextBox 35"/>
          <p:cNvSpPr txBox="1"/>
          <p:nvPr/>
        </p:nvSpPr>
        <p:spPr>
          <a:xfrm>
            <a:off x="4953737" y="5131581"/>
            <a:ext cx="12330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50" name="TextBox 36"/>
          <p:cNvSpPr txBox="1"/>
          <p:nvPr/>
        </p:nvSpPr>
        <p:spPr>
          <a:xfrm>
            <a:off x="4953737" y="5445965"/>
            <a:ext cx="12330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Design &amp; XU</a:t>
            </a:r>
          </a:p>
        </p:txBody>
      </p:sp>
      <p:sp>
        <p:nvSpPr>
          <p:cNvPr id="51" name="TextBox 37"/>
          <p:cNvSpPr txBox="1"/>
          <p:nvPr/>
        </p:nvSpPr>
        <p:spPr>
          <a:xfrm>
            <a:off x="4953737" y="576034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bg1"/>
                </a:solidFill>
                <a:cs typeface="Lato" panose="020F0502020204030203" pitchFamily="34" charset="0"/>
              </a:rPr>
              <a:t>PHP My SQL</a:t>
            </a:r>
          </a:p>
        </p:txBody>
      </p:sp>
      <p:sp>
        <p:nvSpPr>
          <p:cNvPr id="52" name="TextBox 38"/>
          <p:cNvSpPr txBox="1"/>
          <p:nvPr/>
        </p:nvSpPr>
        <p:spPr>
          <a:xfrm>
            <a:off x="4953736" y="6074733"/>
            <a:ext cx="11946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>
                <a:solidFill>
                  <a:schemeClr val="bg1"/>
                </a:solidFill>
                <a:cs typeface="Lato" panose="020F0502020204030203" pitchFamily="34" charset="0"/>
              </a:rPr>
              <a:t>Adds/Analytics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3" name="TextBox 39"/>
          <p:cNvSpPr txBox="1"/>
          <p:nvPr/>
        </p:nvSpPr>
        <p:spPr>
          <a:xfrm>
            <a:off x="4951637" y="6483940"/>
            <a:ext cx="27276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Langues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4" name="TextBox 40"/>
          <p:cNvSpPr txBox="1"/>
          <p:nvPr/>
        </p:nvSpPr>
        <p:spPr>
          <a:xfrm>
            <a:off x="4953737" y="6787599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Anglais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5" name="TextBox 41"/>
          <p:cNvSpPr txBox="1"/>
          <p:nvPr/>
        </p:nvSpPr>
        <p:spPr>
          <a:xfrm>
            <a:off x="4953737" y="7101983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Français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6" name="TextBox 42"/>
          <p:cNvSpPr txBox="1"/>
          <p:nvPr/>
        </p:nvSpPr>
        <p:spPr>
          <a:xfrm>
            <a:off x="4953737" y="7416367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Allemand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7" name="TextBox 43"/>
          <p:cNvSpPr txBox="1"/>
          <p:nvPr/>
        </p:nvSpPr>
        <p:spPr>
          <a:xfrm>
            <a:off x="4951637" y="7918834"/>
            <a:ext cx="23358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Compétences</a:t>
            </a:r>
            <a:r>
              <a:rPr lang="en-GB" sz="1100" b="1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1100" b="1" dirty="0" err="1">
                <a:solidFill>
                  <a:schemeClr val="bg1"/>
                </a:solidFill>
                <a:cs typeface="Lato" panose="020F0502020204030203" pitchFamily="34" charset="0"/>
              </a:rPr>
              <a:t>personnelles</a:t>
            </a:r>
            <a:endParaRPr lang="en-GB" sz="11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8" name="TextBox 44"/>
          <p:cNvSpPr txBox="1"/>
          <p:nvPr/>
        </p:nvSpPr>
        <p:spPr>
          <a:xfrm>
            <a:off x="4953736" y="8242840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Créatif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59" name="TextBox 45"/>
          <p:cNvSpPr txBox="1"/>
          <p:nvPr/>
        </p:nvSpPr>
        <p:spPr>
          <a:xfrm>
            <a:off x="4953736" y="8557224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Sérieux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0" name="TextBox 46"/>
          <p:cNvSpPr txBox="1"/>
          <p:nvPr/>
        </p:nvSpPr>
        <p:spPr>
          <a:xfrm>
            <a:off x="4953736" y="8871608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Innovant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61" name="TextBox 47"/>
          <p:cNvSpPr txBox="1"/>
          <p:nvPr/>
        </p:nvSpPr>
        <p:spPr>
          <a:xfrm>
            <a:off x="4953736" y="9190205"/>
            <a:ext cx="10678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cs typeface="Lato" panose="020F0502020204030203" pitchFamily="34" charset="0"/>
              </a:rPr>
              <a:t>Communicatif</a:t>
            </a:r>
            <a:endParaRPr lang="en-GB" sz="11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95" name="Ellipse 94"/>
          <p:cNvSpPr/>
          <p:nvPr/>
        </p:nvSpPr>
        <p:spPr>
          <a:xfrm>
            <a:off x="6161418" y="517957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6388850" y="517957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6604332" y="5177255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831764" y="5177255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167635" y="549463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395067" y="549463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6610549" y="5492315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6837981" y="5492315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6161418" y="5815578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6388850" y="5815578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604332" y="5813263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6831764" y="5813263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6148373" y="6125344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375805" y="6125344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591287" y="6123029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818719" y="6123029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6140322" y="684037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6367754" y="684037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6583236" y="6838055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6810668" y="6838055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6128372" y="7153883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6355804" y="7153883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6571286" y="7151568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6798718" y="7151568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6122478" y="7470451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6349910" y="7470451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6565392" y="7468136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6792824" y="7468136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6101624" y="8293126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6329056" y="8293126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6544538" y="8290811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6771970" y="8290811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6098856" y="8611164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326288" y="8611164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541770" y="8608849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6769202" y="8608849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6086906" y="892503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6314338" y="8925030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6529820" y="8922715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6757252" y="8922715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5" name="Ellipse 134"/>
          <p:cNvSpPr/>
          <p:nvPr/>
        </p:nvSpPr>
        <p:spPr>
          <a:xfrm>
            <a:off x="6086906" y="9264709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Ellipse 135"/>
          <p:cNvSpPr/>
          <p:nvPr/>
        </p:nvSpPr>
        <p:spPr>
          <a:xfrm>
            <a:off x="6314338" y="9264709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Ellipse 136"/>
          <p:cNvSpPr/>
          <p:nvPr/>
        </p:nvSpPr>
        <p:spPr>
          <a:xfrm>
            <a:off x="6529820" y="9262394"/>
            <a:ext cx="170262" cy="170262"/>
          </a:xfrm>
          <a:prstGeom prst="ellipse">
            <a:avLst/>
          </a:prstGeom>
          <a:solidFill>
            <a:srgbClr val="E9BD2F"/>
          </a:solidFill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8" name="Ellipse 137"/>
          <p:cNvSpPr/>
          <p:nvPr/>
        </p:nvSpPr>
        <p:spPr>
          <a:xfrm>
            <a:off x="6757252" y="9262394"/>
            <a:ext cx="170262" cy="170262"/>
          </a:xfrm>
          <a:prstGeom prst="ellipse">
            <a:avLst/>
          </a:prstGeom>
          <a:noFill/>
          <a:ln>
            <a:solidFill>
              <a:srgbClr val="E9BD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984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868787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591</Words>
  <Application>Microsoft Macintosh PowerPoint</Application>
  <PresentationFormat>Personnalisé</PresentationFormat>
  <Paragraphs>93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</cp:revision>
  <dcterms:created xsi:type="dcterms:W3CDTF">2018-01-12T15:37:15Z</dcterms:created>
  <dcterms:modified xsi:type="dcterms:W3CDTF">2022-08-03T12:57:13Z</dcterms:modified>
</cp:coreProperties>
</file>