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222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5"/>
    <p:restoredTop sz="94650"/>
  </p:normalViewPr>
  <p:slideViewPr>
    <p:cSldViewPr snapToGrid="0" snapToObjects="1">
      <p:cViewPr varScale="1">
        <p:scale>
          <a:sx n="82" d="100"/>
          <a:sy n="82" d="100"/>
        </p:scale>
        <p:origin x="3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348A3-74B3-E740-8E61-F0A38157D3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1AE04-F429-9C44-A7D4-CEC035015B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84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>
            <a:off x="0" y="0"/>
            <a:ext cx="3227832" cy="10691813"/>
          </a:xfrm>
          <a:prstGeom prst="rect">
            <a:avLst/>
          </a:prstGeom>
          <a:solidFill>
            <a:srgbClr val="222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3227832" y="0"/>
            <a:ext cx="4331843" cy="1069181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TextBox 5"/>
          <p:cNvSpPr txBox="1"/>
          <p:nvPr/>
        </p:nvSpPr>
        <p:spPr>
          <a:xfrm>
            <a:off x="3346359" y="589879"/>
            <a:ext cx="3422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Lato Black" panose="020F0A02020204030203" pitchFamily="34" charset="0"/>
                <a:cs typeface="Lato Black" panose="020F0A02020204030203" pitchFamily="34" charset="0"/>
              </a:rPr>
              <a:t>ALIX DELARUE</a:t>
            </a:r>
          </a:p>
        </p:txBody>
      </p:sp>
      <p:sp>
        <p:nvSpPr>
          <p:cNvPr id="250" name="TextBox 6"/>
          <p:cNvSpPr txBox="1"/>
          <p:nvPr/>
        </p:nvSpPr>
        <p:spPr>
          <a:xfrm>
            <a:off x="3346359" y="1273533"/>
            <a:ext cx="800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>
                <a:latin typeface="Lato" panose="020F0502020204030203" pitchFamily="34" charset="0"/>
                <a:cs typeface="Lato" panose="020F0502020204030203" pitchFamily="34" charset="0"/>
              </a:rPr>
              <a:t>PROFIL</a:t>
            </a:r>
            <a:endParaRPr lang="en-GB" sz="14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51" name="TextBox 7"/>
          <p:cNvSpPr txBox="1"/>
          <p:nvPr/>
        </p:nvSpPr>
        <p:spPr>
          <a:xfrm>
            <a:off x="3346359" y="1627597"/>
            <a:ext cx="4089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252" name="TextBox 8"/>
          <p:cNvSpPr txBox="1"/>
          <p:nvPr/>
        </p:nvSpPr>
        <p:spPr>
          <a:xfrm>
            <a:off x="2059918" y="1657256"/>
            <a:ext cx="1022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b="1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253" name="TextBox 9"/>
          <p:cNvSpPr txBox="1"/>
          <p:nvPr/>
        </p:nvSpPr>
        <p:spPr>
          <a:xfrm>
            <a:off x="209550" y="2002356"/>
            <a:ext cx="287263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Phone: 0102030405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Mobile : 0601020304</a:t>
            </a:r>
          </a:p>
          <a:p>
            <a:pPr algn="r"/>
            <a:r>
              <a:rPr lang="en-PH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Addresse</a:t>
            </a:r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: 12 rue de la </a:t>
            </a:r>
            <a:r>
              <a:rPr lang="en-PH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Réussite</a:t>
            </a:r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algn="r"/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75012 Paris</a:t>
            </a:r>
          </a:p>
          <a:p>
            <a:pPr algn="r"/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Email : mail@mail.com</a:t>
            </a:r>
          </a:p>
        </p:txBody>
      </p:sp>
      <p:sp>
        <p:nvSpPr>
          <p:cNvPr id="254" name="TextBox 10"/>
          <p:cNvSpPr txBox="1"/>
          <p:nvPr/>
        </p:nvSpPr>
        <p:spPr>
          <a:xfrm>
            <a:off x="3346359" y="4062223"/>
            <a:ext cx="2925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Lato" panose="020F0502020204030203" pitchFamily="34" charset="0"/>
                <a:cs typeface="Lato" panose="020F0502020204030203" pitchFamily="34" charset="0"/>
              </a:rPr>
              <a:t>EXPERIENCE PROFESSIONNELLE</a:t>
            </a:r>
          </a:p>
        </p:txBody>
      </p:sp>
      <p:grpSp>
        <p:nvGrpSpPr>
          <p:cNvPr id="255" name="Group 11"/>
          <p:cNvGrpSpPr/>
          <p:nvPr/>
        </p:nvGrpSpPr>
        <p:grpSpPr>
          <a:xfrm>
            <a:off x="3346360" y="4407323"/>
            <a:ext cx="4089578" cy="1107996"/>
            <a:chOff x="3318928" y="3690328"/>
            <a:chExt cx="4089578" cy="1107996"/>
          </a:xfrm>
        </p:grpSpPr>
        <p:grpSp>
          <p:nvGrpSpPr>
            <p:cNvPr id="256" name="Group 12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258" name="TextBox 14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259" name="TextBox 15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latin typeface="Lato" panose="020F0502020204030203" pitchFamily="34" charset="0"/>
                    <a:cs typeface="Lato" panose="020F0502020204030203" pitchFamily="34" charset="0"/>
                  </a:rPr>
                  <a:t>société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latin typeface="Lato" panose="020F0502020204030203" pitchFamily="34" charset="0"/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257" name="Oval 13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rgbClr val="222A3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260" name="Group 16"/>
          <p:cNvGrpSpPr/>
          <p:nvPr/>
        </p:nvGrpSpPr>
        <p:grpSpPr>
          <a:xfrm>
            <a:off x="3346360" y="5752198"/>
            <a:ext cx="4089578" cy="1107996"/>
            <a:chOff x="3318928" y="3690328"/>
            <a:chExt cx="4089578" cy="1107996"/>
          </a:xfrm>
        </p:grpSpPr>
        <p:grpSp>
          <p:nvGrpSpPr>
            <p:cNvPr id="261" name="Group 17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263" name="TextBox 19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264" name="TextBox 20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latin typeface="Lato" panose="020F0502020204030203" pitchFamily="34" charset="0"/>
                    <a:cs typeface="Lato" panose="020F0502020204030203" pitchFamily="34" charset="0"/>
                  </a:rPr>
                  <a:t>société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latin typeface="Lato" panose="020F0502020204030203" pitchFamily="34" charset="0"/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262" name="Oval 18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rgbClr val="222A3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265" name="Group 21"/>
          <p:cNvGrpSpPr/>
          <p:nvPr/>
        </p:nvGrpSpPr>
        <p:grpSpPr>
          <a:xfrm>
            <a:off x="3346360" y="7097073"/>
            <a:ext cx="4089578" cy="1107996"/>
            <a:chOff x="3318928" y="3690328"/>
            <a:chExt cx="4089578" cy="1107996"/>
          </a:xfrm>
        </p:grpSpPr>
        <p:grpSp>
          <p:nvGrpSpPr>
            <p:cNvPr id="266" name="Group 22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268" name="TextBox 24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269" name="TextBox 25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latin typeface="Lato" panose="020F0502020204030203" pitchFamily="34" charset="0"/>
                    <a:cs typeface="Lato" panose="020F0502020204030203" pitchFamily="34" charset="0"/>
                  </a:rPr>
                  <a:t>société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latin typeface="Lato" panose="020F0502020204030203" pitchFamily="34" charset="0"/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267" name="Oval 23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rgbClr val="222A3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270" name="Group 26"/>
          <p:cNvGrpSpPr/>
          <p:nvPr/>
        </p:nvGrpSpPr>
        <p:grpSpPr>
          <a:xfrm>
            <a:off x="3346360" y="8441949"/>
            <a:ext cx="4089578" cy="1107996"/>
            <a:chOff x="3318928" y="3690328"/>
            <a:chExt cx="4089578" cy="1107996"/>
          </a:xfrm>
        </p:grpSpPr>
        <p:grpSp>
          <p:nvGrpSpPr>
            <p:cNvPr id="271" name="Group 27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273" name="TextBox 29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274" name="TextBox 30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latin typeface="Lato" panose="020F0502020204030203" pitchFamily="34" charset="0"/>
                    <a:cs typeface="Lato" panose="020F0502020204030203" pitchFamily="34" charset="0"/>
                  </a:rPr>
                  <a:t>société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latin typeface="Lato" panose="020F0502020204030203" pitchFamily="34" charset="0"/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272" name="Oval 28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rgbClr val="222A3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sp>
        <p:nvSpPr>
          <p:cNvPr id="275" name="TextBox 31"/>
          <p:cNvSpPr txBox="1"/>
          <p:nvPr/>
        </p:nvSpPr>
        <p:spPr>
          <a:xfrm>
            <a:off x="3346359" y="2971852"/>
            <a:ext cx="714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Lato" panose="020F0502020204030203" pitchFamily="34" charset="0"/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276" name="TextBox 32"/>
          <p:cNvSpPr txBox="1"/>
          <p:nvPr/>
        </p:nvSpPr>
        <p:spPr>
          <a:xfrm>
            <a:off x="3346360" y="3316952"/>
            <a:ext cx="40895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Mon nom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est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ALIX DELARUE et je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postule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au poste de Nom du poste recherché.</a:t>
            </a:r>
          </a:p>
        </p:txBody>
      </p:sp>
      <p:sp>
        <p:nvSpPr>
          <p:cNvPr id="277" name="TextBox 33"/>
          <p:cNvSpPr txBox="1"/>
          <p:nvPr/>
        </p:nvSpPr>
        <p:spPr>
          <a:xfrm>
            <a:off x="1587353" y="2971852"/>
            <a:ext cx="1494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b="1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278" name="TextBox 34"/>
          <p:cNvSpPr txBox="1"/>
          <p:nvPr/>
        </p:nvSpPr>
        <p:spPr>
          <a:xfrm>
            <a:off x="354562" y="3316952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Compétences</a:t>
            </a:r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professionnelles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79" name="TextBox 35"/>
          <p:cNvSpPr txBox="1"/>
          <p:nvPr/>
        </p:nvSpPr>
        <p:spPr>
          <a:xfrm>
            <a:off x="1868014" y="3617034"/>
            <a:ext cx="12330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80" name="TextBox 36"/>
          <p:cNvSpPr txBox="1"/>
          <p:nvPr/>
        </p:nvSpPr>
        <p:spPr>
          <a:xfrm>
            <a:off x="1868014" y="3931418"/>
            <a:ext cx="123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Design &amp; XU</a:t>
            </a:r>
          </a:p>
        </p:txBody>
      </p:sp>
      <p:sp>
        <p:nvSpPr>
          <p:cNvPr id="281" name="TextBox 37"/>
          <p:cNvSpPr txBox="1"/>
          <p:nvPr/>
        </p:nvSpPr>
        <p:spPr>
          <a:xfrm>
            <a:off x="1868014" y="4245802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PHP My SQL</a:t>
            </a:r>
          </a:p>
        </p:txBody>
      </p:sp>
      <p:sp>
        <p:nvSpPr>
          <p:cNvPr id="282" name="TextBox 38"/>
          <p:cNvSpPr txBox="1"/>
          <p:nvPr/>
        </p:nvSpPr>
        <p:spPr>
          <a:xfrm>
            <a:off x="1868013" y="4560186"/>
            <a:ext cx="11946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Adds/Analytics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3" name="TextBox 39"/>
          <p:cNvSpPr txBox="1"/>
          <p:nvPr/>
        </p:nvSpPr>
        <p:spPr>
          <a:xfrm>
            <a:off x="354562" y="5038585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Langues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4" name="TextBox 40"/>
          <p:cNvSpPr txBox="1"/>
          <p:nvPr/>
        </p:nvSpPr>
        <p:spPr>
          <a:xfrm>
            <a:off x="1868014" y="5338667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Anglais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5" name="TextBox 41"/>
          <p:cNvSpPr txBox="1"/>
          <p:nvPr/>
        </p:nvSpPr>
        <p:spPr>
          <a:xfrm>
            <a:off x="1868014" y="5653051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Français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6" name="TextBox 42"/>
          <p:cNvSpPr txBox="1"/>
          <p:nvPr/>
        </p:nvSpPr>
        <p:spPr>
          <a:xfrm>
            <a:off x="1868014" y="5967435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Allemand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7" name="TextBox 43"/>
          <p:cNvSpPr txBox="1"/>
          <p:nvPr/>
        </p:nvSpPr>
        <p:spPr>
          <a:xfrm>
            <a:off x="354562" y="6352503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Compétences</a:t>
            </a:r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personnelles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8" name="TextBox 44"/>
          <p:cNvSpPr txBox="1"/>
          <p:nvPr/>
        </p:nvSpPr>
        <p:spPr>
          <a:xfrm>
            <a:off x="1868014" y="6652585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Créatif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9" name="TextBox 45"/>
          <p:cNvSpPr txBox="1"/>
          <p:nvPr/>
        </p:nvSpPr>
        <p:spPr>
          <a:xfrm>
            <a:off x="1868014" y="6966969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Sérieux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90" name="TextBox 46"/>
          <p:cNvSpPr txBox="1"/>
          <p:nvPr/>
        </p:nvSpPr>
        <p:spPr>
          <a:xfrm>
            <a:off x="1868014" y="7281353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Innovant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91" name="TextBox 47"/>
          <p:cNvSpPr txBox="1"/>
          <p:nvPr/>
        </p:nvSpPr>
        <p:spPr>
          <a:xfrm>
            <a:off x="1868014" y="7599950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Communicatif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92" name="Group 50"/>
          <p:cNvGrpSpPr/>
          <p:nvPr/>
        </p:nvGrpSpPr>
        <p:grpSpPr>
          <a:xfrm flipH="1">
            <a:off x="380828" y="3684885"/>
            <a:ext cx="1451774" cy="152909"/>
            <a:chOff x="1508453" y="3924725"/>
            <a:chExt cx="1451774" cy="152909"/>
          </a:xfrm>
        </p:grpSpPr>
        <p:sp>
          <p:nvSpPr>
            <p:cNvPr id="293" name="Rectangle 292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295" name="Group 51"/>
          <p:cNvGrpSpPr/>
          <p:nvPr/>
        </p:nvGrpSpPr>
        <p:grpSpPr>
          <a:xfrm flipH="1">
            <a:off x="380828" y="3993015"/>
            <a:ext cx="1451774" cy="152909"/>
            <a:chOff x="1508453" y="3924725"/>
            <a:chExt cx="1451774" cy="152909"/>
          </a:xfrm>
        </p:grpSpPr>
        <p:sp>
          <p:nvSpPr>
            <p:cNvPr id="296" name="Rectangle 295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298" name="Group 54"/>
          <p:cNvGrpSpPr/>
          <p:nvPr/>
        </p:nvGrpSpPr>
        <p:grpSpPr>
          <a:xfrm flipH="1">
            <a:off x="380828" y="4301145"/>
            <a:ext cx="1451774" cy="152909"/>
            <a:chOff x="1508453" y="3924725"/>
            <a:chExt cx="1451774" cy="152909"/>
          </a:xfrm>
        </p:grpSpPr>
        <p:sp>
          <p:nvSpPr>
            <p:cNvPr id="299" name="Rectangle 29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01" name="Group 57"/>
          <p:cNvGrpSpPr/>
          <p:nvPr/>
        </p:nvGrpSpPr>
        <p:grpSpPr>
          <a:xfrm flipH="1">
            <a:off x="380828" y="4609274"/>
            <a:ext cx="1451774" cy="152909"/>
            <a:chOff x="1508453" y="3924725"/>
            <a:chExt cx="1451774" cy="152909"/>
          </a:xfrm>
        </p:grpSpPr>
        <p:sp>
          <p:nvSpPr>
            <p:cNvPr id="302" name="Rectangle 301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04" name="Group 61"/>
          <p:cNvGrpSpPr/>
          <p:nvPr/>
        </p:nvGrpSpPr>
        <p:grpSpPr>
          <a:xfrm flipH="1">
            <a:off x="380828" y="5361286"/>
            <a:ext cx="1451774" cy="152909"/>
            <a:chOff x="1508453" y="3924725"/>
            <a:chExt cx="1451774" cy="152909"/>
          </a:xfrm>
        </p:grpSpPr>
        <p:sp>
          <p:nvSpPr>
            <p:cNvPr id="305" name="Rectangle 304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07" name="Group 64"/>
          <p:cNvGrpSpPr/>
          <p:nvPr/>
        </p:nvGrpSpPr>
        <p:grpSpPr>
          <a:xfrm flipH="1">
            <a:off x="380828" y="5669416"/>
            <a:ext cx="1451774" cy="152909"/>
            <a:chOff x="1508453" y="3924725"/>
            <a:chExt cx="1451774" cy="152909"/>
          </a:xfrm>
        </p:grpSpPr>
        <p:sp>
          <p:nvSpPr>
            <p:cNvPr id="308" name="Rectangle 307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10" name="Group 67"/>
          <p:cNvGrpSpPr/>
          <p:nvPr/>
        </p:nvGrpSpPr>
        <p:grpSpPr>
          <a:xfrm flipH="1">
            <a:off x="380828" y="5977546"/>
            <a:ext cx="1451774" cy="152909"/>
            <a:chOff x="1508453" y="3924725"/>
            <a:chExt cx="1451774" cy="152909"/>
          </a:xfrm>
        </p:grpSpPr>
        <p:sp>
          <p:nvSpPr>
            <p:cNvPr id="311" name="Rectangle 310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13" name="Group 73"/>
          <p:cNvGrpSpPr/>
          <p:nvPr/>
        </p:nvGrpSpPr>
        <p:grpSpPr>
          <a:xfrm flipH="1">
            <a:off x="380828" y="6715970"/>
            <a:ext cx="1451774" cy="152909"/>
            <a:chOff x="1508453" y="3924725"/>
            <a:chExt cx="1451774" cy="152909"/>
          </a:xfrm>
        </p:grpSpPr>
        <p:sp>
          <p:nvSpPr>
            <p:cNvPr id="314" name="Rectangle 313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16" name="Group 76"/>
          <p:cNvGrpSpPr/>
          <p:nvPr/>
        </p:nvGrpSpPr>
        <p:grpSpPr>
          <a:xfrm flipH="1">
            <a:off x="380828" y="7024100"/>
            <a:ext cx="1451774" cy="152909"/>
            <a:chOff x="1508453" y="3924725"/>
            <a:chExt cx="1451774" cy="152909"/>
          </a:xfrm>
        </p:grpSpPr>
        <p:sp>
          <p:nvSpPr>
            <p:cNvPr id="317" name="Rectangle 316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19" name="Group 79"/>
          <p:cNvGrpSpPr/>
          <p:nvPr/>
        </p:nvGrpSpPr>
        <p:grpSpPr>
          <a:xfrm flipH="1">
            <a:off x="380828" y="7332230"/>
            <a:ext cx="1451774" cy="152909"/>
            <a:chOff x="1508453" y="3924725"/>
            <a:chExt cx="1451774" cy="152909"/>
          </a:xfrm>
        </p:grpSpPr>
        <p:sp>
          <p:nvSpPr>
            <p:cNvPr id="320" name="Rectangle 319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22" name="Group 82"/>
          <p:cNvGrpSpPr/>
          <p:nvPr/>
        </p:nvGrpSpPr>
        <p:grpSpPr>
          <a:xfrm flipH="1">
            <a:off x="380828" y="7640359"/>
            <a:ext cx="1451774" cy="152909"/>
            <a:chOff x="1508453" y="3924725"/>
            <a:chExt cx="1451774" cy="152909"/>
          </a:xfrm>
        </p:grpSpPr>
        <p:sp>
          <p:nvSpPr>
            <p:cNvPr id="323" name="Rectangle 322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325" name="TextBox 85"/>
          <p:cNvSpPr txBox="1"/>
          <p:nvPr/>
        </p:nvSpPr>
        <p:spPr>
          <a:xfrm>
            <a:off x="1813120" y="8134172"/>
            <a:ext cx="12690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b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FORMATION</a:t>
            </a:r>
            <a:endParaRPr lang="en-GB" sz="1400" b="1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26" name="TextBox 86"/>
          <p:cNvSpPr txBox="1"/>
          <p:nvPr/>
        </p:nvSpPr>
        <p:spPr>
          <a:xfrm>
            <a:off x="354563" y="8461695"/>
            <a:ext cx="194990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Ecole</a:t>
            </a:r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/</a:t>
            </a:r>
            <a:r>
              <a:rPr lang="en-PH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algn="r"/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327" name="TextBox 87"/>
          <p:cNvSpPr txBox="1"/>
          <p:nvPr/>
        </p:nvSpPr>
        <p:spPr>
          <a:xfrm>
            <a:off x="2431694" y="8461695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328" name="TextBox 88"/>
          <p:cNvSpPr txBox="1"/>
          <p:nvPr/>
        </p:nvSpPr>
        <p:spPr>
          <a:xfrm>
            <a:off x="354563" y="9221249"/>
            <a:ext cx="194990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Ecole</a:t>
            </a:r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/</a:t>
            </a:r>
            <a:r>
              <a:rPr lang="en-PH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algn="r"/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329" name="TextBox 89"/>
          <p:cNvSpPr txBox="1"/>
          <p:nvPr/>
        </p:nvSpPr>
        <p:spPr>
          <a:xfrm>
            <a:off x="2431694" y="9221249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27438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9480308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609</Words>
  <Application>Microsoft Macintosh PowerPoint</Application>
  <PresentationFormat>Personnalisé</PresentationFormat>
  <Paragraphs>96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Lato Black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12</cp:revision>
  <dcterms:created xsi:type="dcterms:W3CDTF">2017-12-15T16:52:04Z</dcterms:created>
  <dcterms:modified xsi:type="dcterms:W3CDTF">2020-11-18T15:43:44Z</dcterms:modified>
</cp:coreProperties>
</file>