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p:restoredTop sz="94650"/>
  </p:normalViewPr>
  <p:slideViewPr>
    <p:cSldViewPr snapToGrid="0" snapToObjects="1">
      <p:cViewPr varScale="1">
        <p:scale>
          <a:sx n="82" d="100"/>
          <a:sy n="82" d="100"/>
        </p:scale>
        <p:origin x="34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Cliquez et modifiez le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31EAC623-833E-D44C-A45F-1D3B46374E5A}"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1EAC623-833E-D44C-A45F-1D3B46374E5A}"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1EAC623-833E-D44C-A45F-1D3B46374E5A}"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1EAC623-833E-D44C-A45F-1D3B46374E5A}"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Cliquez et modifiez le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1EAC623-833E-D44C-A45F-1D3B46374E5A}"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1EAC623-833E-D44C-A45F-1D3B46374E5A}" type="datetimeFigureOut">
              <a:rPr lang="fr-FR" smtClean="0"/>
              <a:t>18/11/2020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Cliquez et modifiez le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1EAC623-833E-D44C-A45F-1D3B46374E5A}" type="datetimeFigureOut">
              <a:rPr lang="fr-FR" smtClean="0"/>
              <a:t>18/11/2020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31EAC623-833E-D44C-A45F-1D3B46374E5A}" type="datetimeFigureOut">
              <a:rPr lang="fr-FR" smtClean="0"/>
              <a:t>18/11/2020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AC623-833E-D44C-A45F-1D3B46374E5A}" type="datetimeFigureOut">
              <a:rPr lang="fr-FR" smtClean="0"/>
              <a:t>18/11/2020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Cliquez et modifiez le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1EAC623-833E-D44C-A45F-1D3B46374E5A}" type="datetimeFigureOut">
              <a:rPr lang="fr-FR" smtClean="0"/>
              <a:t>18/11/2020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Cliquez et modifiez le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1EAC623-833E-D44C-A45F-1D3B46374E5A}" type="datetimeFigureOut">
              <a:rPr lang="fr-FR" smtClean="0"/>
              <a:t>18/11/2020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506ED7-F44E-2540-8D0B-2A237427BF4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1EAC623-833E-D44C-A45F-1D3B46374E5A}" type="datetimeFigureOut">
              <a:rPr lang="fr-FR" smtClean="0"/>
              <a:t>18/11/2020</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D506ED7-F44E-2540-8D0B-2A237427BF46}" type="slidenum">
              <a:rPr lang="fr-FR" smtClean="0"/>
              <a:t>‹N°›</a:t>
            </a:fld>
            <a:endParaRPr lang="fr-FR"/>
          </a:p>
        </p:txBody>
      </p:sp>
    </p:spTree>
    <p:extLst>
      <p:ext uri="{BB962C8B-B14F-4D97-AF65-F5344CB8AC3E}">
        <p14:creationId xmlns:p14="http://schemas.microsoft.com/office/powerpoint/2010/main" val="1085077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627" y="332735"/>
            <a:ext cx="4383436" cy="707886"/>
          </a:xfrm>
          <a:prstGeom prst="rect">
            <a:avLst/>
          </a:prstGeom>
          <a:noFill/>
        </p:spPr>
        <p:txBody>
          <a:bodyPr wrap="square" rtlCol="0">
            <a:spAutoFit/>
          </a:bodyPr>
          <a:lstStyle/>
          <a:p>
            <a:r>
              <a:rPr lang="en-GB" sz="4000" b="1" dirty="0">
                <a:solidFill>
                  <a:srgbClr val="7030A0"/>
                </a:solidFill>
                <a:latin typeface="Antonio" charset="0"/>
                <a:ea typeface="Antonio" charset="0"/>
                <a:cs typeface="Antonio" charset="0"/>
              </a:rPr>
              <a:t>VIRGIL CHALUMAT</a:t>
            </a:r>
          </a:p>
        </p:txBody>
      </p:sp>
      <p:sp>
        <p:nvSpPr>
          <p:cNvPr id="5" name="TextBox 13"/>
          <p:cNvSpPr txBox="1"/>
          <p:nvPr/>
        </p:nvSpPr>
        <p:spPr>
          <a:xfrm>
            <a:off x="275821" y="1044121"/>
            <a:ext cx="3678854" cy="276999"/>
          </a:xfrm>
          <a:prstGeom prst="rect">
            <a:avLst/>
          </a:prstGeom>
          <a:noFill/>
        </p:spPr>
        <p:txBody>
          <a:bodyPr wrap="square" rtlCol="0">
            <a:spAutoFit/>
          </a:bodyPr>
          <a:lstStyle/>
          <a:p>
            <a:r>
              <a:rPr lang="en-GB" sz="1200" dirty="0">
                <a:solidFill>
                  <a:srgbClr val="737373"/>
                </a:solidFill>
                <a:latin typeface="Lato" panose="020F0502020204030203" pitchFamily="34" charset="0"/>
                <a:ea typeface="Roboto" pitchFamily="2" charset="0"/>
                <a:cs typeface="Lato" panose="020F0502020204030203" pitchFamily="34" charset="0"/>
              </a:rPr>
              <a:t>TITRE DU POSTE RECHERCHE</a:t>
            </a:r>
          </a:p>
        </p:txBody>
      </p:sp>
      <p:sp>
        <p:nvSpPr>
          <p:cNvPr id="6" name="TextBox 24"/>
          <p:cNvSpPr txBox="1"/>
          <p:nvPr/>
        </p:nvSpPr>
        <p:spPr>
          <a:xfrm>
            <a:off x="275820" y="1372517"/>
            <a:ext cx="4201587" cy="900246"/>
          </a:xfrm>
          <a:prstGeom prst="rect">
            <a:avLst/>
          </a:prstGeom>
          <a:noFill/>
        </p:spPr>
        <p:txBody>
          <a:bodyPr wrap="square" rtlCol="0">
            <a:spAutoFit/>
          </a:bodyPr>
          <a:lstStyle/>
          <a:p>
            <a:pPr>
              <a:tabLst>
                <a:tab pos="723900" algn="l"/>
                <a:tab pos="1447800" algn="l"/>
                <a:tab pos="2171700" algn="l"/>
              </a:tabLst>
            </a:pPr>
            <a:r>
              <a:rPr lang="fr-FR" sz="1050" dirty="0">
                <a:solidFill>
                  <a:schemeClr val="tx1">
                    <a:lumMod val="65000"/>
                    <a:lumOff val="35000"/>
                  </a:schemeClr>
                </a:solidFill>
                <a:latin typeface="Lato" charset="0"/>
                <a:ea typeface="Lato" charset="0"/>
                <a:cs typeface="Lato" charset="0"/>
              </a:rPr>
              <a:t>Décrivez en quelques lignes vos compétences clés pour le poste et vos objectifs de carrière. Vous pouvez les mettre en forme à l’aide de puces ou les laisser sous forme de texte plein.  Cet espace peut servir de début d’introduction à votre lettre de motivation soyez précis, imaginatif et mettez en valeur votre potentiel professionnel.</a:t>
            </a:r>
          </a:p>
        </p:txBody>
      </p:sp>
      <p:cxnSp>
        <p:nvCxnSpPr>
          <p:cNvPr id="19" name="Straight Connector 17"/>
          <p:cNvCxnSpPr/>
          <p:nvPr/>
        </p:nvCxnSpPr>
        <p:spPr>
          <a:xfrm>
            <a:off x="290334" y="1000579"/>
            <a:ext cx="395059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933803" y="1372517"/>
            <a:ext cx="2418245" cy="9319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p:cNvPicPr>
            <a:picLocks noChangeAspect="1"/>
          </p:cNvPicPr>
          <p:nvPr/>
        </p:nvPicPr>
        <p:blipFill rotWithShape="1">
          <a:blip r:embed="rId2">
            <a:extLst>
              <a:ext uri="{28A0092B-C50C-407E-A947-70E740481C1C}">
                <a14:useLocalDpi xmlns:a14="http://schemas.microsoft.com/office/drawing/2010/main" val="0"/>
              </a:ext>
            </a:extLst>
          </a:blip>
          <a:srcRect l="8938" r="24431"/>
          <a:stretch/>
        </p:blipFill>
        <p:spPr>
          <a:xfrm>
            <a:off x="4933804" y="161315"/>
            <a:ext cx="2418245" cy="2422404"/>
          </a:xfrm>
          <a:prstGeom prst="teardrop">
            <a:avLst/>
          </a:prstGeom>
          <a:ln w="12700">
            <a:solidFill>
              <a:srgbClr val="7030A0"/>
            </a:solidFill>
          </a:ln>
        </p:spPr>
      </p:pic>
      <p:sp>
        <p:nvSpPr>
          <p:cNvPr id="37" name="TextBox 88"/>
          <p:cNvSpPr txBox="1"/>
          <p:nvPr/>
        </p:nvSpPr>
        <p:spPr>
          <a:xfrm>
            <a:off x="5467609" y="3904916"/>
            <a:ext cx="1666393" cy="230832"/>
          </a:xfrm>
          <a:prstGeom prst="rect">
            <a:avLst/>
          </a:prstGeom>
          <a:noFill/>
        </p:spPr>
        <p:txBody>
          <a:bodyPr wrap="square" rtlCol="0">
            <a:spAutoFit/>
          </a:bodyPr>
          <a:lstStyle/>
          <a:p>
            <a:r>
              <a:rPr lang="en-GB" sz="900" dirty="0" err="1">
                <a:solidFill>
                  <a:schemeClr val="bg1"/>
                </a:solidFill>
                <a:latin typeface="Lato" panose="020F0502020204030203" pitchFamily="34" charset="0"/>
                <a:ea typeface="Roboto" pitchFamily="2" charset="0"/>
                <a:cs typeface="Lato" panose="020F0502020204030203" pitchFamily="34" charset="0"/>
              </a:rPr>
              <a:t>mail@mail.com</a:t>
            </a:r>
            <a:endParaRPr lang="en-GB" sz="900" dirty="0">
              <a:solidFill>
                <a:schemeClr val="bg1"/>
              </a:solidFill>
              <a:latin typeface="Lato" panose="020F0502020204030203" pitchFamily="34" charset="0"/>
              <a:ea typeface="Roboto" pitchFamily="2" charset="0"/>
              <a:cs typeface="Lato" panose="020F0502020204030203" pitchFamily="34" charset="0"/>
            </a:endParaRPr>
          </a:p>
        </p:txBody>
      </p:sp>
      <p:sp>
        <p:nvSpPr>
          <p:cNvPr id="38" name="TextBox 89"/>
          <p:cNvSpPr txBox="1"/>
          <p:nvPr/>
        </p:nvSpPr>
        <p:spPr>
          <a:xfrm>
            <a:off x="5491333" y="3127726"/>
            <a:ext cx="1094405" cy="230832"/>
          </a:xfrm>
          <a:prstGeom prst="rect">
            <a:avLst/>
          </a:prstGeom>
          <a:noFill/>
        </p:spPr>
        <p:txBody>
          <a:bodyPr wrap="square" rtlCol="0">
            <a:spAutoFit/>
          </a:bodyPr>
          <a:lstStyle/>
          <a:p>
            <a:r>
              <a:rPr lang="en-GB" sz="900" dirty="0">
                <a:solidFill>
                  <a:schemeClr val="bg1"/>
                </a:solidFill>
                <a:latin typeface="Lato" panose="020F0502020204030203" pitchFamily="34" charset="0"/>
                <a:ea typeface="Roboto" pitchFamily="2" charset="0"/>
                <a:cs typeface="Lato" panose="020F0502020204030203" pitchFamily="34" charset="0"/>
              </a:rPr>
              <a:t>01.02.03.04.05</a:t>
            </a:r>
          </a:p>
        </p:txBody>
      </p:sp>
      <p:sp>
        <p:nvSpPr>
          <p:cNvPr id="39" name="TextBox 90"/>
          <p:cNvSpPr txBox="1"/>
          <p:nvPr/>
        </p:nvSpPr>
        <p:spPr>
          <a:xfrm>
            <a:off x="5491333" y="4329687"/>
            <a:ext cx="2262228" cy="230832"/>
          </a:xfrm>
          <a:prstGeom prst="rect">
            <a:avLst/>
          </a:prstGeom>
          <a:noFill/>
        </p:spPr>
        <p:txBody>
          <a:bodyPr wrap="square" rtlCol="0">
            <a:spAutoFit/>
          </a:bodyPr>
          <a:lstStyle/>
          <a:p>
            <a:r>
              <a:rPr lang="en-GB" sz="900" dirty="0" err="1">
                <a:solidFill>
                  <a:schemeClr val="bg1"/>
                </a:solidFill>
                <a:latin typeface="Lato" panose="020F0502020204030203" pitchFamily="34" charset="0"/>
                <a:ea typeface="Roboto" pitchFamily="2" charset="0"/>
                <a:cs typeface="Lato" panose="020F0502020204030203" pitchFamily="34" charset="0"/>
              </a:rPr>
              <a:t>LinkedIn.com</a:t>
            </a:r>
            <a:r>
              <a:rPr lang="en-GB" sz="900" dirty="0">
                <a:solidFill>
                  <a:schemeClr val="bg1"/>
                </a:solidFill>
                <a:latin typeface="Lato" panose="020F0502020204030203" pitchFamily="34" charset="0"/>
                <a:ea typeface="Roboto" pitchFamily="2" charset="0"/>
                <a:cs typeface="Lato" panose="020F0502020204030203" pitchFamily="34" charset="0"/>
              </a:rPr>
              <a:t>/</a:t>
            </a:r>
            <a:r>
              <a:rPr lang="en-GB" sz="900" dirty="0" err="1">
                <a:solidFill>
                  <a:schemeClr val="bg1"/>
                </a:solidFill>
                <a:latin typeface="Lato" panose="020F0502020204030203" pitchFamily="34" charset="0"/>
                <a:ea typeface="Roboto" pitchFamily="2" charset="0"/>
                <a:cs typeface="Lato" panose="020F0502020204030203" pitchFamily="34" charset="0"/>
              </a:rPr>
              <a:t>Moi</a:t>
            </a:r>
            <a:endParaRPr lang="en-GB" sz="900" dirty="0">
              <a:solidFill>
                <a:schemeClr val="bg1"/>
              </a:solidFill>
              <a:latin typeface="Lato" panose="020F0502020204030203" pitchFamily="34" charset="0"/>
              <a:ea typeface="Roboto" pitchFamily="2" charset="0"/>
              <a:cs typeface="Lato" panose="020F0502020204030203" pitchFamily="34" charset="0"/>
            </a:endParaRPr>
          </a:p>
        </p:txBody>
      </p:sp>
      <p:sp>
        <p:nvSpPr>
          <p:cNvPr id="40" name="TextBox 91"/>
          <p:cNvSpPr txBox="1"/>
          <p:nvPr/>
        </p:nvSpPr>
        <p:spPr>
          <a:xfrm>
            <a:off x="5463175" y="3516513"/>
            <a:ext cx="2290386" cy="230832"/>
          </a:xfrm>
          <a:prstGeom prst="rect">
            <a:avLst/>
          </a:prstGeom>
          <a:noFill/>
        </p:spPr>
        <p:txBody>
          <a:bodyPr wrap="square" rtlCol="0">
            <a:spAutoFit/>
          </a:bodyPr>
          <a:lstStyle/>
          <a:p>
            <a:r>
              <a:rPr lang="en-GB" sz="900" dirty="0">
                <a:solidFill>
                  <a:schemeClr val="bg1"/>
                </a:solidFill>
                <a:latin typeface="Lato" panose="020F0502020204030203" pitchFamily="34" charset="0"/>
                <a:ea typeface="Roboto" pitchFamily="2" charset="0"/>
                <a:cs typeface="Lato" panose="020F0502020204030203" pitchFamily="34" charset="0"/>
              </a:rPr>
              <a:t>12 rue de la </a:t>
            </a:r>
            <a:r>
              <a:rPr lang="en-GB" sz="900" dirty="0" err="1">
                <a:solidFill>
                  <a:schemeClr val="bg1"/>
                </a:solidFill>
                <a:latin typeface="Lato" panose="020F0502020204030203" pitchFamily="34" charset="0"/>
                <a:ea typeface="Roboto" pitchFamily="2" charset="0"/>
                <a:cs typeface="Lato" panose="020F0502020204030203" pitchFamily="34" charset="0"/>
              </a:rPr>
              <a:t>Réussite</a:t>
            </a:r>
            <a:r>
              <a:rPr lang="en-GB" sz="900" dirty="0">
                <a:solidFill>
                  <a:schemeClr val="bg1"/>
                </a:solidFill>
                <a:latin typeface="Lato" panose="020F0502020204030203" pitchFamily="34" charset="0"/>
                <a:ea typeface="Roboto" pitchFamily="2" charset="0"/>
                <a:cs typeface="Lato" panose="020F0502020204030203" pitchFamily="34" charset="0"/>
              </a:rPr>
              <a:t> 75012 Paris</a:t>
            </a:r>
          </a:p>
        </p:txBody>
      </p:sp>
      <p:sp>
        <p:nvSpPr>
          <p:cNvPr id="41" name="Oval 1"/>
          <p:cNvSpPr/>
          <p:nvPr/>
        </p:nvSpPr>
        <p:spPr>
          <a:xfrm>
            <a:off x="5126535" y="3074822"/>
            <a:ext cx="336640" cy="336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81"/>
          <p:cNvSpPr/>
          <p:nvPr/>
        </p:nvSpPr>
        <p:spPr>
          <a:xfrm>
            <a:off x="5126535" y="3473257"/>
            <a:ext cx="336640" cy="336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82"/>
          <p:cNvSpPr/>
          <p:nvPr/>
        </p:nvSpPr>
        <p:spPr>
          <a:xfrm>
            <a:off x="5126535" y="3871692"/>
            <a:ext cx="336640" cy="336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83"/>
          <p:cNvSpPr/>
          <p:nvPr/>
        </p:nvSpPr>
        <p:spPr>
          <a:xfrm>
            <a:off x="5126535" y="4270127"/>
            <a:ext cx="336640" cy="336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930" y="3140217"/>
            <a:ext cx="205851" cy="205851"/>
          </a:xfrm>
          <a:prstGeom prst="rect">
            <a:avLst/>
          </a:prstGeom>
          <a:solidFill>
            <a:schemeClr val="accent1"/>
          </a:solidFill>
        </p:spPr>
      </p:pic>
      <p:pic>
        <p:nvPicPr>
          <p:cNvPr id="46"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2869" y="3529591"/>
            <a:ext cx="223973" cy="223973"/>
          </a:xfrm>
          <a:prstGeom prst="rect">
            <a:avLst/>
          </a:prstGeom>
          <a:solidFill>
            <a:schemeClr val="accent1"/>
          </a:solidFill>
        </p:spPr>
      </p:pic>
      <p:pic>
        <p:nvPicPr>
          <p:cNvPr id="47"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1930" y="4335522"/>
            <a:ext cx="205851" cy="205851"/>
          </a:xfrm>
          <a:prstGeom prst="rect">
            <a:avLst/>
          </a:prstGeom>
          <a:solidFill>
            <a:schemeClr val="accent1"/>
          </a:solidFill>
        </p:spPr>
      </p:pic>
      <p:pic>
        <p:nvPicPr>
          <p:cNvPr id="48"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8688" y="3935935"/>
            <a:ext cx="208154" cy="208154"/>
          </a:xfrm>
          <a:prstGeom prst="rect">
            <a:avLst/>
          </a:prstGeom>
          <a:solidFill>
            <a:schemeClr val="accent1"/>
          </a:solidFill>
        </p:spPr>
      </p:pic>
      <p:sp>
        <p:nvSpPr>
          <p:cNvPr id="49" name="TextBox 105"/>
          <p:cNvSpPr txBox="1"/>
          <p:nvPr/>
        </p:nvSpPr>
        <p:spPr>
          <a:xfrm>
            <a:off x="190264" y="5063863"/>
            <a:ext cx="1038863" cy="253916"/>
          </a:xfrm>
          <a:prstGeom prst="rect">
            <a:avLst/>
          </a:prstGeom>
          <a:noFill/>
        </p:spPr>
        <p:txBody>
          <a:bodyPr wrap="square" rtlCol="0">
            <a:spAutoFit/>
          </a:bodyPr>
          <a:lstStyle/>
          <a:p>
            <a:r>
              <a:rPr lang="en-PH" sz="1050" b="1" dirty="0">
                <a:solidFill>
                  <a:srgbClr val="737373"/>
                </a:solidFill>
                <a:latin typeface="Lato" panose="020F0502020204030203" pitchFamily="34" charset="0"/>
                <a:ea typeface="Roboto" pitchFamily="2" charset="0"/>
                <a:cs typeface="Lato" panose="020F0502020204030203" pitchFamily="34" charset="0"/>
              </a:rPr>
              <a:t>2015-2016</a:t>
            </a:r>
            <a:endParaRPr lang="en-GB"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50" name="TextBox 107"/>
          <p:cNvSpPr txBox="1"/>
          <p:nvPr/>
        </p:nvSpPr>
        <p:spPr>
          <a:xfrm>
            <a:off x="190264" y="6267919"/>
            <a:ext cx="934953" cy="253916"/>
          </a:xfrm>
          <a:prstGeom prst="rect">
            <a:avLst/>
          </a:prstGeom>
          <a:noFill/>
        </p:spPr>
        <p:txBody>
          <a:bodyPr wrap="square" rtlCol="0">
            <a:spAutoFit/>
          </a:bodyPr>
          <a:lstStyle/>
          <a:p>
            <a:r>
              <a:rPr lang="en-PH" sz="1050" b="1" dirty="0">
                <a:solidFill>
                  <a:srgbClr val="737373"/>
                </a:solidFill>
                <a:latin typeface="Lato" panose="020F0502020204030203" pitchFamily="34" charset="0"/>
                <a:ea typeface="Roboto" pitchFamily="2" charset="0"/>
                <a:cs typeface="Lato" panose="020F0502020204030203" pitchFamily="34" charset="0"/>
              </a:rPr>
              <a:t>2014-2015</a:t>
            </a:r>
            <a:endParaRPr lang="en-GB"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51" name="TextBox 110"/>
          <p:cNvSpPr txBox="1"/>
          <p:nvPr/>
        </p:nvSpPr>
        <p:spPr>
          <a:xfrm>
            <a:off x="190265" y="7518920"/>
            <a:ext cx="1004234" cy="253916"/>
          </a:xfrm>
          <a:prstGeom prst="rect">
            <a:avLst/>
          </a:prstGeom>
          <a:noFill/>
        </p:spPr>
        <p:txBody>
          <a:bodyPr wrap="square" rtlCol="0">
            <a:spAutoFit/>
          </a:bodyPr>
          <a:lstStyle/>
          <a:p>
            <a:r>
              <a:rPr lang="en-PH" sz="1050" b="1" dirty="0">
                <a:solidFill>
                  <a:srgbClr val="737373"/>
                </a:solidFill>
                <a:latin typeface="Lato" panose="020F0502020204030203" pitchFamily="34" charset="0"/>
                <a:ea typeface="Roboto" pitchFamily="2" charset="0"/>
                <a:cs typeface="Lato" panose="020F0502020204030203" pitchFamily="34" charset="0"/>
              </a:rPr>
              <a:t>2010-2014</a:t>
            </a:r>
            <a:endParaRPr lang="en-GB"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52" name="TextBox 96"/>
          <p:cNvSpPr txBox="1"/>
          <p:nvPr/>
        </p:nvSpPr>
        <p:spPr>
          <a:xfrm>
            <a:off x="236046" y="2429830"/>
            <a:ext cx="3308369" cy="307777"/>
          </a:xfrm>
          <a:prstGeom prst="rect">
            <a:avLst/>
          </a:prstGeom>
          <a:noFill/>
        </p:spPr>
        <p:txBody>
          <a:bodyPr wrap="square" rtlCol="0">
            <a:spAutoFit/>
          </a:bodyPr>
          <a:lstStyle/>
          <a:p>
            <a:r>
              <a:rPr lang="en-PH" sz="1400" b="1" dirty="0">
                <a:solidFill>
                  <a:srgbClr val="7030A0"/>
                </a:solidFill>
                <a:latin typeface="Lato" panose="020F0502020204030203" pitchFamily="34" charset="0"/>
                <a:ea typeface="Roboto" pitchFamily="2" charset="0"/>
                <a:cs typeface="Lato" panose="020F0502020204030203" pitchFamily="34" charset="0"/>
              </a:rPr>
              <a:t>FORMATION</a:t>
            </a:r>
            <a:endParaRPr lang="en-GB" sz="1400" b="1" dirty="0">
              <a:solidFill>
                <a:srgbClr val="7030A0"/>
              </a:solidFill>
              <a:latin typeface="Lato" panose="020F0502020204030203" pitchFamily="34" charset="0"/>
              <a:ea typeface="Roboto" pitchFamily="2" charset="0"/>
              <a:cs typeface="Lato" panose="020F0502020204030203" pitchFamily="34" charset="0"/>
            </a:endParaRPr>
          </a:p>
        </p:txBody>
      </p:sp>
      <p:sp>
        <p:nvSpPr>
          <p:cNvPr id="53" name="TextBox 97"/>
          <p:cNvSpPr txBox="1"/>
          <p:nvPr/>
        </p:nvSpPr>
        <p:spPr>
          <a:xfrm>
            <a:off x="265839" y="2783858"/>
            <a:ext cx="603989" cy="253916"/>
          </a:xfrm>
          <a:prstGeom prst="rect">
            <a:avLst/>
          </a:prstGeom>
          <a:noFill/>
        </p:spPr>
        <p:txBody>
          <a:bodyPr wrap="square" rtlCol="0">
            <a:spAutoFit/>
          </a:bodyPr>
          <a:lstStyle/>
          <a:p>
            <a:r>
              <a:rPr lang="en-PH" sz="1050" b="1" dirty="0">
                <a:solidFill>
                  <a:srgbClr val="737373"/>
                </a:solidFill>
                <a:latin typeface="Lato" panose="020F0502020204030203" pitchFamily="34" charset="0"/>
                <a:ea typeface="Roboto" pitchFamily="2" charset="0"/>
                <a:cs typeface="Lato" panose="020F0502020204030203" pitchFamily="34" charset="0"/>
              </a:rPr>
              <a:t>2014</a:t>
            </a:r>
            <a:endParaRPr lang="en-GB"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54" name="TextBox 98"/>
          <p:cNvSpPr txBox="1"/>
          <p:nvPr/>
        </p:nvSpPr>
        <p:spPr>
          <a:xfrm>
            <a:off x="1216521" y="2783858"/>
            <a:ext cx="2546369" cy="577081"/>
          </a:xfrm>
          <a:prstGeom prst="rect">
            <a:avLst/>
          </a:prstGeom>
          <a:noFill/>
        </p:spPr>
        <p:txBody>
          <a:bodyPr wrap="square" rtlCol="0">
            <a:spAutoFit/>
          </a:bodyPr>
          <a:lstStyle/>
          <a:p>
            <a:r>
              <a:rPr lang="en-PH" sz="1050" dirty="0">
                <a:solidFill>
                  <a:srgbClr val="737373"/>
                </a:solidFill>
                <a:latin typeface="Lato" panose="020F0502020204030203" pitchFamily="34" charset="0"/>
                <a:ea typeface="Roboto" pitchFamily="2" charset="0"/>
                <a:cs typeface="Lato" panose="020F0502020204030203" pitchFamily="34" charset="0"/>
              </a:rPr>
              <a:t>Bachelor of Science in Graphic Designing</a:t>
            </a:r>
          </a:p>
          <a:p>
            <a:r>
              <a:rPr lang="en-PH" sz="1050" dirty="0">
                <a:solidFill>
                  <a:srgbClr val="737373"/>
                </a:solidFill>
                <a:latin typeface="Lato" panose="020F0502020204030203" pitchFamily="34" charset="0"/>
                <a:ea typeface="Roboto" pitchFamily="2" charset="0"/>
                <a:cs typeface="Lato" panose="020F0502020204030203" pitchFamily="34" charset="0"/>
              </a:rPr>
              <a:t>School/University</a:t>
            </a:r>
          </a:p>
        </p:txBody>
      </p:sp>
      <p:sp>
        <p:nvSpPr>
          <p:cNvPr id="55" name="TextBox 99"/>
          <p:cNvSpPr txBox="1"/>
          <p:nvPr/>
        </p:nvSpPr>
        <p:spPr>
          <a:xfrm>
            <a:off x="265839" y="3399403"/>
            <a:ext cx="603989" cy="253916"/>
          </a:xfrm>
          <a:prstGeom prst="rect">
            <a:avLst/>
          </a:prstGeom>
          <a:noFill/>
        </p:spPr>
        <p:txBody>
          <a:bodyPr wrap="square" rtlCol="0">
            <a:spAutoFit/>
          </a:bodyPr>
          <a:lstStyle/>
          <a:p>
            <a:r>
              <a:rPr lang="en-PH" sz="1050" b="1" dirty="0">
                <a:solidFill>
                  <a:srgbClr val="737373"/>
                </a:solidFill>
                <a:latin typeface="Lato" panose="020F0502020204030203" pitchFamily="34" charset="0"/>
                <a:ea typeface="Roboto" pitchFamily="2" charset="0"/>
                <a:cs typeface="Lato" panose="020F0502020204030203" pitchFamily="34" charset="0"/>
              </a:rPr>
              <a:t>2010</a:t>
            </a:r>
            <a:endParaRPr lang="en-GB"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56" name="TextBox 100"/>
          <p:cNvSpPr txBox="1"/>
          <p:nvPr/>
        </p:nvSpPr>
        <p:spPr>
          <a:xfrm>
            <a:off x="1216521" y="3399403"/>
            <a:ext cx="2546369" cy="577081"/>
          </a:xfrm>
          <a:prstGeom prst="rect">
            <a:avLst/>
          </a:prstGeom>
          <a:noFill/>
        </p:spPr>
        <p:txBody>
          <a:bodyPr wrap="square" rtlCol="0">
            <a:spAutoFit/>
          </a:bodyPr>
          <a:lstStyle/>
          <a:p>
            <a:r>
              <a:rPr lang="en-PH" sz="1050" dirty="0">
                <a:solidFill>
                  <a:srgbClr val="737373"/>
                </a:solidFill>
                <a:latin typeface="Lato" panose="020F0502020204030203" pitchFamily="34" charset="0"/>
                <a:ea typeface="Roboto" pitchFamily="2" charset="0"/>
                <a:cs typeface="Lato" panose="020F0502020204030203" pitchFamily="34" charset="0"/>
              </a:rPr>
              <a:t>Bachelor of Science in Graphic Designing</a:t>
            </a:r>
          </a:p>
          <a:p>
            <a:r>
              <a:rPr lang="en-PH" sz="1050" dirty="0">
                <a:solidFill>
                  <a:srgbClr val="737373"/>
                </a:solidFill>
                <a:latin typeface="Lato" panose="020F0502020204030203" pitchFamily="34" charset="0"/>
                <a:ea typeface="Roboto" pitchFamily="2" charset="0"/>
                <a:cs typeface="Lato" panose="020F0502020204030203" pitchFamily="34" charset="0"/>
              </a:rPr>
              <a:t>School/University</a:t>
            </a:r>
          </a:p>
        </p:txBody>
      </p:sp>
      <p:sp>
        <p:nvSpPr>
          <p:cNvPr id="57" name="TextBox 101"/>
          <p:cNvSpPr txBox="1"/>
          <p:nvPr/>
        </p:nvSpPr>
        <p:spPr>
          <a:xfrm>
            <a:off x="265839" y="4059017"/>
            <a:ext cx="603989" cy="253916"/>
          </a:xfrm>
          <a:prstGeom prst="rect">
            <a:avLst/>
          </a:prstGeom>
          <a:noFill/>
        </p:spPr>
        <p:txBody>
          <a:bodyPr wrap="square" rtlCol="0">
            <a:spAutoFit/>
          </a:bodyPr>
          <a:lstStyle/>
          <a:p>
            <a:r>
              <a:rPr lang="en-PH" sz="1050" b="1" dirty="0">
                <a:solidFill>
                  <a:srgbClr val="737373"/>
                </a:solidFill>
                <a:latin typeface="Lato" panose="020F0502020204030203" pitchFamily="34" charset="0"/>
                <a:ea typeface="Roboto" pitchFamily="2" charset="0"/>
                <a:cs typeface="Lato" panose="020F0502020204030203" pitchFamily="34" charset="0"/>
              </a:rPr>
              <a:t>2010</a:t>
            </a:r>
            <a:endParaRPr lang="en-GB"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58" name="TextBox 102"/>
          <p:cNvSpPr txBox="1"/>
          <p:nvPr/>
        </p:nvSpPr>
        <p:spPr>
          <a:xfrm>
            <a:off x="1216521" y="4059017"/>
            <a:ext cx="2546369" cy="415498"/>
          </a:xfrm>
          <a:prstGeom prst="rect">
            <a:avLst/>
          </a:prstGeom>
          <a:noFill/>
        </p:spPr>
        <p:txBody>
          <a:bodyPr wrap="square" rtlCol="0">
            <a:spAutoFit/>
          </a:bodyPr>
          <a:lstStyle/>
          <a:p>
            <a:r>
              <a:rPr lang="en-PH" sz="1050" dirty="0">
                <a:solidFill>
                  <a:srgbClr val="737373"/>
                </a:solidFill>
                <a:latin typeface="Lato" panose="020F0502020204030203" pitchFamily="34" charset="0"/>
                <a:ea typeface="Roboto" pitchFamily="2" charset="0"/>
                <a:cs typeface="Lato" panose="020F0502020204030203" pitchFamily="34" charset="0"/>
              </a:rPr>
              <a:t>Diploma in Graphic Design</a:t>
            </a:r>
          </a:p>
          <a:p>
            <a:r>
              <a:rPr lang="en-PH" sz="1050" dirty="0">
                <a:solidFill>
                  <a:srgbClr val="737373"/>
                </a:solidFill>
                <a:latin typeface="Lato" panose="020F0502020204030203" pitchFamily="34" charset="0"/>
                <a:ea typeface="Roboto" pitchFamily="2" charset="0"/>
                <a:cs typeface="Lato" panose="020F0502020204030203" pitchFamily="34" charset="0"/>
              </a:rPr>
              <a:t>School/University</a:t>
            </a:r>
          </a:p>
        </p:txBody>
      </p:sp>
      <p:sp>
        <p:nvSpPr>
          <p:cNvPr id="59" name="TextBox 104"/>
          <p:cNvSpPr txBox="1"/>
          <p:nvPr/>
        </p:nvSpPr>
        <p:spPr>
          <a:xfrm>
            <a:off x="236047" y="4672790"/>
            <a:ext cx="3308369" cy="307777"/>
          </a:xfrm>
          <a:prstGeom prst="rect">
            <a:avLst/>
          </a:prstGeom>
          <a:noFill/>
        </p:spPr>
        <p:txBody>
          <a:bodyPr wrap="square" rtlCol="0">
            <a:spAutoFit/>
          </a:bodyPr>
          <a:lstStyle/>
          <a:p>
            <a:r>
              <a:rPr lang="en-PH" sz="1400" b="1" dirty="0">
                <a:solidFill>
                  <a:srgbClr val="7030A0"/>
                </a:solidFill>
                <a:latin typeface="Lato" panose="020F0502020204030203" pitchFamily="34" charset="0"/>
                <a:ea typeface="Roboto" pitchFamily="2" charset="0"/>
                <a:cs typeface="Lato" panose="020F0502020204030203" pitchFamily="34" charset="0"/>
              </a:rPr>
              <a:t>EXPERIENCE PROFESSIONNELLE</a:t>
            </a:r>
            <a:endParaRPr lang="en-GB" sz="1400" b="1" dirty="0">
              <a:solidFill>
                <a:srgbClr val="7030A0"/>
              </a:solidFill>
              <a:latin typeface="Lato" panose="020F0502020204030203" pitchFamily="34" charset="0"/>
              <a:ea typeface="Roboto" pitchFamily="2" charset="0"/>
              <a:cs typeface="Lato" panose="020F0502020204030203" pitchFamily="34" charset="0"/>
            </a:endParaRPr>
          </a:p>
        </p:txBody>
      </p:sp>
      <p:sp>
        <p:nvSpPr>
          <p:cNvPr id="60" name="TextBox 106"/>
          <p:cNvSpPr txBox="1"/>
          <p:nvPr/>
        </p:nvSpPr>
        <p:spPr>
          <a:xfrm>
            <a:off x="1170739" y="5063863"/>
            <a:ext cx="2453879" cy="253916"/>
          </a:xfrm>
          <a:prstGeom prst="rect">
            <a:avLst/>
          </a:prstGeom>
          <a:noFill/>
        </p:spPr>
        <p:txBody>
          <a:bodyPr wrap="square" rtlCol="0">
            <a:spAutoFit/>
          </a:bodyPr>
          <a:lstStyle/>
          <a:p>
            <a:r>
              <a:rPr lang="en-PH" sz="1050" b="1" dirty="0" err="1">
                <a:solidFill>
                  <a:srgbClr val="737373"/>
                </a:solidFill>
                <a:latin typeface="Lato" panose="020F0502020204030203" pitchFamily="34" charset="0"/>
                <a:ea typeface="Roboto" pitchFamily="2" charset="0"/>
                <a:cs typeface="Lato" panose="020F0502020204030203" pitchFamily="34" charset="0"/>
              </a:rPr>
              <a:t>Titre</a:t>
            </a:r>
            <a:r>
              <a:rPr lang="en-PH" sz="1050" b="1" dirty="0">
                <a:solidFill>
                  <a:srgbClr val="737373"/>
                </a:solidFill>
                <a:latin typeface="Lato" panose="020F0502020204030203" pitchFamily="34" charset="0"/>
                <a:ea typeface="Roboto" pitchFamily="2" charset="0"/>
                <a:cs typeface="Lato" panose="020F0502020204030203" pitchFamily="34" charset="0"/>
              </a:rPr>
              <a:t> du poste / </a:t>
            </a:r>
            <a:r>
              <a:rPr lang="en-PH" sz="1050" b="1" dirty="0" err="1">
                <a:solidFill>
                  <a:srgbClr val="737373"/>
                </a:solidFill>
                <a:latin typeface="Lato" panose="020F0502020204030203" pitchFamily="34" charset="0"/>
                <a:ea typeface="Roboto" pitchFamily="2" charset="0"/>
                <a:cs typeface="Lato" panose="020F0502020204030203" pitchFamily="34" charset="0"/>
              </a:rPr>
              <a:t>Société</a:t>
            </a:r>
            <a:endParaRPr lang="en-PH"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61" name="TextBox 112"/>
          <p:cNvSpPr txBox="1"/>
          <p:nvPr/>
        </p:nvSpPr>
        <p:spPr>
          <a:xfrm>
            <a:off x="1170739" y="5284176"/>
            <a:ext cx="3176509" cy="900246"/>
          </a:xfrm>
          <a:prstGeom prst="rect">
            <a:avLst/>
          </a:prstGeom>
          <a:noFill/>
        </p:spPr>
        <p:txBody>
          <a:bodyPr wrap="square" rtlCol="0">
            <a:spAutoFit/>
          </a:bodyPr>
          <a:lstStyle/>
          <a:p>
            <a:pPr>
              <a:tabLst>
                <a:tab pos="723900" algn="l"/>
                <a:tab pos="1447800" algn="l"/>
                <a:tab pos="2171700" algn="l"/>
              </a:tabLst>
              <a:defRPr/>
            </a:pPr>
            <a:r>
              <a:rPr lang="fr-FR" sz="1050" dirty="0">
                <a:solidFill>
                  <a:schemeClr val="tx1">
                    <a:lumMod val="50000"/>
                    <a:lumOff val="50000"/>
                  </a:schemeClr>
                </a:solidFill>
                <a:latin typeface="Lato" charset="0"/>
                <a:ea typeface="Lato" charset="0"/>
                <a:cs typeface="Lato" charset="0"/>
              </a:rPr>
              <a:t>Décrivez ici les fonctions que vous avez occupées. Décrivez également vos missions, le nombre de personnes que vous avez encadré et si vous le pouvez, essayez d’inscrire les résultats que vous avez obtenus, n’hésitez pas à les quantifier.</a:t>
            </a:r>
          </a:p>
        </p:txBody>
      </p:sp>
      <p:sp>
        <p:nvSpPr>
          <p:cNvPr id="62" name="TextBox 110"/>
          <p:cNvSpPr txBox="1"/>
          <p:nvPr/>
        </p:nvSpPr>
        <p:spPr>
          <a:xfrm>
            <a:off x="190265" y="8843555"/>
            <a:ext cx="1004234" cy="253916"/>
          </a:xfrm>
          <a:prstGeom prst="rect">
            <a:avLst/>
          </a:prstGeom>
          <a:noFill/>
        </p:spPr>
        <p:txBody>
          <a:bodyPr wrap="square" rtlCol="0">
            <a:spAutoFit/>
          </a:bodyPr>
          <a:lstStyle/>
          <a:p>
            <a:r>
              <a:rPr lang="en-PH" sz="1050" b="1" dirty="0">
                <a:solidFill>
                  <a:srgbClr val="737373"/>
                </a:solidFill>
                <a:latin typeface="Lato" panose="020F0502020204030203" pitchFamily="34" charset="0"/>
                <a:ea typeface="Roboto" pitchFamily="2" charset="0"/>
                <a:cs typeface="Lato" panose="020F0502020204030203" pitchFamily="34" charset="0"/>
              </a:rPr>
              <a:t>2010-2014</a:t>
            </a:r>
            <a:endParaRPr lang="en-GB"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63" name="TextBox 106"/>
          <p:cNvSpPr txBox="1"/>
          <p:nvPr/>
        </p:nvSpPr>
        <p:spPr>
          <a:xfrm>
            <a:off x="1159826" y="6271601"/>
            <a:ext cx="2453879" cy="253916"/>
          </a:xfrm>
          <a:prstGeom prst="rect">
            <a:avLst/>
          </a:prstGeom>
          <a:noFill/>
        </p:spPr>
        <p:txBody>
          <a:bodyPr wrap="square" rtlCol="0">
            <a:spAutoFit/>
          </a:bodyPr>
          <a:lstStyle/>
          <a:p>
            <a:r>
              <a:rPr lang="en-PH" sz="1050" b="1" dirty="0" err="1">
                <a:solidFill>
                  <a:srgbClr val="737373"/>
                </a:solidFill>
                <a:latin typeface="Lato" panose="020F0502020204030203" pitchFamily="34" charset="0"/>
                <a:ea typeface="Roboto" pitchFamily="2" charset="0"/>
                <a:cs typeface="Lato" panose="020F0502020204030203" pitchFamily="34" charset="0"/>
              </a:rPr>
              <a:t>Titre</a:t>
            </a:r>
            <a:r>
              <a:rPr lang="en-PH" sz="1050" b="1" dirty="0">
                <a:solidFill>
                  <a:srgbClr val="737373"/>
                </a:solidFill>
                <a:latin typeface="Lato" panose="020F0502020204030203" pitchFamily="34" charset="0"/>
                <a:ea typeface="Roboto" pitchFamily="2" charset="0"/>
                <a:cs typeface="Lato" panose="020F0502020204030203" pitchFamily="34" charset="0"/>
              </a:rPr>
              <a:t> du poste / </a:t>
            </a:r>
            <a:r>
              <a:rPr lang="en-PH" sz="1050" b="1" dirty="0" err="1">
                <a:solidFill>
                  <a:srgbClr val="737373"/>
                </a:solidFill>
                <a:latin typeface="Lato" panose="020F0502020204030203" pitchFamily="34" charset="0"/>
                <a:ea typeface="Roboto" pitchFamily="2" charset="0"/>
                <a:cs typeface="Lato" panose="020F0502020204030203" pitchFamily="34" charset="0"/>
              </a:rPr>
              <a:t>Société</a:t>
            </a:r>
            <a:endParaRPr lang="en-PH"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64" name="TextBox 112"/>
          <p:cNvSpPr txBox="1"/>
          <p:nvPr/>
        </p:nvSpPr>
        <p:spPr>
          <a:xfrm>
            <a:off x="1159826" y="6491914"/>
            <a:ext cx="3176509" cy="900246"/>
          </a:xfrm>
          <a:prstGeom prst="rect">
            <a:avLst/>
          </a:prstGeom>
          <a:noFill/>
        </p:spPr>
        <p:txBody>
          <a:bodyPr wrap="square" rtlCol="0">
            <a:spAutoFit/>
          </a:bodyPr>
          <a:lstStyle/>
          <a:p>
            <a:pPr>
              <a:tabLst>
                <a:tab pos="723900" algn="l"/>
                <a:tab pos="1447800" algn="l"/>
                <a:tab pos="2171700" algn="l"/>
              </a:tabLst>
              <a:defRPr/>
            </a:pPr>
            <a:r>
              <a:rPr lang="fr-FR" sz="1050" dirty="0">
                <a:solidFill>
                  <a:schemeClr val="tx1">
                    <a:lumMod val="50000"/>
                    <a:lumOff val="50000"/>
                  </a:schemeClr>
                </a:solidFill>
                <a:latin typeface="Lato" charset="0"/>
                <a:ea typeface="Lato" charset="0"/>
                <a:cs typeface="Lato" charset="0"/>
              </a:rPr>
              <a:t>Décrivez ici les fonctions que vous avez occupées. Décrivez également vos missions, le nombre de personnes que vous avez encadré et si vous le pouvez, essayez d’inscrire les résultats que vous avez obtenus, n’hésitez pas à les quantifier.</a:t>
            </a:r>
          </a:p>
        </p:txBody>
      </p:sp>
      <p:sp>
        <p:nvSpPr>
          <p:cNvPr id="65" name="TextBox 106"/>
          <p:cNvSpPr txBox="1"/>
          <p:nvPr/>
        </p:nvSpPr>
        <p:spPr>
          <a:xfrm>
            <a:off x="1125217" y="7511920"/>
            <a:ext cx="2453879" cy="253916"/>
          </a:xfrm>
          <a:prstGeom prst="rect">
            <a:avLst/>
          </a:prstGeom>
          <a:noFill/>
        </p:spPr>
        <p:txBody>
          <a:bodyPr wrap="square" rtlCol="0">
            <a:spAutoFit/>
          </a:bodyPr>
          <a:lstStyle/>
          <a:p>
            <a:r>
              <a:rPr lang="en-PH" sz="1050" b="1" dirty="0" err="1">
                <a:solidFill>
                  <a:srgbClr val="737373"/>
                </a:solidFill>
                <a:latin typeface="Lato" panose="020F0502020204030203" pitchFamily="34" charset="0"/>
                <a:ea typeface="Roboto" pitchFamily="2" charset="0"/>
                <a:cs typeface="Lato" panose="020F0502020204030203" pitchFamily="34" charset="0"/>
              </a:rPr>
              <a:t>Titre</a:t>
            </a:r>
            <a:r>
              <a:rPr lang="en-PH" sz="1050" b="1" dirty="0">
                <a:solidFill>
                  <a:srgbClr val="737373"/>
                </a:solidFill>
                <a:latin typeface="Lato" panose="020F0502020204030203" pitchFamily="34" charset="0"/>
                <a:ea typeface="Roboto" pitchFamily="2" charset="0"/>
                <a:cs typeface="Lato" panose="020F0502020204030203" pitchFamily="34" charset="0"/>
              </a:rPr>
              <a:t> du poste / </a:t>
            </a:r>
            <a:r>
              <a:rPr lang="en-PH" sz="1050" b="1" dirty="0" err="1">
                <a:solidFill>
                  <a:srgbClr val="737373"/>
                </a:solidFill>
                <a:latin typeface="Lato" panose="020F0502020204030203" pitchFamily="34" charset="0"/>
                <a:ea typeface="Roboto" pitchFamily="2" charset="0"/>
                <a:cs typeface="Lato" panose="020F0502020204030203" pitchFamily="34" charset="0"/>
              </a:rPr>
              <a:t>Société</a:t>
            </a:r>
            <a:endParaRPr lang="en-PH"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66" name="TextBox 112"/>
          <p:cNvSpPr txBox="1"/>
          <p:nvPr/>
        </p:nvSpPr>
        <p:spPr>
          <a:xfrm>
            <a:off x="1125217" y="7732233"/>
            <a:ext cx="3176509" cy="900246"/>
          </a:xfrm>
          <a:prstGeom prst="rect">
            <a:avLst/>
          </a:prstGeom>
          <a:noFill/>
        </p:spPr>
        <p:txBody>
          <a:bodyPr wrap="square" rtlCol="0">
            <a:spAutoFit/>
          </a:bodyPr>
          <a:lstStyle/>
          <a:p>
            <a:pPr>
              <a:tabLst>
                <a:tab pos="723900" algn="l"/>
                <a:tab pos="1447800" algn="l"/>
                <a:tab pos="2171700" algn="l"/>
              </a:tabLst>
              <a:defRPr/>
            </a:pPr>
            <a:r>
              <a:rPr lang="fr-FR" sz="1050" dirty="0">
                <a:solidFill>
                  <a:schemeClr val="tx1">
                    <a:lumMod val="50000"/>
                    <a:lumOff val="50000"/>
                  </a:schemeClr>
                </a:solidFill>
                <a:latin typeface="Lato" charset="0"/>
                <a:ea typeface="Lato" charset="0"/>
                <a:cs typeface="Lato" charset="0"/>
              </a:rPr>
              <a:t>Décrivez ici les fonctions que vous avez occupées. Décrivez également vos missions, le nombre de personnes que vous avez encadré et si vous le pouvez, essayez d’inscrire les résultats que vous avez obtenus, n’hésitez pas à les quantifier.</a:t>
            </a:r>
          </a:p>
        </p:txBody>
      </p:sp>
      <p:sp>
        <p:nvSpPr>
          <p:cNvPr id="67" name="TextBox 106"/>
          <p:cNvSpPr txBox="1"/>
          <p:nvPr/>
        </p:nvSpPr>
        <p:spPr>
          <a:xfrm>
            <a:off x="1125217" y="8839418"/>
            <a:ext cx="2453879" cy="253916"/>
          </a:xfrm>
          <a:prstGeom prst="rect">
            <a:avLst/>
          </a:prstGeom>
          <a:noFill/>
        </p:spPr>
        <p:txBody>
          <a:bodyPr wrap="square" rtlCol="0">
            <a:spAutoFit/>
          </a:bodyPr>
          <a:lstStyle/>
          <a:p>
            <a:r>
              <a:rPr lang="en-PH" sz="1050" b="1" dirty="0" err="1">
                <a:solidFill>
                  <a:srgbClr val="737373"/>
                </a:solidFill>
                <a:latin typeface="Lato" panose="020F0502020204030203" pitchFamily="34" charset="0"/>
                <a:ea typeface="Roboto" pitchFamily="2" charset="0"/>
                <a:cs typeface="Lato" panose="020F0502020204030203" pitchFamily="34" charset="0"/>
              </a:rPr>
              <a:t>Titre</a:t>
            </a:r>
            <a:r>
              <a:rPr lang="en-PH" sz="1050" b="1" dirty="0">
                <a:solidFill>
                  <a:srgbClr val="737373"/>
                </a:solidFill>
                <a:latin typeface="Lato" panose="020F0502020204030203" pitchFamily="34" charset="0"/>
                <a:ea typeface="Roboto" pitchFamily="2" charset="0"/>
                <a:cs typeface="Lato" panose="020F0502020204030203" pitchFamily="34" charset="0"/>
              </a:rPr>
              <a:t> du poste / </a:t>
            </a:r>
            <a:r>
              <a:rPr lang="en-PH" sz="1050" b="1" dirty="0" err="1">
                <a:solidFill>
                  <a:srgbClr val="737373"/>
                </a:solidFill>
                <a:latin typeface="Lato" panose="020F0502020204030203" pitchFamily="34" charset="0"/>
                <a:ea typeface="Roboto" pitchFamily="2" charset="0"/>
                <a:cs typeface="Lato" panose="020F0502020204030203" pitchFamily="34" charset="0"/>
              </a:rPr>
              <a:t>Société</a:t>
            </a:r>
            <a:endParaRPr lang="en-PH" sz="1050" b="1" dirty="0">
              <a:solidFill>
                <a:srgbClr val="737373"/>
              </a:solidFill>
              <a:latin typeface="Lato" panose="020F0502020204030203" pitchFamily="34" charset="0"/>
              <a:ea typeface="Roboto" pitchFamily="2" charset="0"/>
              <a:cs typeface="Lato" panose="020F0502020204030203" pitchFamily="34" charset="0"/>
            </a:endParaRPr>
          </a:p>
        </p:txBody>
      </p:sp>
      <p:sp>
        <p:nvSpPr>
          <p:cNvPr id="68" name="TextBox 112"/>
          <p:cNvSpPr txBox="1"/>
          <p:nvPr/>
        </p:nvSpPr>
        <p:spPr>
          <a:xfrm>
            <a:off x="1125217" y="9059731"/>
            <a:ext cx="3176509" cy="900246"/>
          </a:xfrm>
          <a:prstGeom prst="rect">
            <a:avLst/>
          </a:prstGeom>
          <a:noFill/>
        </p:spPr>
        <p:txBody>
          <a:bodyPr wrap="square" rtlCol="0">
            <a:spAutoFit/>
          </a:bodyPr>
          <a:lstStyle/>
          <a:p>
            <a:pPr>
              <a:tabLst>
                <a:tab pos="723900" algn="l"/>
                <a:tab pos="1447800" algn="l"/>
                <a:tab pos="2171700" algn="l"/>
              </a:tabLst>
              <a:defRPr/>
            </a:pPr>
            <a:r>
              <a:rPr lang="fr-FR" sz="1050" dirty="0">
                <a:solidFill>
                  <a:schemeClr val="tx1">
                    <a:lumMod val="50000"/>
                    <a:lumOff val="50000"/>
                  </a:schemeClr>
                </a:solidFill>
                <a:latin typeface="Lato" charset="0"/>
                <a:ea typeface="Lato" charset="0"/>
                <a:cs typeface="Lato" charset="0"/>
              </a:rPr>
              <a:t>Décrivez ici les fonctions que vous avez occupées. Décrivez également vos missions, le nombre de personnes que vous avez encadré et si vous le pouvez, essayez d’inscrire les résultats que vous avez obtenus, n’hésitez pas à les quantifier.</a:t>
            </a:r>
          </a:p>
        </p:txBody>
      </p:sp>
      <p:sp>
        <p:nvSpPr>
          <p:cNvPr id="69" name="Ellipse 68"/>
          <p:cNvSpPr/>
          <p:nvPr/>
        </p:nvSpPr>
        <p:spPr>
          <a:xfrm>
            <a:off x="258570" y="5409721"/>
            <a:ext cx="726278" cy="726253"/>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ZoneTexte 69"/>
          <p:cNvSpPr txBox="1"/>
          <p:nvPr/>
        </p:nvSpPr>
        <p:spPr>
          <a:xfrm>
            <a:off x="189268" y="5637979"/>
            <a:ext cx="1060248" cy="261610"/>
          </a:xfrm>
          <a:prstGeom prst="rect">
            <a:avLst/>
          </a:prstGeom>
          <a:noFill/>
        </p:spPr>
        <p:txBody>
          <a:bodyPr wrap="square" rtlCol="0">
            <a:spAutoFit/>
          </a:bodyPr>
          <a:lstStyle/>
          <a:p>
            <a:r>
              <a:rPr lang="fr-FR" sz="1100" dirty="0">
                <a:solidFill>
                  <a:schemeClr val="bg1">
                    <a:lumMod val="50000"/>
                  </a:schemeClr>
                </a:solidFill>
              </a:rPr>
              <a:t>Logo société</a:t>
            </a:r>
          </a:p>
        </p:txBody>
      </p:sp>
      <p:sp>
        <p:nvSpPr>
          <p:cNvPr id="71" name="Ellipse 70"/>
          <p:cNvSpPr/>
          <p:nvPr/>
        </p:nvSpPr>
        <p:spPr>
          <a:xfrm>
            <a:off x="238599" y="6656414"/>
            <a:ext cx="726278" cy="726253"/>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ZoneTexte 71"/>
          <p:cNvSpPr txBox="1"/>
          <p:nvPr/>
        </p:nvSpPr>
        <p:spPr>
          <a:xfrm>
            <a:off x="169297" y="6884672"/>
            <a:ext cx="1060248" cy="261610"/>
          </a:xfrm>
          <a:prstGeom prst="rect">
            <a:avLst/>
          </a:prstGeom>
          <a:noFill/>
        </p:spPr>
        <p:txBody>
          <a:bodyPr wrap="square" rtlCol="0">
            <a:spAutoFit/>
          </a:bodyPr>
          <a:lstStyle/>
          <a:p>
            <a:r>
              <a:rPr lang="fr-FR" sz="1100" dirty="0">
                <a:solidFill>
                  <a:schemeClr val="bg1">
                    <a:lumMod val="50000"/>
                  </a:schemeClr>
                </a:solidFill>
              </a:rPr>
              <a:t>Logo société</a:t>
            </a:r>
          </a:p>
        </p:txBody>
      </p:sp>
      <p:sp>
        <p:nvSpPr>
          <p:cNvPr id="73" name="Ellipse 72"/>
          <p:cNvSpPr/>
          <p:nvPr/>
        </p:nvSpPr>
        <p:spPr>
          <a:xfrm>
            <a:off x="238599" y="7896480"/>
            <a:ext cx="726278" cy="726253"/>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ZoneTexte 73"/>
          <p:cNvSpPr txBox="1"/>
          <p:nvPr/>
        </p:nvSpPr>
        <p:spPr>
          <a:xfrm>
            <a:off x="169297" y="8124738"/>
            <a:ext cx="1060248" cy="261610"/>
          </a:xfrm>
          <a:prstGeom prst="rect">
            <a:avLst/>
          </a:prstGeom>
          <a:noFill/>
        </p:spPr>
        <p:txBody>
          <a:bodyPr wrap="square" rtlCol="0">
            <a:spAutoFit/>
          </a:bodyPr>
          <a:lstStyle/>
          <a:p>
            <a:r>
              <a:rPr lang="fr-FR" sz="1100" dirty="0">
                <a:solidFill>
                  <a:schemeClr val="bg1">
                    <a:lumMod val="50000"/>
                  </a:schemeClr>
                </a:solidFill>
              </a:rPr>
              <a:t>Logo société</a:t>
            </a:r>
          </a:p>
        </p:txBody>
      </p:sp>
      <p:sp>
        <p:nvSpPr>
          <p:cNvPr id="75" name="Ellipse 74"/>
          <p:cNvSpPr/>
          <p:nvPr/>
        </p:nvSpPr>
        <p:spPr>
          <a:xfrm>
            <a:off x="233752" y="9177405"/>
            <a:ext cx="726278" cy="726253"/>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ZoneTexte 75"/>
          <p:cNvSpPr txBox="1"/>
          <p:nvPr/>
        </p:nvSpPr>
        <p:spPr>
          <a:xfrm>
            <a:off x="164450" y="9405663"/>
            <a:ext cx="1060248" cy="261610"/>
          </a:xfrm>
          <a:prstGeom prst="rect">
            <a:avLst/>
          </a:prstGeom>
          <a:noFill/>
        </p:spPr>
        <p:txBody>
          <a:bodyPr wrap="square" rtlCol="0">
            <a:spAutoFit/>
          </a:bodyPr>
          <a:lstStyle/>
          <a:p>
            <a:r>
              <a:rPr lang="fr-FR" sz="1100" dirty="0">
                <a:solidFill>
                  <a:schemeClr val="bg1">
                    <a:lumMod val="50000"/>
                  </a:schemeClr>
                </a:solidFill>
              </a:rPr>
              <a:t>Logo société</a:t>
            </a:r>
          </a:p>
        </p:txBody>
      </p:sp>
      <p:pic>
        <p:nvPicPr>
          <p:cNvPr id="7" name="Image 6"/>
          <p:cNvPicPr>
            <a:picLocks noChangeAspect="1"/>
          </p:cNvPicPr>
          <p:nvPr/>
        </p:nvPicPr>
        <p:blipFill rotWithShape="1">
          <a:blip r:embed="rId7">
            <a:extLst>
              <a:ext uri="{28A0092B-C50C-407E-A947-70E740481C1C}">
                <a14:useLocalDpi xmlns:a14="http://schemas.microsoft.com/office/drawing/2010/main" val="0"/>
              </a:ext>
            </a:extLst>
          </a:blip>
          <a:srcRect l="72876"/>
          <a:stretch/>
        </p:blipFill>
        <p:spPr>
          <a:xfrm>
            <a:off x="4933803" y="4750174"/>
            <a:ext cx="2418245" cy="5939060"/>
          </a:xfrm>
          <a:prstGeom prst="rect">
            <a:avLst/>
          </a:prstGeom>
        </p:spPr>
      </p:pic>
    </p:spTree>
    <p:extLst>
      <p:ext uri="{BB962C8B-B14F-4D97-AF65-F5344CB8AC3E}">
        <p14:creationId xmlns:p14="http://schemas.microsoft.com/office/powerpoint/2010/main" val="187227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48927" y="645966"/>
            <a:ext cx="6661822" cy="9360267"/>
          </a:xfrm>
        </p:spPr>
        <p:txBody>
          <a:bodyPr>
            <a:normAutofit fontScale="475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2100"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2100" dirty="0">
                <a:solidFill>
                  <a:schemeClr val="tx1">
                    <a:lumMod val="50000"/>
                    <a:lumOff val="50000"/>
                  </a:schemeClr>
                </a:solidFill>
              </a:rPr>
            </a:br>
            <a:r>
              <a:rPr lang="fr-FR" sz="2100" dirty="0" err="1">
                <a:solidFill>
                  <a:schemeClr val="tx1">
                    <a:lumMod val="50000"/>
                    <a:lumOff val="50000"/>
                  </a:schemeClr>
                </a:solidFill>
              </a:rPr>
              <a:t>Disclaimer</a:t>
            </a:r>
            <a:r>
              <a:rPr lang="fr-FR" sz="2100" dirty="0">
                <a:solidFill>
                  <a:schemeClr val="tx1">
                    <a:lumMod val="50000"/>
                    <a:lumOff val="50000"/>
                  </a:schemeClr>
                </a:solidFill>
              </a:rPr>
              <a:t> : Les modèles disponibles sur notre site fournis "en l'état" et sans garantie.</a:t>
            </a:r>
          </a:p>
          <a:p>
            <a:pPr marL="0" indent="0">
              <a:buNone/>
            </a:pPr>
            <a:endParaRPr lang="fr-FR" sz="2447" dirty="0">
              <a:solidFill>
                <a:schemeClr val="tx1">
                  <a:lumMod val="50000"/>
                  <a:lumOff val="50000"/>
                </a:schemeClr>
              </a:solidFill>
            </a:endParaRPr>
          </a:p>
          <a:p>
            <a:pPr marL="0" indent="0" algn="ctr">
              <a:buNone/>
            </a:pPr>
            <a:r>
              <a:rPr lang="fr-FR" sz="2447" dirty="0" err="1"/>
              <a:t>Créeruncv.com</a:t>
            </a:r>
            <a:r>
              <a:rPr lang="fr-FR" sz="2447" dirty="0"/>
              <a:t> est un site gratuit. </a:t>
            </a:r>
          </a:p>
        </p:txBody>
      </p:sp>
    </p:spTree>
    <p:extLst>
      <p:ext uri="{BB962C8B-B14F-4D97-AF65-F5344CB8AC3E}">
        <p14:creationId xmlns:p14="http://schemas.microsoft.com/office/powerpoint/2010/main" val="36401933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600</Words>
  <Application>Microsoft Macintosh PowerPoint</Application>
  <PresentationFormat>Personnalisé</PresentationFormat>
  <Paragraphs>72</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Antonio</vt:lpstr>
      <vt:lpstr>Arial</vt:lpstr>
      <vt:lpstr>Calibri</vt:lpstr>
      <vt:lpstr>Calibri Light</vt:lpstr>
      <vt:lpstr>Lato</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15</cp:revision>
  <dcterms:created xsi:type="dcterms:W3CDTF">2017-12-15T16:15:17Z</dcterms:created>
  <dcterms:modified xsi:type="dcterms:W3CDTF">2020-11-18T15:43:47Z</dcterms:modified>
</cp:coreProperties>
</file>