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9" r:id="rId3"/>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85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784"/>
    <p:restoredTop sz="94694"/>
  </p:normalViewPr>
  <p:slideViewPr>
    <p:cSldViewPr snapToGrid="0" snapToObjects="1">
      <p:cViewPr varScale="1">
        <p:scale>
          <a:sx n="75" d="100"/>
          <a:sy n="75" d="100"/>
        </p:scale>
        <p:origin x="3808"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Cliquez et modifiez le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95D9CA9E-78B5-4E4A-B45F-F610C86FE956}" type="datetimeFigureOut">
              <a:rPr lang="fr-FR" smtClean="0"/>
              <a:t>03/08/2022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6385648-25B6-6A47-8454-A0B59936F1D0}"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5D9CA9E-78B5-4E4A-B45F-F610C86FE956}" type="datetimeFigureOut">
              <a:rPr lang="fr-FR" smtClean="0"/>
              <a:t>03/08/2022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6385648-25B6-6A47-8454-A0B59936F1D0}"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5D9CA9E-78B5-4E4A-B45F-F610C86FE956}" type="datetimeFigureOut">
              <a:rPr lang="fr-FR" smtClean="0"/>
              <a:t>03/08/2022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6385648-25B6-6A47-8454-A0B59936F1D0}"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5D9CA9E-78B5-4E4A-B45F-F610C86FE956}" type="datetimeFigureOut">
              <a:rPr lang="fr-FR" smtClean="0"/>
              <a:t>03/08/2022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6385648-25B6-6A47-8454-A0B59936F1D0}"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Cliquez et modifiez le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95D9CA9E-78B5-4E4A-B45F-F610C86FE956}" type="datetimeFigureOut">
              <a:rPr lang="fr-FR" smtClean="0"/>
              <a:t>03/08/2022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6385648-25B6-6A47-8454-A0B59936F1D0}"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95D9CA9E-78B5-4E4A-B45F-F610C86FE956}" type="datetimeFigureOut">
              <a:rPr lang="fr-FR" smtClean="0"/>
              <a:t>03/08/2022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6385648-25B6-6A47-8454-A0B59936F1D0}"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Cliquez et modifiez le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95D9CA9E-78B5-4E4A-B45F-F610C86FE956}" type="datetimeFigureOut">
              <a:rPr lang="fr-FR" smtClean="0"/>
              <a:t>03/08/2022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76385648-25B6-6A47-8454-A0B59936F1D0}"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95D9CA9E-78B5-4E4A-B45F-F610C86FE956}" type="datetimeFigureOut">
              <a:rPr lang="fr-FR" smtClean="0"/>
              <a:t>03/08/2022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76385648-25B6-6A47-8454-A0B59936F1D0}"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D9CA9E-78B5-4E4A-B45F-F610C86FE956}" type="datetimeFigureOut">
              <a:rPr lang="fr-FR" smtClean="0"/>
              <a:t>03/08/2022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76385648-25B6-6A47-8454-A0B59936F1D0}"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95D9CA9E-78B5-4E4A-B45F-F610C86FE956}" type="datetimeFigureOut">
              <a:rPr lang="fr-FR" smtClean="0"/>
              <a:t>03/08/2022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6385648-25B6-6A47-8454-A0B59936F1D0}"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95D9CA9E-78B5-4E4A-B45F-F610C86FE956}" type="datetimeFigureOut">
              <a:rPr lang="fr-FR" smtClean="0"/>
              <a:t>03/08/2022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6385648-25B6-6A47-8454-A0B59936F1D0}"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95D9CA9E-78B5-4E4A-B45F-F610C86FE956}" type="datetimeFigureOut">
              <a:rPr lang="fr-FR" smtClean="0"/>
              <a:t>03/08/2022</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76385648-25B6-6A47-8454-A0B59936F1D0}" type="slidenum">
              <a:rPr lang="fr-FR" smtClean="0"/>
              <a:t>‹N°›</a:t>
            </a:fld>
            <a:endParaRPr lang="fr-FR"/>
          </a:p>
        </p:txBody>
      </p:sp>
    </p:spTree>
    <p:extLst>
      <p:ext uri="{BB962C8B-B14F-4D97-AF65-F5344CB8AC3E}">
        <p14:creationId xmlns:p14="http://schemas.microsoft.com/office/powerpoint/2010/main" val="14526780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rotWithShape="1">
          <a:blip r:embed="rId2">
            <a:extLst>
              <a:ext uri="{28A0092B-C50C-407E-A947-70E740481C1C}">
                <a14:useLocalDpi xmlns:a14="http://schemas.microsoft.com/office/drawing/2010/main" val="0"/>
              </a:ext>
            </a:extLst>
          </a:blip>
          <a:srcRect t="13571" b="18194"/>
          <a:stretch/>
        </p:blipFill>
        <p:spPr>
          <a:xfrm>
            <a:off x="0" y="0"/>
            <a:ext cx="7559675" cy="3436219"/>
          </a:xfrm>
          <a:prstGeom prst="rect">
            <a:avLst/>
          </a:prstGeom>
        </p:spPr>
      </p:pic>
      <p:sp>
        <p:nvSpPr>
          <p:cNvPr id="5" name="Rectangle 4"/>
          <p:cNvSpPr/>
          <p:nvPr/>
        </p:nvSpPr>
        <p:spPr>
          <a:xfrm>
            <a:off x="0" y="0"/>
            <a:ext cx="7559675" cy="3436219"/>
          </a:xfrm>
          <a:prstGeom prst="rect">
            <a:avLst/>
          </a:prstGeom>
          <a:solidFill>
            <a:schemeClr val="tx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6" name="Image 5"/>
          <p:cNvPicPr>
            <a:picLocks noChangeAspect="1"/>
          </p:cNvPicPr>
          <p:nvPr/>
        </p:nvPicPr>
        <p:blipFill rotWithShape="1">
          <a:blip r:embed="rId3">
            <a:extLst>
              <a:ext uri="{28A0092B-C50C-407E-A947-70E740481C1C}">
                <a14:useLocalDpi xmlns:a14="http://schemas.microsoft.com/office/drawing/2010/main" val="0"/>
              </a:ext>
            </a:extLst>
          </a:blip>
          <a:srcRect r="15323" b="3592"/>
          <a:stretch/>
        </p:blipFill>
        <p:spPr>
          <a:xfrm>
            <a:off x="125359" y="328548"/>
            <a:ext cx="1866239" cy="1871436"/>
          </a:xfrm>
          <a:prstGeom prst="ellipse">
            <a:avLst/>
          </a:prstGeom>
          <a:ln w="28575">
            <a:solidFill>
              <a:schemeClr val="bg1"/>
            </a:solidFill>
          </a:ln>
        </p:spPr>
      </p:pic>
      <p:sp>
        <p:nvSpPr>
          <p:cNvPr id="7" name="ZoneTexte 6"/>
          <p:cNvSpPr txBox="1"/>
          <p:nvPr/>
        </p:nvSpPr>
        <p:spPr>
          <a:xfrm>
            <a:off x="2248936" y="2314049"/>
            <a:ext cx="3130985" cy="646331"/>
          </a:xfrm>
          <a:prstGeom prst="rect">
            <a:avLst/>
          </a:prstGeom>
          <a:noFill/>
        </p:spPr>
        <p:txBody>
          <a:bodyPr wrap="none" rtlCol="0">
            <a:spAutoFit/>
          </a:bodyPr>
          <a:lstStyle/>
          <a:p>
            <a:r>
              <a:rPr lang="fr-FR" sz="3600" dirty="0">
                <a:solidFill>
                  <a:schemeClr val="bg1">
                    <a:lumMod val="95000"/>
                  </a:schemeClr>
                </a:solidFill>
                <a:latin typeface="Antonio" charset="0"/>
                <a:ea typeface="Antonio" charset="0"/>
                <a:cs typeface="Antonio" charset="0"/>
              </a:rPr>
              <a:t>ALICIA KARPERSKY</a:t>
            </a:r>
          </a:p>
        </p:txBody>
      </p:sp>
      <p:cxnSp>
        <p:nvCxnSpPr>
          <p:cNvPr id="9" name="Connecteur droit 8"/>
          <p:cNvCxnSpPr/>
          <p:nvPr/>
        </p:nvCxnSpPr>
        <p:spPr>
          <a:xfrm>
            <a:off x="2328712" y="2199984"/>
            <a:ext cx="4947987"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object 122"/>
          <p:cNvSpPr txBox="1"/>
          <p:nvPr/>
        </p:nvSpPr>
        <p:spPr>
          <a:xfrm>
            <a:off x="2396691" y="1239534"/>
            <a:ext cx="4880008" cy="846386"/>
          </a:xfrm>
          <a:prstGeom prst="rect">
            <a:avLst/>
          </a:prstGeom>
        </p:spPr>
        <p:txBody>
          <a:bodyPr vert="horz" wrap="square" lIns="0" tIns="0" rIns="0" bIns="0" rtlCol="0">
            <a:spAutoFit/>
          </a:bodyPr>
          <a:lstStyle/>
          <a:p>
            <a:pPr defTabSz="685800">
              <a:defRPr/>
            </a:pPr>
            <a:endParaRPr lang="fr-FR" sz="1100" dirty="0">
              <a:solidFill>
                <a:schemeClr val="bg1"/>
              </a:solidFill>
            </a:endParaRPr>
          </a:p>
          <a:p>
            <a:pPr algn="just" defTabSz="685800">
              <a:defRPr/>
            </a:pPr>
            <a:r>
              <a:rPr lang="fr-FR" sz="1100" dirty="0">
                <a:solidFill>
                  <a:schemeClr val="bg1"/>
                </a:solidFill>
              </a:rPr>
              <a:t>Décrivez en quelques lignes vos compétences clés pour le poste et vos objectifs de carrière. Vous pouvez les mettre en forme à l’aide de puces ou les laisser sous forme de texte plein. Cet espace peut servir de début d’introduction à votre lettre de motivation soyez précis, imaginatif et mettez en valeur votre potentiel professionnel.</a:t>
            </a:r>
          </a:p>
        </p:txBody>
      </p:sp>
      <p:sp>
        <p:nvSpPr>
          <p:cNvPr id="12" name="ZoneTexte 11"/>
          <p:cNvSpPr txBox="1"/>
          <p:nvPr/>
        </p:nvSpPr>
        <p:spPr>
          <a:xfrm>
            <a:off x="4493405" y="2940795"/>
            <a:ext cx="2571538" cy="400110"/>
          </a:xfrm>
          <a:prstGeom prst="rect">
            <a:avLst/>
          </a:prstGeom>
          <a:noFill/>
        </p:spPr>
        <p:txBody>
          <a:bodyPr wrap="none" rtlCol="0">
            <a:spAutoFit/>
          </a:bodyPr>
          <a:lstStyle/>
          <a:p>
            <a:r>
              <a:rPr lang="fr-FR" sz="2000">
                <a:solidFill>
                  <a:schemeClr val="bg1">
                    <a:lumMod val="95000"/>
                  </a:schemeClr>
                </a:solidFill>
                <a:latin typeface="Antonio" charset="0"/>
                <a:ea typeface="Antonio" charset="0"/>
                <a:cs typeface="Antonio" charset="0"/>
              </a:rPr>
              <a:t>TITRE DU POSTE RECHERCHE</a:t>
            </a:r>
            <a:endParaRPr lang="fr-FR" sz="2000" dirty="0">
              <a:solidFill>
                <a:schemeClr val="bg1">
                  <a:lumMod val="95000"/>
                </a:schemeClr>
              </a:solidFill>
              <a:latin typeface="Antonio" charset="0"/>
              <a:ea typeface="Antonio" charset="0"/>
              <a:cs typeface="Antonio" charset="0"/>
            </a:endParaRPr>
          </a:p>
        </p:txBody>
      </p:sp>
      <p:sp>
        <p:nvSpPr>
          <p:cNvPr id="31" name="TextBox 32"/>
          <p:cNvSpPr txBox="1"/>
          <p:nvPr/>
        </p:nvSpPr>
        <p:spPr>
          <a:xfrm>
            <a:off x="2781114" y="535148"/>
            <a:ext cx="1552813" cy="161583"/>
          </a:xfrm>
          <a:prstGeom prst="rect">
            <a:avLst/>
          </a:prstGeom>
          <a:noFill/>
        </p:spPr>
        <p:txBody>
          <a:bodyPr wrap="square" lIns="0" tIns="0" rIns="0" bIns="0" rtlCol="0">
            <a:spAutoFit/>
          </a:bodyPr>
          <a:lstStyle/>
          <a:p>
            <a:r>
              <a:rPr lang="en-US" sz="1050" dirty="0">
                <a:solidFill>
                  <a:schemeClr val="bg1"/>
                </a:solidFill>
                <a:ea typeface="Arial" charset="0"/>
                <a:cs typeface="Arial" charset="0"/>
              </a:rPr>
              <a:t>0102030405 / 0601020304</a:t>
            </a:r>
          </a:p>
        </p:txBody>
      </p:sp>
      <p:sp>
        <p:nvSpPr>
          <p:cNvPr id="33" name="TextBox 35"/>
          <p:cNvSpPr txBox="1"/>
          <p:nvPr/>
        </p:nvSpPr>
        <p:spPr>
          <a:xfrm>
            <a:off x="2799305" y="915222"/>
            <a:ext cx="1552813" cy="161583"/>
          </a:xfrm>
          <a:prstGeom prst="rect">
            <a:avLst/>
          </a:prstGeom>
          <a:noFill/>
        </p:spPr>
        <p:txBody>
          <a:bodyPr wrap="square" lIns="0" tIns="0" rIns="0" bIns="0" rtlCol="0">
            <a:spAutoFit/>
          </a:bodyPr>
          <a:lstStyle/>
          <a:p>
            <a:r>
              <a:rPr lang="en-US" sz="1050" dirty="0" err="1">
                <a:solidFill>
                  <a:schemeClr val="bg1"/>
                </a:solidFill>
                <a:ea typeface="Arial" charset="0"/>
                <a:cs typeface="Arial" charset="0"/>
              </a:rPr>
              <a:t>mail@mail.com</a:t>
            </a:r>
            <a:endParaRPr lang="en-US" sz="1050" dirty="0">
              <a:solidFill>
                <a:schemeClr val="bg1"/>
              </a:solidFill>
              <a:ea typeface="Arial" charset="0"/>
              <a:cs typeface="Arial" charset="0"/>
            </a:endParaRPr>
          </a:p>
        </p:txBody>
      </p:sp>
      <p:sp>
        <p:nvSpPr>
          <p:cNvPr id="36" name="TextBox 38"/>
          <p:cNvSpPr txBox="1"/>
          <p:nvPr/>
        </p:nvSpPr>
        <p:spPr>
          <a:xfrm>
            <a:off x="5492693" y="520173"/>
            <a:ext cx="1741417" cy="161583"/>
          </a:xfrm>
          <a:prstGeom prst="rect">
            <a:avLst/>
          </a:prstGeom>
          <a:noFill/>
        </p:spPr>
        <p:txBody>
          <a:bodyPr wrap="square" lIns="0" tIns="0" rIns="0" bIns="0" rtlCol="0">
            <a:spAutoFit/>
          </a:bodyPr>
          <a:lstStyle/>
          <a:p>
            <a:pPr algn="ctr"/>
            <a:r>
              <a:rPr lang="en-US" sz="1050" dirty="0" err="1">
                <a:solidFill>
                  <a:schemeClr val="bg1"/>
                </a:solidFill>
                <a:ea typeface="Arial" charset="0"/>
                <a:cs typeface="Arial" charset="0"/>
              </a:rPr>
              <a:t>www.facebook.com</a:t>
            </a:r>
            <a:r>
              <a:rPr lang="en-US" sz="1050" dirty="0">
                <a:solidFill>
                  <a:schemeClr val="bg1"/>
                </a:solidFill>
                <a:ea typeface="Arial" charset="0"/>
                <a:cs typeface="Arial" charset="0"/>
              </a:rPr>
              <a:t>/</a:t>
            </a:r>
            <a:r>
              <a:rPr lang="en-US" sz="1050" dirty="0" err="1">
                <a:solidFill>
                  <a:schemeClr val="bg1"/>
                </a:solidFill>
                <a:ea typeface="Arial" charset="0"/>
                <a:cs typeface="Arial" charset="0"/>
              </a:rPr>
              <a:t>padamis</a:t>
            </a:r>
            <a:endParaRPr lang="en-US" sz="1050" dirty="0">
              <a:solidFill>
                <a:schemeClr val="bg1"/>
              </a:solidFill>
              <a:ea typeface="Arial" charset="0"/>
              <a:cs typeface="Arial" charset="0"/>
            </a:endParaRPr>
          </a:p>
        </p:txBody>
      </p:sp>
      <p:sp>
        <p:nvSpPr>
          <p:cNvPr id="37" name="TextBox 40"/>
          <p:cNvSpPr txBox="1"/>
          <p:nvPr/>
        </p:nvSpPr>
        <p:spPr>
          <a:xfrm>
            <a:off x="5533695" y="906148"/>
            <a:ext cx="2286000" cy="161583"/>
          </a:xfrm>
          <a:prstGeom prst="rect">
            <a:avLst/>
          </a:prstGeom>
          <a:noFill/>
        </p:spPr>
        <p:txBody>
          <a:bodyPr wrap="square" lIns="0" tIns="0" rIns="0" bIns="0" rtlCol="0">
            <a:spAutoFit/>
          </a:bodyPr>
          <a:lstStyle/>
          <a:p>
            <a:r>
              <a:rPr lang="en-US" sz="1050" dirty="0">
                <a:solidFill>
                  <a:schemeClr val="bg1"/>
                </a:solidFill>
                <a:ea typeface="Arial" charset="0"/>
                <a:cs typeface="Arial" charset="0"/>
              </a:rPr>
              <a:t>12 rue de la </a:t>
            </a:r>
            <a:r>
              <a:rPr lang="en-US" sz="1050" dirty="0" err="1">
                <a:solidFill>
                  <a:schemeClr val="bg1"/>
                </a:solidFill>
                <a:ea typeface="Arial" charset="0"/>
                <a:cs typeface="Arial" charset="0"/>
              </a:rPr>
              <a:t>Réussite</a:t>
            </a:r>
            <a:r>
              <a:rPr lang="en-US" sz="1050" dirty="0">
                <a:solidFill>
                  <a:schemeClr val="bg1"/>
                </a:solidFill>
                <a:ea typeface="Arial" charset="0"/>
                <a:cs typeface="Arial" charset="0"/>
              </a:rPr>
              <a:t> 75012 Paris</a:t>
            </a:r>
          </a:p>
        </p:txBody>
      </p:sp>
      <p:cxnSp>
        <p:nvCxnSpPr>
          <p:cNvPr id="40" name="Connecteur droit 39"/>
          <p:cNvCxnSpPr/>
          <p:nvPr/>
        </p:nvCxnSpPr>
        <p:spPr>
          <a:xfrm>
            <a:off x="341065" y="4163021"/>
            <a:ext cx="0" cy="2954471"/>
          </a:xfrm>
          <a:prstGeom prst="line">
            <a:avLst/>
          </a:prstGeom>
          <a:ln w="6350">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sp>
        <p:nvSpPr>
          <p:cNvPr id="41" name="Oval 62"/>
          <p:cNvSpPr/>
          <p:nvPr/>
        </p:nvSpPr>
        <p:spPr>
          <a:xfrm>
            <a:off x="306121" y="5355946"/>
            <a:ext cx="90047"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42" name="Oval 63"/>
          <p:cNvSpPr/>
          <p:nvPr/>
        </p:nvSpPr>
        <p:spPr>
          <a:xfrm>
            <a:off x="296041" y="6202390"/>
            <a:ext cx="90047"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43" name="Oval 61"/>
          <p:cNvSpPr/>
          <p:nvPr/>
        </p:nvSpPr>
        <p:spPr>
          <a:xfrm>
            <a:off x="306121" y="4159678"/>
            <a:ext cx="90047"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44" name="ZoneTexte 43"/>
          <p:cNvSpPr txBox="1"/>
          <p:nvPr/>
        </p:nvSpPr>
        <p:spPr>
          <a:xfrm>
            <a:off x="232384" y="3652735"/>
            <a:ext cx="2311851" cy="338554"/>
          </a:xfrm>
          <a:prstGeom prst="rect">
            <a:avLst/>
          </a:prstGeom>
          <a:noFill/>
        </p:spPr>
        <p:txBody>
          <a:bodyPr wrap="none" rtlCol="0">
            <a:spAutoFit/>
          </a:bodyPr>
          <a:lstStyle/>
          <a:p>
            <a:r>
              <a:rPr lang="fr-FR" sz="1600" dirty="0">
                <a:solidFill>
                  <a:schemeClr val="tx1">
                    <a:lumMod val="50000"/>
                    <a:lumOff val="50000"/>
                  </a:schemeClr>
                </a:solidFill>
                <a:latin typeface="Antonio" charset="0"/>
                <a:ea typeface="Antonio" charset="0"/>
                <a:cs typeface="Antonio" charset="0"/>
              </a:rPr>
              <a:t>EXPÉRIENCE PROFESSIONNELLE</a:t>
            </a:r>
          </a:p>
        </p:txBody>
      </p:sp>
      <p:sp>
        <p:nvSpPr>
          <p:cNvPr id="45" name="Rectangle 44"/>
          <p:cNvSpPr/>
          <p:nvPr/>
        </p:nvSpPr>
        <p:spPr>
          <a:xfrm>
            <a:off x="557787" y="4081715"/>
            <a:ext cx="4117313" cy="2970044"/>
          </a:xfrm>
          <a:prstGeom prst="rect">
            <a:avLst/>
          </a:prstGeom>
        </p:spPr>
        <p:txBody>
          <a:bodyPr wrap="square">
            <a:spAutoFit/>
          </a:bodyPr>
          <a:lstStyle/>
          <a:p>
            <a:pPr defTabSz="685800">
              <a:defRPr/>
            </a:pPr>
            <a:r>
              <a:rPr lang="fr-FR" sz="1100" b="1" dirty="0">
                <a:latin typeface="+mj-lt"/>
              </a:rPr>
              <a:t>2010- 2015 | TITRE DU POSTE| SOCIÉTÉ</a:t>
            </a:r>
          </a:p>
          <a:p>
            <a:pPr defTabSz="685800">
              <a:defRPr/>
            </a:pPr>
            <a:r>
              <a:rPr lang="fr-FR" sz="1100" dirty="0">
                <a:solidFill>
                  <a:schemeClr val="bg1">
                    <a:lumMod val="65000"/>
                  </a:schemeClr>
                </a:solidFill>
                <a:latin typeface="+mj-lt"/>
              </a:rPr>
              <a:t>Décrivez ici les fonctions que vous avez occupées. Décrivez également vos missions, le nombre de personnes que vous avez encadré et si vous le pouvez, essayez d’inscrire les résultats que vous avez obtenus, n’hésitez pas à les quantifier.</a:t>
            </a:r>
          </a:p>
          <a:p>
            <a:pPr defTabSz="685800">
              <a:defRPr/>
            </a:pPr>
            <a:endParaRPr lang="fr-FR" sz="1100" dirty="0">
              <a:latin typeface="+mj-lt"/>
            </a:endParaRPr>
          </a:p>
          <a:p>
            <a:pPr defTabSz="685800">
              <a:defRPr/>
            </a:pPr>
            <a:r>
              <a:rPr lang="fr-FR" sz="1100" b="1" dirty="0">
                <a:latin typeface="+mj-lt"/>
              </a:rPr>
              <a:t>2010- 2015 | TITRE DU POSTE| SOCIÉTÉ</a:t>
            </a:r>
          </a:p>
          <a:p>
            <a:pPr defTabSz="685800">
              <a:defRPr/>
            </a:pPr>
            <a:r>
              <a:rPr lang="fr-FR" sz="1100" dirty="0">
                <a:solidFill>
                  <a:schemeClr val="bg1">
                    <a:lumMod val="65000"/>
                  </a:schemeClr>
                </a:solidFill>
                <a:latin typeface="+mj-lt"/>
              </a:rPr>
              <a:t>Décrivez ici les fonctions que vous avez occupées. Décrivez également vos missions, le nombre de personnes que vous avez encadré et si vous le pouvez, essayez d’inscrire les résultats que vous avez obtenus, n’hésitez pas à les quantifier.</a:t>
            </a:r>
          </a:p>
          <a:p>
            <a:pPr defTabSz="685800">
              <a:defRPr/>
            </a:pPr>
            <a:endParaRPr lang="fr-FR" sz="1100" dirty="0">
              <a:latin typeface="+mj-lt"/>
            </a:endParaRPr>
          </a:p>
          <a:p>
            <a:pPr defTabSz="685800">
              <a:defRPr/>
            </a:pPr>
            <a:r>
              <a:rPr lang="fr-FR" sz="1100" b="1" dirty="0">
                <a:latin typeface="+mj-lt"/>
              </a:rPr>
              <a:t>2010- 2015 | TITRE DU POSTE| SOCIÉTÉ</a:t>
            </a:r>
          </a:p>
          <a:p>
            <a:pPr defTabSz="685800">
              <a:defRPr/>
            </a:pPr>
            <a:r>
              <a:rPr lang="fr-FR" sz="1100" dirty="0">
                <a:solidFill>
                  <a:schemeClr val="bg1">
                    <a:lumMod val="65000"/>
                  </a:schemeClr>
                </a:solidFill>
                <a:latin typeface="+mj-lt"/>
              </a:rPr>
              <a:t>Décrivez ici les fonctions que vous avez occupées. Décrivez également vos missions, le nombre de personnes que vous avez encadré et si vous le pouvez, essayez d’inscrire les résultats que vous avez obtenus, n’hésitez pas à les quantifier.</a:t>
            </a:r>
          </a:p>
        </p:txBody>
      </p:sp>
      <p:cxnSp>
        <p:nvCxnSpPr>
          <p:cNvPr id="49" name="Connecteur droit 48"/>
          <p:cNvCxnSpPr/>
          <p:nvPr/>
        </p:nvCxnSpPr>
        <p:spPr>
          <a:xfrm>
            <a:off x="5146160" y="4161053"/>
            <a:ext cx="0" cy="2605507"/>
          </a:xfrm>
          <a:prstGeom prst="line">
            <a:avLst/>
          </a:prstGeom>
          <a:ln w="6350">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sp>
        <p:nvSpPr>
          <p:cNvPr id="50" name="Oval 62"/>
          <p:cNvSpPr/>
          <p:nvPr/>
        </p:nvSpPr>
        <p:spPr>
          <a:xfrm>
            <a:off x="5109374" y="4195991"/>
            <a:ext cx="90047"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51" name="Oval 63"/>
          <p:cNvSpPr/>
          <p:nvPr/>
        </p:nvSpPr>
        <p:spPr>
          <a:xfrm>
            <a:off x="5101136" y="5044483"/>
            <a:ext cx="90047"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52" name="ZoneTexte 51"/>
          <p:cNvSpPr txBox="1"/>
          <p:nvPr/>
        </p:nvSpPr>
        <p:spPr>
          <a:xfrm>
            <a:off x="5026860" y="3636485"/>
            <a:ext cx="987771" cy="338554"/>
          </a:xfrm>
          <a:prstGeom prst="rect">
            <a:avLst/>
          </a:prstGeom>
          <a:noFill/>
        </p:spPr>
        <p:txBody>
          <a:bodyPr wrap="none" rtlCol="0">
            <a:spAutoFit/>
          </a:bodyPr>
          <a:lstStyle/>
          <a:p>
            <a:r>
              <a:rPr lang="fr-FR" sz="1600" dirty="0">
                <a:solidFill>
                  <a:schemeClr val="tx1">
                    <a:lumMod val="50000"/>
                    <a:lumOff val="50000"/>
                  </a:schemeClr>
                </a:solidFill>
                <a:latin typeface="Antonio" charset="0"/>
                <a:ea typeface="Antonio" charset="0"/>
                <a:cs typeface="Antonio" charset="0"/>
              </a:rPr>
              <a:t>FORMATION</a:t>
            </a:r>
          </a:p>
        </p:txBody>
      </p:sp>
      <p:sp>
        <p:nvSpPr>
          <p:cNvPr id="53" name="object 108"/>
          <p:cNvSpPr txBox="1"/>
          <p:nvPr/>
        </p:nvSpPr>
        <p:spPr>
          <a:xfrm>
            <a:off x="5370268" y="4150322"/>
            <a:ext cx="1906432" cy="2539157"/>
          </a:xfrm>
          <a:prstGeom prst="rect">
            <a:avLst/>
          </a:prstGeom>
        </p:spPr>
        <p:txBody>
          <a:bodyPr vert="horz" wrap="square" lIns="0" tIns="0" rIns="0" bIns="0" rtlCol="0">
            <a:spAutoFit/>
          </a:bodyPr>
          <a:lstStyle/>
          <a:p>
            <a:pPr defTabSz="685800">
              <a:defRPr/>
            </a:pPr>
            <a:r>
              <a:rPr lang="fr-FR" sz="1100" b="1" dirty="0">
                <a:latin typeface="+mj-lt"/>
              </a:rPr>
              <a:t>2012 </a:t>
            </a:r>
            <a:r>
              <a:rPr lang="mr-IN" sz="1100" b="1" dirty="0">
                <a:latin typeface="+mj-lt"/>
              </a:rPr>
              <a:t>–</a:t>
            </a:r>
            <a:r>
              <a:rPr lang="fr-FR" sz="1100" b="1" dirty="0">
                <a:latin typeface="+mj-lt"/>
              </a:rPr>
              <a:t> DIPLÔME – UNIVERSITÉ</a:t>
            </a:r>
          </a:p>
          <a:p>
            <a:pPr defTabSz="685800">
              <a:defRPr/>
            </a:pPr>
            <a:r>
              <a:rPr lang="fr-FR" sz="1100" dirty="0">
                <a:solidFill>
                  <a:schemeClr val="bg1">
                    <a:lumMod val="65000"/>
                  </a:schemeClr>
                </a:solidFill>
                <a:latin typeface="+mj-lt"/>
              </a:rPr>
              <a:t>Décrivez en une ligne les objectifs et les spécialités de cette formation.</a:t>
            </a:r>
          </a:p>
          <a:p>
            <a:pPr defTabSz="685800">
              <a:defRPr/>
            </a:pPr>
            <a:endParaRPr lang="fr-FR" sz="1100" b="1" dirty="0">
              <a:latin typeface="+mj-lt"/>
            </a:endParaRPr>
          </a:p>
          <a:p>
            <a:pPr defTabSz="685800">
              <a:defRPr/>
            </a:pPr>
            <a:r>
              <a:rPr lang="fr-FR" sz="1100" b="1" dirty="0">
                <a:latin typeface="+mj-lt"/>
              </a:rPr>
              <a:t>2012 </a:t>
            </a:r>
            <a:r>
              <a:rPr lang="mr-IN" sz="1100" b="1" dirty="0">
                <a:latin typeface="+mj-lt"/>
              </a:rPr>
              <a:t>–</a:t>
            </a:r>
            <a:r>
              <a:rPr lang="fr-FR" sz="1100" b="1" dirty="0">
                <a:latin typeface="+mj-lt"/>
              </a:rPr>
              <a:t> DIPLÔME – UNIVERSITÉ</a:t>
            </a:r>
          </a:p>
          <a:p>
            <a:pPr defTabSz="685800">
              <a:defRPr/>
            </a:pPr>
            <a:r>
              <a:rPr lang="fr-FR" sz="1100" dirty="0">
                <a:solidFill>
                  <a:schemeClr val="bg1">
                    <a:lumMod val="65000"/>
                  </a:schemeClr>
                </a:solidFill>
                <a:latin typeface="+mj-lt"/>
              </a:rPr>
              <a:t>Décrivez en une ligne les objectifs et les spécialités de cette formation.</a:t>
            </a:r>
          </a:p>
          <a:p>
            <a:pPr defTabSz="685800">
              <a:defRPr/>
            </a:pPr>
            <a:endParaRPr lang="fr-FR" sz="1100" dirty="0">
              <a:latin typeface="+mj-lt"/>
            </a:endParaRPr>
          </a:p>
          <a:p>
            <a:pPr defTabSz="685800">
              <a:defRPr/>
            </a:pPr>
            <a:r>
              <a:rPr lang="fr-FR" sz="1100" b="1" dirty="0">
                <a:latin typeface="+mj-lt"/>
              </a:rPr>
              <a:t>2012 </a:t>
            </a:r>
            <a:r>
              <a:rPr lang="mr-IN" sz="1100" b="1" dirty="0">
                <a:latin typeface="+mj-lt"/>
              </a:rPr>
              <a:t>–</a:t>
            </a:r>
            <a:r>
              <a:rPr lang="fr-FR" sz="1100" b="1" dirty="0">
                <a:latin typeface="+mj-lt"/>
              </a:rPr>
              <a:t> DIPLÔME – UNIVERSITÉ</a:t>
            </a:r>
          </a:p>
          <a:p>
            <a:pPr defTabSz="685800">
              <a:defRPr/>
            </a:pPr>
            <a:r>
              <a:rPr lang="fr-FR" sz="1100" dirty="0">
                <a:solidFill>
                  <a:schemeClr val="bg1">
                    <a:lumMod val="65000"/>
                  </a:schemeClr>
                </a:solidFill>
                <a:latin typeface="+mj-lt"/>
              </a:rPr>
              <a:t>Décrivez en une ligne les objectifs et les spécialités de cette formation. </a:t>
            </a:r>
            <a:br>
              <a:rPr lang="fr-FR" sz="1100" dirty="0">
                <a:solidFill>
                  <a:schemeClr val="bg1">
                    <a:lumMod val="65000"/>
                  </a:schemeClr>
                </a:solidFill>
                <a:latin typeface="+mj-lt"/>
              </a:rPr>
            </a:br>
            <a:endParaRPr lang="fr-FR" sz="1100" dirty="0">
              <a:solidFill>
                <a:schemeClr val="bg1">
                  <a:lumMod val="65000"/>
                </a:schemeClr>
              </a:solidFill>
              <a:latin typeface="+mj-lt"/>
            </a:endParaRPr>
          </a:p>
        </p:txBody>
      </p:sp>
      <p:sp>
        <p:nvSpPr>
          <p:cNvPr id="59" name="Oval 62"/>
          <p:cNvSpPr/>
          <p:nvPr/>
        </p:nvSpPr>
        <p:spPr>
          <a:xfrm>
            <a:off x="5112674" y="5871716"/>
            <a:ext cx="90047"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83" name="Text Placeholder 9"/>
          <p:cNvSpPr txBox="1">
            <a:spLocks/>
          </p:cNvSpPr>
          <p:nvPr/>
        </p:nvSpPr>
        <p:spPr>
          <a:xfrm>
            <a:off x="341065" y="7311987"/>
            <a:ext cx="1893096" cy="275920"/>
          </a:xfrm>
          <a:prstGeom prst="rect">
            <a:avLst/>
          </a:prstGeom>
        </p:spPr>
        <p:txBody>
          <a:bodyPr lIns="0" tIns="0" rIns="0" bIns="0"/>
          <a:lstStyle/>
          <a:p>
            <a:pPr marL="342900" marR="0" lvl="0" indent="-342900" algn="l" defTabSz="914400" rtl="0" eaLnBrk="1" fontAlgn="auto" latinLnBrk="0" hangingPunct="1">
              <a:lnSpc>
                <a:spcPct val="100000"/>
              </a:lnSpc>
              <a:spcBef>
                <a:spcPct val="20000"/>
              </a:spcBef>
              <a:spcAft>
                <a:spcPts val="0"/>
              </a:spcAft>
              <a:buClrTx/>
              <a:buSzTx/>
              <a:tabLst/>
              <a:defRPr/>
            </a:pPr>
            <a:r>
              <a:rPr lang="en-US" sz="1600" dirty="0">
                <a:solidFill>
                  <a:schemeClr val="tx1">
                    <a:lumMod val="50000"/>
                    <a:lumOff val="50000"/>
                  </a:schemeClr>
                </a:solidFill>
                <a:latin typeface="Antonio" charset="0"/>
                <a:ea typeface="Antonio" charset="0"/>
                <a:cs typeface="Antonio" charset="0"/>
              </a:rPr>
              <a:t>COMPETENCES</a:t>
            </a:r>
            <a:endParaRPr kumimoji="0" lang="en-US" sz="1600" b="0" i="0" u="none" strike="noStrike" kern="1200" cap="none" spc="0" normalizeH="0" baseline="0" noProof="0" dirty="0">
              <a:ln>
                <a:noFill/>
              </a:ln>
              <a:solidFill>
                <a:schemeClr val="tx1">
                  <a:lumMod val="50000"/>
                  <a:lumOff val="50000"/>
                </a:schemeClr>
              </a:solidFill>
              <a:effectLst/>
              <a:uLnTx/>
              <a:uFillTx/>
              <a:latin typeface="Antonio" charset="0"/>
              <a:ea typeface="Antonio" charset="0"/>
              <a:cs typeface="Antonio" charset="0"/>
            </a:endParaRPr>
          </a:p>
        </p:txBody>
      </p:sp>
      <p:sp>
        <p:nvSpPr>
          <p:cNvPr id="84" name="Text Placeholder 40"/>
          <p:cNvSpPr txBox="1">
            <a:spLocks/>
          </p:cNvSpPr>
          <p:nvPr/>
        </p:nvSpPr>
        <p:spPr>
          <a:xfrm>
            <a:off x="557787" y="7697255"/>
            <a:ext cx="1313209" cy="1323735"/>
          </a:xfrm>
          <a:prstGeom prst="rect">
            <a:avLst/>
          </a:prstGeom>
        </p:spPr>
        <p:txBody>
          <a:bodyPr lIns="0" tIns="0" rIns="0" bIns="0"/>
          <a:lstStyle/>
          <a:p>
            <a:pPr marL="342900" marR="0" lvl="0" indent="-342900" algn="l" defTabSz="914400" rtl="0" eaLnBrk="1" fontAlgn="auto" latinLnBrk="0" hangingPunct="1">
              <a:lnSpc>
                <a:spcPct val="150000"/>
              </a:lnSpc>
              <a:spcBef>
                <a:spcPct val="20000"/>
              </a:spcBef>
              <a:spcAft>
                <a:spcPts val="0"/>
              </a:spcAft>
              <a:buClrTx/>
              <a:buSzTx/>
              <a:tabLst/>
              <a:defRPr/>
            </a:pPr>
            <a:r>
              <a:rPr lang="sv-SE" sz="1200" dirty="0">
                <a:latin typeface="Calibri" pitchFamily="34" charset="0"/>
                <a:cs typeface="Calibri" pitchFamily="34" charset="0"/>
              </a:rPr>
              <a:t>Photoshop </a:t>
            </a:r>
            <a:r>
              <a:rPr lang="sv-SE" sz="1200" dirty="0" err="1">
                <a:latin typeface="Calibri" pitchFamily="34" charset="0"/>
                <a:cs typeface="Calibri" pitchFamily="34" charset="0"/>
              </a:rPr>
              <a:t>Cs</a:t>
            </a:r>
            <a:endParaRPr lang="sv-SE" sz="1200" dirty="0">
              <a:latin typeface="Calibri" pitchFamily="34" charset="0"/>
              <a:cs typeface="Calibri" pitchFamily="34" charset="0"/>
            </a:endParaRPr>
          </a:p>
          <a:p>
            <a:pPr marL="342900" marR="0" lvl="0" indent="-342900" algn="l" defTabSz="914400" rtl="0" eaLnBrk="1" fontAlgn="auto" latinLnBrk="0" hangingPunct="1">
              <a:lnSpc>
                <a:spcPct val="150000"/>
              </a:lnSpc>
              <a:spcBef>
                <a:spcPct val="20000"/>
              </a:spcBef>
              <a:spcAft>
                <a:spcPts val="0"/>
              </a:spcAft>
              <a:buClrTx/>
              <a:buSzTx/>
              <a:tabLst/>
              <a:defRPr/>
            </a:pPr>
            <a:r>
              <a:rPr kumimoji="0" lang="sv-SE" sz="1200" b="0" i="0" u="none" strike="noStrike" kern="1200" cap="none" spc="0" normalizeH="0" baseline="0" noProof="0" dirty="0">
                <a:ln>
                  <a:noFill/>
                </a:ln>
                <a:solidFill>
                  <a:schemeClr val="tx1"/>
                </a:solidFill>
                <a:effectLst/>
                <a:uLnTx/>
                <a:uFillTx/>
                <a:latin typeface="Calibri" pitchFamily="34" charset="0"/>
                <a:cs typeface="Calibri" pitchFamily="34" charset="0"/>
              </a:rPr>
              <a:t>MS</a:t>
            </a:r>
            <a:r>
              <a:rPr kumimoji="0" lang="sv-SE" sz="1200" b="0" i="0" u="none" strike="noStrike" kern="1200" cap="none" spc="0" normalizeH="0" noProof="0" dirty="0">
                <a:ln>
                  <a:noFill/>
                </a:ln>
                <a:solidFill>
                  <a:schemeClr val="tx1"/>
                </a:solidFill>
                <a:effectLst/>
                <a:uLnTx/>
                <a:uFillTx/>
                <a:latin typeface="Calibri" pitchFamily="34" charset="0"/>
                <a:cs typeface="Calibri" pitchFamily="34" charset="0"/>
              </a:rPr>
              <a:t> Office 17</a:t>
            </a:r>
          </a:p>
          <a:p>
            <a:pPr marL="342900" marR="0" lvl="0" indent="-342900" algn="l" defTabSz="914400" rtl="0" eaLnBrk="1" fontAlgn="auto" latinLnBrk="0" hangingPunct="1">
              <a:lnSpc>
                <a:spcPct val="150000"/>
              </a:lnSpc>
              <a:spcBef>
                <a:spcPct val="20000"/>
              </a:spcBef>
              <a:spcAft>
                <a:spcPts val="0"/>
              </a:spcAft>
              <a:buClrTx/>
              <a:buSzTx/>
              <a:tabLst/>
              <a:defRPr/>
            </a:pPr>
            <a:r>
              <a:rPr lang="sv-SE" sz="1200" baseline="0" dirty="0">
                <a:latin typeface="Calibri" pitchFamily="34" charset="0"/>
                <a:cs typeface="Calibri" pitchFamily="34" charset="0"/>
              </a:rPr>
              <a:t>Windows</a:t>
            </a:r>
            <a:r>
              <a:rPr lang="sv-SE" sz="1200" dirty="0">
                <a:latin typeface="Calibri" pitchFamily="34" charset="0"/>
                <a:cs typeface="Calibri" pitchFamily="34" charset="0"/>
              </a:rPr>
              <a:t> / </a:t>
            </a:r>
            <a:r>
              <a:rPr lang="sv-SE" sz="1200" dirty="0" err="1">
                <a:latin typeface="Calibri" pitchFamily="34" charset="0"/>
                <a:cs typeface="Calibri" pitchFamily="34" charset="0"/>
              </a:rPr>
              <a:t>MacOS</a:t>
            </a:r>
            <a:endParaRPr lang="sv-SE" sz="1200" dirty="0">
              <a:latin typeface="Calibri" pitchFamily="34" charset="0"/>
              <a:cs typeface="Calibri" pitchFamily="34" charset="0"/>
            </a:endParaRPr>
          </a:p>
          <a:p>
            <a:pPr marL="342900" marR="0" lvl="0" indent="-342900" algn="l" defTabSz="914400" rtl="0" eaLnBrk="1" fontAlgn="auto" latinLnBrk="0" hangingPunct="1">
              <a:lnSpc>
                <a:spcPct val="150000"/>
              </a:lnSpc>
              <a:spcBef>
                <a:spcPct val="20000"/>
              </a:spcBef>
              <a:spcAft>
                <a:spcPts val="0"/>
              </a:spcAft>
              <a:buClrTx/>
              <a:buSzTx/>
              <a:tabLst/>
              <a:defRPr/>
            </a:pPr>
            <a:r>
              <a:rPr kumimoji="0" lang="sv-SE" sz="1200" b="0" i="0" u="none" strike="noStrike" kern="1200" cap="none" spc="0" normalizeH="0" baseline="0" noProof="0" dirty="0" err="1">
                <a:ln>
                  <a:noFill/>
                </a:ln>
                <a:solidFill>
                  <a:schemeClr val="tx1"/>
                </a:solidFill>
                <a:effectLst/>
                <a:uLnTx/>
                <a:uFillTx/>
                <a:latin typeface="Calibri" pitchFamily="34" charset="0"/>
                <a:cs typeface="Calibri" pitchFamily="34" charset="0"/>
              </a:rPr>
              <a:t>Indesign</a:t>
            </a:r>
            <a:endParaRPr kumimoji="0" lang="sv-SE" sz="1200" b="0" i="0" u="none" strike="noStrike" kern="1200" cap="none" spc="0" normalizeH="0" baseline="0" noProof="0" dirty="0">
              <a:ln>
                <a:noFill/>
              </a:ln>
              <a:solidFill>
                <a:schemeClr val="tx1"/>
              </a:solidFill>
              <a:effectLst/>
              <a:uLnTx/>
              <a:uFillTx/>
              <a:latin typeface="Calibri" pitchFamily="34" charset="0"/>
              <a:cs typeface="Calibri" pitchFamily="34" charset="0"/>
            </a:endParaRPr>
          </a:p>
        </p:txBody>
      </p:sp>
      <p:sp>
        <p:nvSpPr>
          <p:cNvPr id="85" name="Oval 477"/>
          <p:cNvSpPr/>
          <p:nvPr/>
        </p:nvSpPr>
        <p:spPr>
          <a:xfrm>
            <a:off x="1870996" y="7786330"/>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478"/>
          <p:cNvSpPr/>
          <p:nvPr/>
        </p:nvSpPr>
        <p:spPr>
          <a:xfrm>
            <a:off x="2023396" y="7786330"/>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Oval 479"/>
          <p:cNvSpPr/>
          <p:nvPr/>
        </p:nvSpPr>
        <p:spPr>
          <a:xfrm>
            <a:off x="2175796" y="7786330"/>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480"/>
          <p:cNvSpPr/>
          <p:nvPr/>
        </p:nvSpPr>
        <p:spPr>
          <a:xfrm>
            <a:off x="2328196" y="7786330"/>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481"/>
          <p:cNvSpPr/>
          <p:nvPr/>
        </p:nvSpPr>
        <p:spPr>
          <a:xfrm>
            <a:off x="2480596" y="7786330"/>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482"/>
          <p:cNvSpPr/>
          <p:nvPr/>
        </p:nvSpPr>
        <p:spPr>
          <a:xfrm>
            <a:off x="2632996" y="7786330"/>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483"/>
          <p:cNvSpPr/>
          <p:nvPr/>
        </p:nvSpPr>
        <p:spPr>
          <a:xfrm>
            <a:off x="2785396" y="7786330"/>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484"/>
          <p:cNvSpPr/>
          <p:nvPr/>
        </p:nvSpPr>
        <p:spPr>
          <a:xfrm>
            <a:off x="2937796" y="7786330"/>
            <a:ext cx="152400" cy="152400"/>
          </a:xfrm>
          <a:prstGeom prst="ellipse">
            <a:avLst/>
          </a:prstGeom>
          <a:solidFill>
            <a:schemeClr val="bg1"/>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val 485"/>
          <p:cNvSpPr/>
          <p:nvPr/>
        </p:nvSpPr>
        <p:spPr>
          <a:xfrm>
            <a:off x="1870996" y="8092169"/>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Oval 486"/>
          <p:cNvSpPr/>
          <p:nvPr/>
        </p:nvSpPr>
        <p:spPr>
          <a:xfrm>
            <a:off x="2023396" y="8092169"/>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Oval 487"/>
          <p:cNvSpPr/>
          <p:nvPr/>
        </p:nvSpPr>
        <p:spPr>
          <a:xfrm>
            <a:off x="2175796" y="8092169"/>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488"/>
          <p:cNvSpPr/>
          <p:nvPr/>
        </p:nvSpPr>
        <p:spPr>
          <a:xfrm>
            <a:off x="2328196" y="8092169"/>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Oval 489"/>
          <p:cNvSpPr/>
          <p:nvPr/>
        </p:nvSpPr>
        <p:spPr>
          <a:xfrm>
            <a:off x="2480596" y="8092169"/>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Oval 490"/>
          <p:cNvSpPr/>
          <p:nvPr/>
        </p:nvSpPr>
        <p:spPr>
          <a:xfrm>
            <a:off x="2632996" y="8092169"/>
            <a:ext cx="152400" cy="152400"/>
          </a:xfrm>
          <a:prstGeom prst="ellipse">
            <a:avLst/>
          </a:prstGeom>
          <a:solidFill>
            <a:schemeClr val="bg1"/>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491"/>
          <p:cNvSpPr/>
          <p:nvPr/>
        </p:nvSpPr>
        <p:spPr>
          <a:xfrm>
            <a:off x="2785396" y="8092169"/>
            <a:ext cx="152400" cy="152400"/>
          </a:xfrm>
          <a:prstGeom prst="ellipse">
            <a:avLst/>
          </a:prstGeom>
          <a:solidFill>
            <a:schemeClr val="bg1"/>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Oval 492"/>
          <p:cNvSpPr/>
          <p:nvPr/>
        </p:nvSpPr>
        <p:spPr>
          <a:xfrm>
            <a:off x="2937796" y="8092169"/>
            <a:ext cx="152400" cy="152400"/>
          </a:xfrm>
          <a:prstGeom prst="ellipse">
            <a:avLst/>
          </a:prstGeom>
          <a:solidFill>
            <a:schemeClr val="bg1"/>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Oval 493"/>
          <p:cNvSpPr/>
          <p:nvPr/>
        </p:nvSpPr>
        <p:spPr>
          <a:xfrm>
            <a:off x="1870996" y="8398296"/>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Oval 494"/>
          <p:cNvSpPr/>
          <p:nvPr/>
        </p:nvSpPr>
        <p:spPr>
          <a:xfrm>
            <a:off x="2023396" y="8398296"/>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495"/>
          <p:cNvSpPr/>
          <p:nvPr/>
        </p:nvSpPr>
        <p:spPr>
          <a:xfrm>
            <a:off x="2175796" y="8398296"/>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496"/>
          <p:cNvSpPr/>
          <p:nvPr/>
        </p:nvSpPr>
        <p:spPr>
          <a:xfrm>
            <a:off x="2328196" y="8398296"/>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497"/>
          <p:cNvSpPr/>
          <p:nvPr/>
        </p:nvSpPr>
        <p:spPr>
          <a:xfrm>
            <a:off x="2480596" y="8398296"/>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Oval 498"/>
          <p:cNvSpPr/>
          <p:nvPr/>
        </p:nvSpPr>
        <p:spPr>
          <a:xfrm>
            <a:off x="2632996" y="8398296"/>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Oval 499"/>
          <p:cNvSpPr/>
          <p:nvPr/>
        </p:nvSpPr>
        <p:spPr>
          <a:xfrm>
            <a:off x="2785396" y="8398296"/>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Oval 500"/>
          <p:cNvSpPr/>
          <p:nvPr/>
        </p:nvSpPr>
        <p:spPr>
          <a:xfrm>
            <a:off x="2937796" y="8398296"/>
            <a:ext cx="152400" cy="152400"/>
          </a:xfrm>
          <a:prstGeom prst="ellipse">
            <a:avLst/>
          </a:prstGeom>
          <a:solidFill>
            <a:schemeClr val="bg1"/>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Oval 501"/>
          <p:cNvSpPr/>
          <p:nvPr/>
        </p:nvSpPr>
        <p:spPr>
          <a:xfrm>
            <a:off x="1870996" y="8710716"/>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Oval 502"/>
          <p:cNvSpPr/>
          <p:nvPr/>
        </p:nvSpPr>
        <p:spPr>
          <a:xfrm>
            <a:off x="2023396" y="8710716"/>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Oval 503"/>
          <p:cNvSpPr/>
          <p:nvPr/>
        </p:nvSpPr>
        <p:spPr>
          <a:xfrm>
            <a:off x="2175796" y="8710716"/>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Oval 504"/>
          <p:cNvSpPr/>
          <p:nvPr/>
        </p:nvSpPr>
        <p:spPr>
          <a:xfrm>
            <a:off x="2328196" y="8710716"/>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Oval 505"/>
          <p:cNvSpPr/>
          <p:nvPr/>
        </p:nvSpPr>
        <p:spPr>
          <a:xfrm>
            <a:off x="2480596" y="8710716"/>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Oval 506"/>
          <p:cNvSpPr/>
          <p:nvPr/>
        </p:nvSpPr>
        <p:spPr>
          <a:xfrm>
            <a:off x="2632996" y="8710716"/>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Oval 507"/>
          <p:cNvSpPr/>
          <p:nvPr/>
        </p:nvSpPr>
        <p:spPr>
          <a:xfrm>
            <a:off x="2785396" y="8710716"/>
            <a:ext cx="152400" cy="152400"/>
          </a:xfrm>
          <a:prstGeom prst="ellipse">
            <a:avLst/>
          </a:prstGeom>
          <a:solidFill>
            <a:schemeClr val="bg1"/>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Oval 508"/>
          <p:cNvSpPr/>
          <p:nvPr/>
        </p:nvSpPr>
        <p:spPr>
          <a:xfrm>
            <a:off x="2937796" y="8710716"/>
            <a:ext cx="152400" cy="152400"/>
          </a:xfrm>
          <a:prstGeom prst="ellipse">
            <a:avLst/>
          </a:prstGeom>
          <a:solidFill>
            <a:schemeClr val="bg1"/>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7" name="Connecteur droit 116"/>
          <p:cNvCxnSpPr/>
          <p:nvPr/>
        </p:nvCxnSpPr>
        <p:spPr>
          <a:xfrm>
            <a:off x="341065" y="7697255"/>
            <a:ext cx="0" cy="1323735"/>
          </a:xfrm>
          <a:prstGeom prst="line">
            <a:avLst/>
          </a:prstGeom>
          <a:ln w="6350">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sp>
        <p:nvSpPr>
          <p:cNvPr id="118" name="Oval 63"/>
          <p:cNvSpPr/>
          <p:nvPr/>
        </p:nvSpPr>
        <p:spPr>
          <a:xfrm>
            <a:off x="292767" y="7822510"/>
            <a:ext cx="90047"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119" name="Oval 63"/>
          <p:cNvSpPr/>
          <p:nvPr/>
        </p:nvSpPr>
        <p:spPr>
          <a:xfrm>
            <a:off x="292766" y="8132368"/>
            <a:ext cx="90047"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120" name="Oval 63"/>
          <p:cNvSpPr/>
          <p:nvPr/>
        </p:nvSpPr>
        <p:spPr>
          <a:xfrm>
            <a:off x="296040" y="8429472"/>
            <a:ext cx="90047"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121" name="Oval 63"/>
          <p:cNvSpPr/>
          <p:nvPr/>
        </p:nvSpPr>
        <p:spPr>
          <a:xfrm>
            <a:off x="296040" y="8741892"/>
            <a:ext cx="90047"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122" name="Text Placeholder 9"/>
          <p:cNvSpPr txBox="1">
            <a:spLocks/>
          </p:cNvSpPr>
          <p:nvPr/>
        </p:nvSpPr>
        <p:spPr>
          <a:xfrm>
            <a:off x="4423720" y="7309964"/>
            <a:ext cx="1893096" cy="275920"/>
          </a:xfrm>
          <a:prstGeom prst="rect">
            <a:avLst/>
          </a:prstGeom>
        </p:spPr>
        <p:txBody>
          <a:bodyPr lIns="0" tIns="0" rIns="0" bIns="0"/>
          <a:lstStyle/>
          <a:p>
            <a:pPr marL="342900" marR="0" lvl="0" indent="-342900" algn="l" defTabSz="914400" rtl="0" eaLnBrk="1" fontAlgn="auto" latinLnBrk="0" hangingPunct="1">
              <a:lnSpc>
                <a:spcPct val="100000"/>
              </a:lnSpc>
              <a:spcBef>
                <a:spcPct val="20000"/>
              </a:spcBef>
              <a:spcAft>
                <a:spcPts val="0"/>
              </a:spcAft>
              <a:buClrTx/>
              <a:buSzTx/>
              <a:tabLst/>
              <a:defRPr/>
            </a:pPr>
            <a:r>
              <a:rPr lang="en-US" sz="1600" dirty="0">
                <a:solidFill>
                  <a:schemeClr val="tx1">
                    <a:lumMod val="50000"/>
                    <a:lumOff val="50000"/>
                  </a:schemeClr>
                </a:solidFill>
                <a:latin typeface="Antonio" charset="0"/>
                <a:ea typeface="Antonio" charset="0"/>
                <a:cs typeface="Antonio" charset="0"/>
              </a:rPr>
              <a:t>LANGUES</a:t>
            </a:r>
            <a:endParaRPr kumimoji="0" lang="en-US" sz="1600" b="0" i="0" u="none" strike="noStrike" kern="1200" cap="none" spc="0" normalizeH="0" baseline="0" noProof="0" dirty="0">
              <a:ln>
                <a:noFill/>
              </a:ln>
              <a:solidFill>
                <a:schemeClr val="tx1">
                  <a:lumMod val="50000"/>
                  <a:lumOff val="50000"/>
                </a:schemeClr>
              </a:solidFill>
              <a:effectLst/>
              <a:uLnTx/>
              <a:uFillTx/>
              <a:latin typeface="Antonio" charset="0"/>
              <a:ea typeface="Antonio" charset="0"/>
              <a:cs typeface="Antonio" charset="0"/>
            </a:endParaRPr>
          </a:p>
        </p:txBody>
      </p:sp>
      <p:sp>
        <p:nvSpPr>
          <p:cNvPr id="123" name="Oval 477"/>
          <p:cNvSpPr/>
          <p:nvPr/>
        </p:nvSpPr>
        <p:spPr>
          <a:xfrm>
            <a:off x="5734118" y="7764176"/>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Oval 478"/>
          <p:cNvSpPr/>
          <p:nvPr/>
        </p:nvSpPr>
        <p:spPr>
          <a:xfrm>
            <a:off x="5886518" y="7764176"/>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Oval 479"/>
          <p:cNvSpPr/>
          <p:nvPr/>
        </p:nvSpPr>
        <p:spPr>
          <a:xfrm>
            <a:off x="6038918" y="7764176"/>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Oval 480"/>
          <p:cNvSpPr/>
          <p:nvPr/>
        </p:nvSpPr>
        <p:spPr>
          <a:xfrm>
            <a:off x="6191318" y="7764176"/>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Oval 481"/>
          <p:cNvSpPr/>
          <p:nvPr/>
        </p:nvSpPr>
        <p:spPr>
          <a:xfrm>
            <a:off x="6343718" y="7764176"/>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Oval 482"/>
          <p:cNvSpPr/>
          <p:nvPr/>
        </p:nvSpPr>
        <p:spPr>
          <a:xfrm>
            <a:off x="6496118" y="7764176"/>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Oval 483"/>
          <p:cNvSpPr/>
          <p:nvPr/>
        </p:nvSpPr>
        <p:spPr>
          <a:xfrm>
            <a:off x="6648518" y="7764176"/>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Oval 484"/>
          <p:cNvSpPr/>
          <p:nvPr/>
        </p:nvSpPr>
        <p:spPr>
          <a:xfrm>
            <a:off x="6800918" y="7764176"/>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Oval 485"/>
          <p:cNvSpPr/>
          <p:nvPr/>
        </p:nvSpPr>
        <p:spPr>
          <a:xfrm>
            <a:off x="5734118" y="8070015"/>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Oval 486"/>
          <p:cNvSpPr/>
          <p:nvPr/>
        </p:nvSpPr>
        <p:spPr>
          <a:xfrm>
            <a:off x="5886518" y="8070015"/>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Oval 487"/>
          <p:cNvSpPr/>
          <p:nvPr/>
        </p:nvSpPr>
        <p:spPr>
          <a:xfrm>
            <a:off x="6038918" y="8070015"/>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Oval 488"/>
          <p:cNvSpPr/>
          <p:nvPr/>
        </p:nvSpPr>
        <p:spPr>
          <a:xfrm>
            <a:off x="6191318" y="8070015"/>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Oval 489"/>
          <p:cNvSpPr/>
          <p:nvPr/>
        </p:nvSpPr>
        <p:spPr>
          <a:xfrm>
            <a:off x="6343718" y="8070015"/>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Oval 490"/>
          <p:cNvSpPr/>
          <p:nvPr/>
        </p:nvSpPr>
        <p:spPr>
          <a:xfrm>
            <a:off x="6496118" y="8070015"/>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Oval 491"/>
          <p:cNvSpPr/>
          <p:nvPr/>
        </p:nvSpPr>
        <p:spPr>
          <a:xfrm>
            <a:off x="6648518" y="8070015"/>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Oval 492"/>
          <p:cNvSpPr/>
          <p:nvPr/>
        </p:nvSpPr>
        <p:spPr>
          <a:xfrm>
            <a:off x="6800918" y="8070015"/>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Text Placeholder 40"/>
          <p:cNvSpPr txBox="1">
            <a:spLocks/>
          </p:cNvSpPr>
          <p:nvPr/>
        </p:nvSpPr>
        <p:spPr>
          <a:xfrm>
            <a:off x="4407549" y="7683609"/>
            <a:ext cx="1313209" cy="969644"/>
          </a:xfrm>
          <a:prstGeom prst="rect">
            <a:avLst/>
          </a:prstGeom>
        </p:spPr>
        <p:txBody>
          <a:bodyPr lIns="0" tIns="0" rIns="0" bIns="0"/>
          <a:lstStyle/>
          <a:p>
            <a:pPr marL="342900" marR="0" lvl="0" indent="-342900" algn="l" defTabSz="914400" rtl="0" eaLnBrk="1" fontAlgn="auto" latinLnBrk="0" hangingPunct="1">
              <a:lnSpc>
                <a:spcPct val="150000"/>
              </a:lnSpc>
              <a:spcBef>
                <a:spcPct val="20000"/>
              </a:spcBef>
              <a:spcAft>
                <a:spcPts val="0"/>
              </a:spcAft>
              <a:buClrTx/>
              <a:buSzTx/>
              <a:tabLst/>
              <a:defRPr/>
            </a:pPr>
            <a:r>
              <a:rPr lang="sv-SE" sz="1200" dirty="0" err="1">
                <a:latin typeface="Calibri" pitchFamily="34" charset="0"/>
                <a:cs typeface="Calibri" pitchFamily="34" charset="0"/>
              </a:rPr>
              <a:t>Allemand</a:t>
            </a:r>
            <a:endParaRPr lang="sv-SE" sz="1200" dirty="0">
              <a:latin typeface="Calibri" pitchFamily="34" charset="0"/>
              <a:cs typeface="Calibri" pitchFamily="34" charset="0"/>
            </a:endParaRPr>
          </a:p>
          <a:p>
            <a:pPr marL="342900" marR="0" lvl="0" indent="-342900" algn="l" defTabSz="914400" rtl="0" eaLnBrk="1" fontAlgn="auto" latinLnBrk="0" hangingPunct="1">
              <a:lnSpc>
                <a:spcPct val="150000"/>
              </a:lnSpc>
              <a:spcBef>
                <a:spcPct val="20000"/>
              </a:spcBef>
              <a:spcAft>
                <a:spcPts val="0"/>
              </a:spcAft>
              <a:buClrTx/>
              <a:buSzTx/>
              <a:tabLst/>
              <a:defRPr/>
            </a:pPr>
            <a:r>
              <a:rPr kumimoji="0" lang="sv-SE" sz="1200" b="0" i="0" u="none" strike="noStrike" kern="1200" cap="none" spc="0" normalizeH="0" baseline="0" noProof="0" dirty="0">
                <a:ln>
                  <a:noFill/>
                </a:ln>
                <a:solidFill>
                  <a:schemeClr val="tx1"/>
                </a:solidFill>
                <a:effectLst/>
                <a:uLnTx/>
                <a:uFillTx/>
                <a:latin typeface="Calibri" pitchFamily="34" charset="0"/>
                <a:cs typeface="Calibri" pitchFamily="34" charset="0"/>
              </a:rPr>
              <a:t>Italien</a:t>
            </a:r>
          </a:p>
          <a:p>
            <a:pPr marL="342900" marR="0" lvl="0" indent="-342900" algn="l" defTabSz="914400" rtl="0" eaLnBrk="1" fontAlgn="auto" latinLnBrk="0" hangingPunct="1">
              <a:lnSpc>
                <a:spcPct val="150000"/>
              </a:lnSpc>
              <a:spcBef>
                <a:spcPct val="20000"/>
              </a:spcBef>
              <a:spcAft>
                <a:spcPts val="0"/>
              </a:spcAft>
              <a:buClrTx/>
              <a:buSzTx/>
              <a:tabLst/>
              <a:defRPr/>
            </a:pPr>
            <a:r>
              <a:rPr lang="sv-SE" sz="1200" dirty="0" err="1">
                <a:latin typeface="Calibri" pitchFamily="34" charset="0"/>
                <a:cs typeface="Calibri" pitchFamily="34" charset="0"/>
              </a:rPr>
              <a:t>Espagnol</a:t>
            </a:r>
            <a:endParaRPr kumimoji="0" lang="sv-SE" sz="1200" b="0" i="0" u="none" strike="noStrike" kern="1200" cap="none" spc="0" normalizeH="0" noProof="0" dirty="0">
              <a:ln>
                <a:noFill/>
              </a:ln>
              <a:solidFill>
                <a:schemeClr val="tx1"/>
              </a:solidFill>
              <a:effectLst/>
              <a:uLnTx/>
              <a:uFillTx/>
              <a:latin typeface="Calibri" pitchFamily="34" charset="0"/>
              <a:cs typeface="Calibri" pitchFamily="34" charset="0"/>
            </a:endParaRPr>
          </a:p>
        </p:txBody>
      </p:sp>
      <p:sp>
        <p:nvSpPr>
          <p:cNvPr id="140" name="Oval 485"/>
          <p:cNvSpPr/>
          <p:nvPr/>
        </p:nvSpPr>
        <p:spPr>
          <a:xfrm>
            <a:off x="5734118" y="8375854"/>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Oval 486"/>
          <p:cNvSpPr/>
          <p:nvPr/>
        </p:nvSpPr>
        <p:spPr>
          <a:xfrm>
            <a:off x="5886518" y="8375854"/>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Oval 487"/>
          <p:cNvSpPr/>
          <p:nvPr/>
        </p:nvSpPr>
        <p:spPr>
          <a:xfrm>
            <a:off x="6038918" y="8375854"/>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Oval 488"/>
          <p:cNvSpPr/>
          <p:nvPr/>
        </p:nvSpPr>
        <p:spPr>
          <a:xfrm>
            <a:off x="6191318" y="8375854"/>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Oval 489"/>
          <p:cNvSpPr/>
          <p:nvPr/>
        </p:nvSpPr>
        <p:spPr>
          <a:xfrm>
            <a:off x="6343718" y="8375854"/>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Oval 490"/>
          <p:cNvSpPr/>
          <p:nvPr/>
        </p:nvSpPr>
        <p:spPr>
          <a:xfrm>
            <a:off x="6496118" y="8375854"/>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Oval 491"/>
          <p:cNvSpPr/>
          <p:nvPr/>
        </p:nvSpPr>
        <p:spPr>
          <a:xfrm>
            <a:off x="6648518" y="8375854"/>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Oval 492"/>
          <p:cNvSpPr/>
          <p:nvPr/>
        </p:nvSpPr>
        <p:spPr>
          <a:xfrm>
            <a:off x="6800918" y="8375854"/>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8" name="Connecteur droit 147"/>
          <p:cNvCxnSpPr/>
          <p:nvPr/>
        </p:nvCxnSpPr>
        <p:spPr>
          <a:xfrm>
            <a:off x="4129800" y="7683609"/>
            <a:ext cx="0" cy="1058283"/>
          </a:xfrm>
          <a:prstGeom prst="line">
            <a:avLst/>
          </a:prstGeom>
          <a:ln w="6350">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sp>
        <p:nvSpPr>
          <p:cNvPr id="149" name="Oval 63"/>
          <p:cNvSpPr/>
          <p:nvPr/>
        </p:nvSpPr>
        <p:spPr>
          <a:xfrm>
            <a:off x="4089389" y="7800606"/>
            <a:ext cx="90047"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150" name="Oval 63"/>
          <p:cNvSpPr/>
          <p:nvPr/>
        </p:nvSpPr>
        <p:spPr>
          <a:xfrm>
            <a:off x="4089389" y="8132367"/>
            <a:ext cx="90047"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151" name="Oval 63"/>
          <p:cNvSpPr/>
          <p:nvPr/>
        </p:nvSpPr>
        <p:spPr>
          <a:xfrm>
            <a:off x="4089389" y="8438207"/>
            <a:ext cx="90047"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152" name="Text Placeholder 9"/>
          <p:cNvSpPr txBox="1">
            <a:spLocks/>
          </p:cNvSpPr>
          <p:nvPr/>
        </p:nvSpPr>
        <p:spPr>
          <a:xfrm>
            <a:off x="337488" y="9181010"/>
            <a:ext cx="1893096" cy="275920"/>
          </a:xfrm>
          <a:prstGeom prst="rect">
            <a:avLst/>
          </a:prstGeom>
        </p:spPr>
        <p:txBody>
          <a:bodyPr lIns="0" tIns="0" rIns="0" bIns="0"/>
          <a:lstStyle/>
          <a:p>
            <a:pPr marL="342900" marR="0" lvl="0" indent="-342900" algn="l" defTabSz="914400" rtl="0" eaLnBrk="1" fontAlgn="auto" latinLnBrk="0" hangingPunct="1">
              <a:lnSpc>
                <a:spcPct val="100000"/>
              </a:lnSpc>
              <a:spcBef>
                <a:spcPct val="20000"/>
              </a:spcBef>
              <a:spcAft>
                <a:spcPts val="0"/>
              </a:spcAft>
              <a:buClrTx/>
              <a:buSzTx/>
              <a:tabLst/>
              <a:defRPr/>
            </a:pPr>
            <a:r>
              <a:rPr lang="en-US" sz="1600" dirty="0">
                <a:solidFill>
                  <a:schemeClr val="tx1">
                    <a:lumMod val="50000"/>
                    <a:lumOff val="50000"/>
                  </a:schemeClr>
                </a:solidFill>
                <a:latin typeface="Antonio" charset="0"/>
                <a:ea typeface="Antonio" charset="0"/>
                <a:cs typeface="Antonio" charset="0"/>
              </a:rPr>
              <a:t>PERSONALLITE</a:t>
            </a:r>
            <a:endParaRPr kumimoji="0" lang="en-US" sz="1600" b="0" i="0" u="none" strike="noStrike" kern="1200" cap="none" spc="0" normalizeH="0" baseline="0" noProof="0" dirty="0">
              <a:ln>
                <a:noFill/>
              </a:ln>
              <a:solidFill>
                <a:schemeClr val="tx1">
                  <a:lumMod val="50000"/>
                  <a:lumOff val="50000"/>
                </a:schemeClr>
              </a:solidFill>
              <a:effectLst/>
              <a:uLnTx/>
              <a:uFillTx/>
              <a:latin typeface="Antonio" charset="0"/>
              <a:ea typeface="Antonio" charset="0"/>
              <a:cs typeface="Antonio" charset="0"/>
            </a:endParaRPr>
          </a:p>
        </p:txBody>
      </p:sp>
      <p:sp>
        <p:nvSpPr>
          <p:cNvPr id="153" name="Text Placeholder 40"/>
          <p:cNvSpPr txBox="1">
            <a:spLocks/>
          </p:cNvSpPr>
          <p:nvPr/>
        </p:nvSpPr>
        <p:spPr>
          <a:xfrm>
            <a:off x="554210" y="9566278"/>
            <a:ext cx="1313209" cy="889941"/>
          </a:xfrm>
          <a:prstGeom prst="rect">
            <a:avLst/>
          </a:prstGeom>
        </p:spPr>
        <p:txBody>
          <a:bodyPr lIns="0" tIns="0" rIns="0" bIns="0"/>
          <a:lstStyle/>
          <a:p>
            <a:pPr marL="342900" marR="0" lvl="0" indent="-342900" algn="l" defTabSz="914400" rtl="0" eaLnBrk="1" fontAlgn="auto" latinLnBrk="0" hangingPunct="1">
              <a:lnSpc>
                <a:spcPct val="150000"/>
              </a:lnSpc>
              <a:spcBef>
                <a:spcPct val="20000"/>
              </a:spcBef>
              <a:spcAft>
                <a:spcPts val="0"/>
              </a:spcAft>
              <a:buClrTx/>
              <a:buSzTx/>
              <a:tabLst/>
              <a:defRPr/>
            </a:pPr>
            <a:r>
              <a:rPr lang="sv-SE" sz="1200" dirty="0" err="1">
                <a:latin typeface="Calibri" pitchFamily="34" charset="0"/>
                <a:cs typeface="Calibri" pitchFamily="34" charset="0"/>
              </a:rPr>
              <a:t>Créatif</a:t>
            </a:r>
            <a:endParaRPr lang="sv-SE" sz="1200" dirty="0">
              <a:latin typeface="Calibri" pitchFamily="34" charset="0"/>
              <a:cs typeface="Calibri" pitchFamily="34" charset="0"/>
            </a:endParaRPr>
          </a:p>
          <a:p>
            <a:pPr marL="342900" marR="0" lvl="0" indent="-342900" algn="l" defTabSz="914400" rtl="0" eaLnBrk="1" fontAlgn="auto" latinLnBrk="0" hangingPunct="1">
              <a:lnSpc>
                <a:spcPct val="150000"/>
              </a:lnSpc>
              <a:spcBef>
                <a:spcPct val="20000"/>
              </a:spcBef>
              <a:spcAft>
                <a:spcPts val="0"/>
              </a:spcAft>
              <a:buClrTx/>
              <a:buSzTx/>
              <a:tabLst/>
              <a:defRPr/>
            </a:pPr>
            <a:r>
              <a:rPr kumimoji="0" lang="sv-SE" sz="1200" b="0" i="0" u="none" strike="noStrike" kern="1200" cap="none" spc="0" normalizeH="0" baseline="0" noProof="0" dirty="0" err="1">
                <a:ln>
                  <a:noFill/>
                </a:ln>
                <a:solidFill>
                  <a:schemeClr val="tx1"/>
                </a:solidFill>
                <a:effectLst/>
                <a:uLnTx/>
                <a:uFillTx/>
                <a:latin typeface="Calibri" pitchFamily="34" charset="0"/>
                <a:cs typeface="Calibri" pitchFamily="34" charset="0"/>
              </a:rPr>
              <a:t>Ponctuel</a:t>
            </a:r>
            <a:endParaRPr kumimoji="0" lang="sv-SE" sz="1200" b="0" i="0" u="none" strike="noStrike" kern="1200" cap="none" spc="0" normalizeH="0" noProof="0" dirty="0">
              <a:ln>
                <a:noFill/>
              </a:ln>
              <a:solidFill>
                <a:schemeClr val="tx1"/>
              </a:solidFill>
              <a:effectLst/>
              <a:uLnTx/>
              <a:uFillTx/>
              <a:latin typeface="Calibri" pitchFamily="34" charset="0"/>
              <a:cs typeface="Calibri" pitchFamily="34" charset="0"/>
            </a:endParaRPr>
          </a:p>
          <a:p>
            <a:pPr marL="342900" marR="0" lvl="0" indent="-342900" algn="l" defTabSz="914400" rtl="0" eaLnBrk="1" fontAlgn="auto" latinLnBrk="0" hangingPunct="1">
              <a:lnSpc>
                <a:spcPct val="150000"/>
              </a:lnSpc>
              <a:spcBef>
                <a:spcPct val="20000"/>
              </a:spcBef>
              <a:spcAft>
                <a:spcPts val="0"/>
              </a:spcAft>
              <a:buClrTx/>
              <a:buSzTx/>
              <a:tabLst/>
              <a:defRPr/>
            </a:pPr>
            <a:r>
              <a:rPr lang="sv-SE" sz="1200" baseline="0" dirty="0" err="1">
                <a:latin typeface="Calibri" pitchFamily="34" charset="0"/>
                <a:cs typeface="Calibri" pitchFamily="34" charset="0"/>
              </a:rPr>
              <a:t>Leader</a:t>
            </a:r>
            <a:endParaRPr lang="sv-SE" sz="1200" dirty="0">
              <a:latin typeface="Calibri" pitchFamily="34" charset="0"/>
              <a:cs typeface="Calibri" pitchFamily="34" charset="0"/>
            </a:endParaRPr>
          </a:p>
        </p:txBody>
      </p:sp>
      <p:sp>
        <p:nvSpPr>
          <p:cNvPr id="154" name="Oval 477"/>
          <p:cNvSpPr/>
          <p:nvPr/>
        </p:nvSpPr>
        <p:spPr>
          <a:xfrm>
            <a:off x="1867419" y="9655353"/>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Oval 478"/>
          <p:cNvSpPr/>
          <p:nvPr/>
        </p:nvSpPr>
        <p:spPr>
          <a:xfrm>
            <a:off x="2019819" y="9655353"/>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Oval 479"/>
          <p:cNvSpPr/>
          <p:nvPr/>
        </p:nvSpPr>
        <p:spPr>
          <a:xfrm>
            <a:off x="2172219" y="9655353"/>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Oval 480"/>
          <p:cNvSpPr/>
          <p:nvPr/>
        </p:nvSpPr>
        <p:spPr>
          <a:xfrm>
            <a:off x="2324619" y="9655353"/>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Oval 481"/>
          <p:cNvSpPr/>
          <p:nvPr/>
        </p:nvSpPr>
        <p:spPr>
          <a:xfrm>
            <a:off x="2477019" y="9655353"/>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Oval 482"/>
          <p:cNvSpPr/>
          <p:nvPr/>
        </p:nvSpPr>
        <p:spPr>
          <a:xfrm>
            <a:off x="2629419" y="9655353"/>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Oval 483"/>
          <p:cNvSpPr/>
          <p:nvPr/>
        </p:nvSpPr>
        <p:spPr>
          <a:xfrm>
            <a:off x="2781819" y="9655353"/>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Oval 484"/>
          <p:cNvSpPr/>
          <p:nvPr/>
        </p:nvSpPr>
        <p:spPr>
          <a:xfrm>
            <a:off x="2934219" y="9655353"/>
            <a:ext cx="152400" cy="152400"/>
          </a:xfrm>
          <a:prstGeom prst="ellipse">
            <a:avLst/>
          </a:prstGeom>
          <a:solidFill>
            <a:schemeClr val="bg1"/>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Oval 485"/>
          <p:cNvSpPr/>
          <p:nvPr/>
        </p:nvSpPr>
        <p:spPr>
          <a:xfrm>
            <a:off x="1867419" y="9961192"/>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Oval 486"/>
          <p:cNvSpPr/>
          <p:nvPr/>
        </p:nvSpPr>
        <p:spPr>
          <a:xfrm>
            <a:off x="2019819" y="9961192"/>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Oval 487"/>
          <p:cNvSpPr/>
          <p:nvPr/>
        </p:nvSpPr>
        <p:spPr>
          <a:xfrm>
            <a:off x="2172219" y="9961192"/>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Oval 488"/>
          <p:cNvSpPr/>
          <p:nvPr/>
        </p:nvSpPr>
        <p:spPr>
          <a:xfrm>
            <a:off x="2324619" y="9961192"/>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Oval 489"/>
          <p:cNvSpPr/>
          <p:nvPr/>
        </p:nvSpPr>
        <p:spPr>
          <a:xfrm>
            <a:off x="2477019" y="9961192"/>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Oval 490"/>
          <p:cNvSpPr/>
          <p:nvPr/>
        </p:nvSpPr>
        <p:spPr>
          <a:xfrm>
            <a:off x="2629419" y="9961192"/>
            <a:ext cx="152400" cy="152400"/>
          </a:xfrm>
          <a:prstGeom prst="ellipse">
            <a:avLst/>
          </a:prstGeom>
          <a:solidFill>
            <a:schemeClr val="bg1"/>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8" name="Oval 491"/>
          <p:cNvSpPr/>
          <p:nvPr/>
        </p:nvSpPr>
        <p:spPr>
          <a:xfrm>
            <a:off x="2781819" y="9961192"/>
            <a:ext cx="152400" cy="152400"/>
          </a:xfrm>
          <a:prstGeom prst="ellipse">
            <a:avLst/>
          </a:prstGeom>
          <a:solidFill>
            <a:schemeClr val="bg1"/>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Oval 492"/>
          <p:cNvSpPr/>
          <p:nvPr/>
        </p:nvSpPr>
        <p:spPr>
          <a:xfrm>
            <a:off x="2934219" y="9961192"/>
            <a:ext cx="152400" cy="152400"/>
          </a:xfrm>
          <a:prstGeom prst="ellipse">
            <a:avLst/>
          </a:prstGeom>
          <a:solidFill>
            <a:schemeClr val="bg1"/>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Oval 493"/>
          <p:cNvSpPr/>
          <p:nvPr/>
        </p:nvSpPr>
        <p:spPr>
          <a:xfrm>
            <a:off x="1867419" y="10267319"/>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Oval 494"/>
          <p:cNvSpPr/>
          <p:nvPr/>
        </p:nvSpPr>
        <p:spPr>
          <a:xfrm>
            <a:off x="2019819" y="10267319"/>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2" name="Oval 495"/>
          <p:cNvSpPr/>
          <p:nvPr/>
        </p:nvSpPr>
        <p:spPr>
          <a:xfrm>
            <a:off x="2172219" y="10267319"/>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Oval 496"/>
          <p:cNvSpPr/>
          <p:nvPr/>
        </p:nvSpPr>
        <p:spPr>
          <a:xfrm>
            <a:off x="2324619" y="10267319"/>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Oval 497"/>
          <p:cNvSpPr/>
          <p:nvPr/>
        </p:nvSpPr>
        <p:spPr>
          <a:xfrm>
            <a:off x="2477019" y="10267319"/>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Oval 498"/>
          <p:cNvSpPr/>
          <p:nvPr/>
        </p:nvSpPr>
        <p:spPr>
          <a:xfrm>
            <a:off x="2629419" y="10267319"/>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Oval 499"/>
          <p:cNvSpPr/>
          <p:nvPr/>
        </p:nvSpPr>
        <p:spPr>
          <a:xfrm>
            <a:off x="2781819" y="10267319"/>
            <a:ext cx="152400" cy="152400"/>
          </a:xfrm>
          <a:prstGeom prst="ellipse">
            <a:avLst/>
          </a:prstGeom>
          <a:solidFill>
            <a:schemeClr val="tx1">
              <a:lumMod val="50000"/>
              <a:lumOff val="50000"/>
            </a:schemeClr>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Oval 500"/>
          <p:cNvSpPr/>
          <p:nvPr/>
        </p:nvSpPr>
        <p:spPr>
          <a:xfrm>
            <a:off x="2934219" y="10267319"/>
            <a:ext cx="152400" cy="152400"/>
          </a:xfrm>
          <a:prstGeom prst="ellipse">
            <a:avLst/>
          </a:prstGeom>
          <a:solidFill>
            <a:schemeClr val="bg1"/>
          </a:solidFill>
          <a:ln>
            <a:solidFill>
              <a:srgbClr val="00485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6" name="Connecteur droit 185"/>
          <p:cNvCxnSpPr/>
          <p:nvPr/>
        </p:nvCxnSpPr>
        <p:spPr>
          <a:xfrm>
            <a:off x="337488" y="9566278"/>
            <a:ext cx="0" cy="889941"/>
          </a:xfrm>
          <a:prstGeom prst="line">
            <a:avLst/>
          </a:prstGeom>
          <a:ln w="6350">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sp>
        <p:nvSpPr>
          <p:cNvPr id="187" name="Oval 63"/>
          <p:cNvSpPr/>
          <p:nvPr/>
        </p:nvSpPr>
        <p:spPr>
          <a:xfrm>
            <a:off x="289190" y="9691533"/>
            <a:ext cx="90047"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188" name="Oval 63"/>
          <p:cNvSpPr/>
          <p:nvPr/>
        </p:nvSpPr>
        <p:spPr>
          <a:xfrm>
            <a:off x="289189" y="10001391"/>
            <a:ext cx="90047"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189" name="Oval 63"/>
          <p:cNvSpPr/>
          <p:nvPr/>
        </p:nvSpPr>
        <p:spPr>
          <a:xfrm>
            <a:off x="292463" y="10298495"/>
            <a:ext cx="90047" cy="90047"/>
          </a:xfrm>
          <a:prstGeom prst="ellipse">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latin typeface="+mj-lt"/>
              <a:ea typeface="Arial" charset="0"/>
              <a:cs typeface="Arial" charset="0"/>
            </a:endParaRPr>
          </a:p>
        </p:txBody>
      </p:sp>
      <p:sp>
        <p:nvSpPr>
          <p:cNvPr id="192" name="Ellipse 191"/>
          <p:cNvSpPr/>
          <p:nvPr/>
        </p:nvSpPr>
        <p:spPr>
          <a:xfrm>
            <a:off x="5066550" y="9513726"/>
            <a:ext cx="413982" cy="413982"/>
          </a:xfrm>
          <a:prstGeom prst="ellipse">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3" name="Ellipse 192"/>
          <p:cNvSpPr/>
          <p:nvPr/>
        </p:nvSpPr>
        <p:spPr>
          <a:xfrm>
            <a:off x="5064905" y="10074232"/>
            <a:ext cx="413982" cy="413982"/>
          </a:xfrm>
          <a:prstGeom prst="ellipse">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4" name="Ellipse 193"/>
          <p:cNvSpPr/>
          <p:nvPr/>
        </p:nvSpPr>
        <p:spPr>
          <a:xfrm>
            <a:off x="4343365" y="10066489"/>
            <a:ext cx="413982" cy="413982"/>
          </a:xfrm>
          <a:prstGeom prst="ellipse">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5" name="Ellipse 194"/>
          <p:cNvSpPr/>
          <p:nvPr/>
        </p:nvSpPr>
        <p:spPr>
          <a:xfrm>
            <a:off x="4337116" y="9508916"/>
            <a:ext cx="413982" cy="413982"/>
          </a:xfrm>
          <a:prstGeom prst="ellipse">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96" name="Picture 7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31583" y="9591991"/>
            <a:ext cx="243517" cy="243517"/>
          </a:xfrm>
          <a:prstGeom prst="rect">
            <a:avLst/>
          </a:prstGeom>
          <a:solidFill>
            <a:schemeClr val="tx1">
              <a:lumMod val="50000"/>
              <a:lumOff val="50000"/>
            </a:schemeClr>
          </a:solidFill>
        </p:spPr>
      </p:pic>
      <p:pic>
        <p:nvPicPr>
          <p:cNvPr id="197" name="Picture 7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53226" y="10167163"/>
            <a:ext cx="228123" cy="228121"/>
          </a:xfrm>
          <a:prstGeom prst="rect">
            <a:avLst/>
          </a:prstGeom>
          <a:solidFill>
            <a:schemeClr val="tx1">
              <a:lumMod val="50000"/>
              <a:lumOff val="50000"/>
            </a:schemeClr>
          </a:solidFill>
        </p:spPr>
      </p:pic>
      <p:pic>
        <p:nvPicPr>
          <p:cNvPr id="198" name="Picture 8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131608" y="10140935"/>
            <a:ext cx="280575" cy="280575"/>
          </a:xfrm>
          <a:prstGeom prst="rect">
            <a:avLst/>
          </a:prstGeom>
          <a:solidFill>
            <a:schemeClr val="tx1">
              <a:lumMod val="50000"/>
              <a:lumOff val="50000"/>
            </a:schemeClr>
          </a:solidFill>
        </p:spPr>
      </p:pic>
      <p:pic>
        <p:nvPicPr>
          <p:cNvPr id="200" name="Picture 8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126328" y="9576447"/>
            <a:ext cx="294425" cy="274604"/>
          </a:xfrm>
          <a:prstGeom prst="rect">
            <a:avLst/>
          </a:prstGeom>
          <a:solidFill>
            <a:schemeClr val="tx1">
              <a:lumMod val="50000"/>
              <a:lumOff val="50000"/>
            </a:schemeClr>
          </a:solidFill>
        </p:spPr>
      </p:pic>
      <p:sp>
        <p:nvSpPr>
          <p:cNvPr id="201" name="Text Placeholder 9"/>
          <p:cNvSpPr txBox="1">
            <a:spLocks/>
          </p:cNvSpPr>
          <p:nvPr/>
        </p:nvSpPr>
        <p:spPr>
          <a:xfrm>
            <a:off x="4423720" y="9066979"/>
            <a:ext cx="1893096" cy="275920"/>
          </a:xfrm>
          <a:prstGeom prst="rect">
            <a:avLst/>
          </a:prstGeom>
        </p:spPr>
        <p:txBody>
          <a:bodyPr lIns="0" tIns="0" rIns="0" bIns="0"/>
          <a:lstStyle/>
          <a:p>
            <a:pPr marL="342900" marR="0" lvl="0" indent="-342900" algn="l" defTabSz="914400" rtl="0" eaLnBrk="1" fontAlgn="auto" latinLnBrk="0" hangingPunct="1">
              <a:lnSpc>
                <a:spcPct val="100000"/>
              </a:lnSpc>
              <a:spcBef>
                <a:spcPct val="20000"/>
              </a:spcBef>
              <a:spcAft>
                <a:spcPts val="0"/>
              </a:spcAft>
              <a:buClrTx/>
              <a:buSzTx/>
              <a:tabLst/>
              <a:defRPr/>
            </a:pPr>
            <a:r>
              <a:rPr lang="en-US" sz="1600" dirty="0">
                <a:solidFill>
                  <a:schemeClr val="tx1">
                    <a:lumMod val="50000"/>
                    <a:lumOff val="50000"/>
                  </a:schemeClr>
                </a:solidFill>
                <a:latin typeface="Antonio" charset="0"/>
                <a:ea typeface="Antonio" charset="0"/>
                <a:cs typeface="Antonio" charset="0"/>
              </a:rPr>
              <a:t>HOBBIES</a:t>
            </a:r>
            <a:endParaRPr kumimoji="0" lang="en-US" sz="1600" b="0" i="0" u="none" strike="noStrike" kern="1200" cap="none" spc="0" normalizeH="0" baseline="0" noProof="0" dirty="0">
              <a:ln>
                <a:noFill/>
              </a:ln>
              <a:solidFill>
                <a:schemeClr val="tx1">
                  <a:lumMod val="50000"/>
                  <a:lumOff val="50000"/>
                </a:schemeClr>
              </a:solidFill>
              <a:effectLst/>
              <a:uLnTx/>
              <a:uFillTx/>
              <a:latin typeface="Antonio" charset="0"/>
              <a:ea typeface="Antonio" charset="0"/>
              <a:cs typeface="Antonio" charset="0"/>
            </a:endParaRPr>
          </a:p>
        </p:txBody>
      </p:sp>
      <p:sp>
        <p:nvSpPr>
          <p:cNvPr id="13" name="Rectangle 12"/>
          <p:cNvSpPr/>
          <p:nvPr/>
        </p:nvSpPr>
        <p:spPr>
          <a:xfrm>
            <a:off x="5649279" y="9479057"/>
            <a:ext cx="1648537" cy="430887"/>
          </a:xfrm>
          <a:prstGeom prst="rect">
            <a:avLst/>
          </a:prstGeom>
        </p:spPr>
        <p:txBody>
          <a:bodyPr wrap="square">
            <a:spAutoFit/>
          </a:bodyPr>
          <a:lstStyle/>
          <a:p>
            <a:r>
              <a:rPr lang="fr-FR" sz="1100" dirty="0">
                <a:solidFill>
                  <a:schemeClr val="tx1">
                    <a:lumMod val="50000"/>
                    <a:lumOff val="50000"/>
                  </a:schemeClr>
                </a:solidFill>
                <a:latin typeface="+mj-lt"/>
              </a:rPr>
              <a:t>Décrivez ici vos centres d’intérêt et vos hobbies.</a:t>
            </a:r>
          </a:p>
        </p:txBody>
      </p:sp>
      <p:cxnSp>
        <p:nvCxnSpPr>
          <p:cNvPr id="202" name="Connecteur droit 201"/>
          <p:cNvCxnSpPr/>
          <p:nvPr/>
        </p:nvCxnSpPr>
        <p:spPr>
          <a:xfrm>
            <a:off x="4089389" y="9432050"/>
            <a:ext cx="0" cy="1058283"/>
          </a:xfrm>
          <a:prstGeom prst="line">
            <a:avLst/>
          </a:prstGeom>
          <a:ln w="6350">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pic>
        <p:nvPicPr>
          <p:cNvPr id="179" name="Picture 107">
            <a:extLst>
              <a:ext uri="{FF2B5EF4-FFF2-40B4-BE49-F238E27FC236}">
                <a16:creationId xmlns:a16="http://schemas.microsoft.com/office/drawing/2014/main" id="{904D92B3-62E4-3A46-8268-A920C945BA7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459121" y="513328"/>
            <a:ext cx="170227" cy="170227"/>
          </a:xfrm>
          <a:prstGeom prst="rect">
            <a:avLst/>
          </a:prstGeom>
        </p:spPr>
      </p:pic>
      <p:sp>
        <p:nvSpPr>
          <p:cNvPr id="180" name="Oval 1">
            <a:extLst>
              <a:ext uri="{FF2B5EF4-FFF2-40B4-BE49-F238E27FC236}">
                <a16:creationId xmlns:a16="http://schemas.microsoft.com/office/drawing/2014/main" id="{E08496E7-BFF7-DF46-A84B-C67812A286E7}"/>
              </a:ext>
            </a:extLst>
          </p:cNvPr>
          <p:cNvSpPr/>
          <p:nvPr/>
        </p:nvSpPr>
        <p:spPr>
          <a:xfrm>
            <a:off x="2393090" y="447297"/>
            <a:ext cx="302289" cy="302289"/>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82" name="Picture 119">
            <a:extLst>
              <a:ext uri="{FF2B5EF4-FFF2-40B4-BE49-F238E27FC236}">
                <a16:creationId xmlns:a16="http://schemas.microsoft.com/office/drawing/2014/main" id="{7801B2B8-D8D8-5E4A-8B26-B6E28E88D907}"/>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452950" y="906791"/>
            <a:ext cx="189771" cy="189771"/>
          </a:xfrm>
          <a:prstGeom prst="rect">
            <a:avLst/>
          </a:prstGeom>
        </p:spPr>
      </p:pic>
      <p:sp>
        <p:nvSpPr>
          <p:cNvPr id="183" name="Oval 111">
            <a:extLst>
              <a:ext uri="{FF2B5EF4-FFF2-40B4-BE49-F238E27FC236}">
                <a16:creationId xmlns:a16="http://schemas.microsoft.com/office/drawing/2014/main" id="{868CD0AD-E4C2-B544-A712-35496819C176}"/>
              </a:ext>
            </a:extLst>
          </p:cNvPr>
          <p:cNvSpPr/>
          <p:nvPr/>
        </p:nvSpPr>
        <p:spPr>
          <a:xfrm>
            <a:off x="2396691" y="853447"/>
            <a:ext cx="302289" cy="302289"/>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84" name="Picture 166">
            <a:extLst>
              <a:ext uri="{FF2B5EF4-FFF2-40B4-BE49-F238E27FC236}">
                <a16:creationId xmlns:a16="http://schemas.microsoft.com/office/drawing/2014/main" id="{1B4545F5-4497-A24A-974A-4D9FAC4D5667}"/>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5233151" y="886418"/>
            <a:ext cx="196035" cy="196035"/>
          </a:xfrm>
          <a:prstGeom prst="rect">
            <a:avLst/>
          </a:prstGeom>
        </p:spPr>
      </p:pic>
      <p:sp>
        <p:nvSpPr>
          <p:cNvPr id="185" name="Oval 1">
            <a:extLst>
              <a:ext uri="{FF2B5EF4-FFF2-40B4-BE49-F238E27FC236}">
                <a16:creationId xmlns:a16="http://schemas.microsoft.com/office/drawing/2014/main" id="{9F0AB7C3-79E6-114B-9E68-AF754279976E}"/>
              </a:ext>
            </a:extLst>
          </p:cNvPr>
          <p:cNvSpPr/>
          <p:nvPr/>
        </p:nvSpPr>
        <p:spPr>
          <a:xfrm>
            <a:off x="5173404" y="826769"/>
            <a:ext cx="302289" cy="302289"/>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3" name="Picture 17">
            <a:extLst>
              <a:ext uri="{FF2B5EF4-FFF2-40B4-BE49-F238E27FC236}">
                <a16:creationId xmlns:a16="http://schemas.microsoft.com/office/drawing/2014/main" id="{1423CD0B-5F94-5B4A-919C-EF478C154BE2}"/>
              </a:ext>
            </a:extLst>
          </p:cNvPr>
          <p:cNvPicPr>
            <a:picLocks noChangeAspect="1"/>
          </p:cNvPicPr>
          <p:nvPr/>
        </p:nvPicPr>
        <p:blipFill>
          <a:blip r:embed="rId11"/>
          <a:stretch>
            <a:fillRect/>
          </a:stretch>
        </p:blipFill>
        <p:spPr>
          <a:xfrm>
            <a:off x="5212453" y="519059"/>
            <a:ext cx="188992" cy="195089"/>
          </a:xfrm>
          <a:prstGeom prst="rect">
            <a:avLst/>
          </a:prstGeom>
        </p:spPr>
      </p:pic>
      <p:sp>
        <p:nvSpPr>
          <p:cNvPr id="204" name="Oval 177">
            <a:extLst>
              <a:ext uri="{FF2B5EF4-FFF2-40B4-BE49-F238E27FC236}">
                <a16:creationId xmlns:a16="http://schemas.microsoft.com/office/drawing/2014/main" id="{D397CA77-4F2B-BF48-85B3-37E611B4C41A}"/>
              </a:ext>
            </a:extLst>
          </p:cNvPr>
          <p:cNvSpPr/>
          <p:nvPr/>
        </p:nvSpPr>
        <p:spPr>
          <a:xfrm>
            <a:off x="5159326" y="461406"/>
            <a:ext cx="302289" cy="302289"/>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84511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48927" y="645966"/>
            <a:ext cx="6661822" cy="9360267"/>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10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100" dirty="0">
                <a:solidFill>
                  <a:schemeClr val="tx1">
                    <a:lumMod val="50000"/>
                    <a:lumOff val="50000"/>
                  </a:schemeClr>
                </a:solidFill>
              </a:rPr>
            </a:br>
            <a:r>
              <a:rPr lang="fr-FR" sz="2100" dirty="0" err="1">
                <a:solidFill>
                  <a:schemeClr val="tx1">
                    <a:lumMod val="50000"/>
                    <a:lumOff val="50000"/>
                  </a:schemeClr>
                </a:solidFill>
              </a:rPr>
              <a:t>Disclaimer</a:t>
            </a:r>
            <a:r>
              <a:rPr lang="fr-FR" sz="2100" dirty="0">
                <a:solidFill>
                  <a:schemeClr val="tx1">
                    <a:lumMod val="50000"/>
                    <a:lumOff val="50000"/>
                  </a:schemeClr>
                </a:solidFill>
              </a:rPr>
              <a:t> : Les modèles disponibles sur notre site fournis "en l'état" et sans garantie.</a:t>
            </a:r>
          </a:p>
          <a:p>
            <a:pPr marL="0" indent="0">
              <a:buNone/>
            </a:pPr>
            <a:endParaRPr lang="fr-FR" sz="2447" dirty="0">
              <a:solidFill>
                <a:schemeClr val="tx1">
                  <a:lumMod val="50000"/>
                  <a:lumOff val="50000"/>
                </a:schemeClr>
              </a:solidFill>
            </a:endParaRPr>
          </a:p>
          <a:p>
            <a:pPr marL="0" indent="0" algn="ctr">
              <a:buNone/>
            </a:pPr>
            <a:r>
              <a:rPr lang="fr-FR" sz="2447" dirty="0" err="1"/>
              <a:t>Créeruncv.com</a:t>
            </a:r>
            <a:r>
              <a:rPr lang="fr-FR" sz="2447" dirty="0"/>
              <a:t> est un site gratuit. </a:t>
            </a:r>
          </a:p>
        </p:txBody>
      </p:sp>
    </p:spTree>
    <p:extLst>
      <p:ext uri="{BB962C8B-B14F-4D97-AF65-F5344CB8AC3E}">
        <p14:creationId xmlns:p14="http://schemas.microsoft.com/office/powerpoint/2010/main" val="3825298982"/>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2678</TotalTime>
  <Words>608</Words>
  <Application>Microsoft Macintosh PowerPoint</Application>
  <PresentationFormat>Personnalisé</PresentationFormat>
  <Paragraphs>79</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Antonio</vt: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30</cp:revision>
  <dcterms:created xsi:type="dcterms:W3CDTF">2017-12-01T17:00:17Z</dcterms:created>
  <dcterms:modified xsi:type="dcterms:W3CDTF">2022-08-03T12:45:09Z</dcterms:modified>
</cp:coreProperties>
</file>