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2554"/>
    <a:srgbClr val="774FA5"/>
    <a:srgbClr val="343C5A"/>
    <a:srgbClr val="583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56"/>
    <p:restoredTop sz="94634"/>
  </p:normalViewPr>
  <p:slideViewPr>
    <p:cSldViewPr snapToGrid="0" snapToObjects="1">
      <p:cViewPr varScale="1">
        <p:scale>
          <a:sx n="79" d="100"/>
          <a:sy n="79" d="100"/>
        </p:scale>
        <p:origin x="355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46AA8-4ED7-D44D-9476-15F2CDFA3226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0310A-BAAD-C04E-A12D-8EA0D1A3FC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73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105339" cy="2172832"/>
          </a:xfrm>
          <a:prstGeom prst="rect">
            <a:avLst/>
          </a:prstGeom>
          <a:gradFill flip="none" rotWithShape="1">
            <a:gsLst>
              <a:gs pos="0">
                <a:srgbClr val="3C2554">
                  <a:shade val="30000"/>
                  <a:satMod val="115000"/>
                </a:srgbClr>
              </a:gs>
              <a:gs pos="50000">
                <a:srgbClr val="3C2554">
                  <a:shade val="67500"/>
                  <a:satMod val="115000"/>
                </a:srgbClr>
              </a:gs>
              <a:gs pos="100000">
                <a:srgbClr val="3C2554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172832"/>
            <a:ext cx="3105339" cy="8518981"/>
          </a:xfrm>
          <a:prstGeom prst="rect">
            <a:avLst/>
          </a:prstGeom>
          <a:solidFill>
            <a:srgbClr val="583A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0" r="28080"/>
          <a:stretch/>
        </p:blipFill>
        <p:spPr>
          <a:xfrm>
            <a:off x="964899" y="154550"/>
            <a:ext cx="1198880" cy="1201865"/>
          </a:xfrm>
          <a:prstGeom prst="ellipse">
            <a:avLst/>
          </a:prstGeom>
          <a:ln w="57150">
            <a:solidFill>
              <a:srgbClr val="774FA5"/>
            </a:solidFill>
          </a:ln>
        </p:spPr>
      </p:pic>
      <p:sp>
        <p:nvSpPr>
          <p:cNvPr id="7" name="ZoneTexte 6"/>
          <p:cNvSpPr txBox="1"/>
          <p:nvPr/>
        </p:nvSpPr>
        <p:spPr>
          <a:xfrm>
            <a:off x="543589" y="1464945"/>
            <a:ext cx="2012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CHARLES DEMAISON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19708" y="1774527"/>
            <a:ext cx="22598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+mj-lt"/>
                <a:ea typeface="Antonio" charset="0"/>
                <a:cs typeface="Antonio" charset="0"/>
              </a:rPr>
              <a:t>TITRE DU POSTE RECHERCHE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796" y="2513583"/>
            <a:ext cx="322530" cy="32253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02118" y="2513583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CONTACTEZ-MOI</a:t>
            </a:r>
          </a:p>
        </p:txBody>
      </p:sp>
      <p:cxnSp>
        <p:nvCxnSpPr>
          <p:cNvPr id="12" name="Connecteur droit 11"/>
          <p:cNvCxnSpPr/>
          <p:nvPr/>
        </p:nvCxnSpPr>
        <p:spPr>
          <a:xfrm flipH="1">
            <a:off x="1251792" y="2667471"/>
            <a:ext cx="120169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66" y="3038589"/>
            <a:ext cx="222942" cy="247044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419708" y="3023611"/>
            <a:ext cx="227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12 Rue de la Réussite 75012 Paris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55541">
            <a:off x="218401" y="3394611"/>
            <a:ext cx="252616" cy="246455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440313" y="3360778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01.02.03.04.05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99" y="3745479"/>
            <a:ext cx="268775" cy="262802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440313" y="3718331"/>
            <a:ext cx="1537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Monemail@mail.ocm</a:t>
            </a:r>
            <a:endParaRPr lang="fr-FR" sz="1200" dirty="0">
              <a:solidFill>
                <a:schemeClr val="bg1"/>
              </a:solidFill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53" y="4085858"/>
            <a:ext cx="266468" cy="25980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463580" y="4060522"/>
            <a:ext cx="904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Skype : moi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96766" y="4837352"/>
            <a:ext cx="7296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LANGUES</a:t>
            </a:r>
            <a:endParaRPr lang="fr-FR" sz="1400" dirty="0">
              <a:solidFill>
                <a:schemeClr val="bg1"/>
              </a:solidFill>
              <a:latin typeface="Antonio" charset="0"/>
              <a:ea typeface="Antonio" charset="0"/>
              <a:cs typeface="Antonio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 flipH="1">
            <a:off x="964899" y="4976487"/>
            <a:ext cx="14885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Imag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796" y="4840846"/>
            <a:ext cx="257718" cy="271282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196765" y="6817839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COMPETENCES</a:t>
            </a:r>
          </a:p>
        </p:txBody>
      </p:sp>
      <p:cxnSp>
        <p:nvCxnSpPr>
          <p:cNvPr id="30" name="Connecteur droit 29"/>
          <p:cNvCxnSpPr/>
          <p:nvPr/>
        </p:nvCxnSpPr>
        <p:spPr>
          <a:xfrm flipH="1">
            <a:off x="1251792" y="6956974"/>
            <a:ext cx="120169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 3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110" y="6817115"/>
            <a:ext cx="301235" cy="279718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308237" y="7448896"/>
            <a:ext cx="2536108" cy="201070"/>
          </a:xfrm>
          <a:prstGeom prst="rect">
            <a:avLst/>
          </a:prstGeom>
          <a:solidFill>
            <a:srgbClr val="774FA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15233" y="7168549"/>
            <a:ext cx="987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Photohop</a:t>
            </a:r>
            <a:r>
              <a:rPr lang="fr-FR" sz="1200" dirty="0">
                <a:solidFill>
                  <a:schemeClr val="bg1"/>
                </a:solidFill>
              </a:rPr>
              <a:t> CS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9405" y="7937377"/>
            <a:ext cx="2536108" cy="201070"/>
          </a:xfrm>
          <a:prstGeom prst="rect">
            <a:avLst/>
          </a:prstGeom>
          <a:solidFill>
            <a:srgbClr val="774FA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326401" y="7658750"/>
            <a:ext cx="1423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Microsoft Office 17’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19405" y="8427578"/>
            <a:ext cx="2536108" cy="201070"/>
          </a:xfrm>
          <a:prstGeom prst="rect">
            <a:avLst/>
          </a:prstGeom>
          <a:solidFill>
            <a:srgbClr val="774FA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326401" y="8148951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PHP MySQL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19405" y="8916116"/>
            <a:ext cx="2536108" cy="201070"/>
          </a:xfrm>
          <a:prstGeom prst="rect">
            <a:avLst/>
          </a:prstGeom>
          <a:solidFill>
            <a:srgbClr val="774FA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308653" y="8637484"/>
            <a:ext cx="122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Google </a:t>
            </a:r>
            <a:r>
              <a:rPr lang="fr-FR" sz="1200" dirty="0" err="1">
                <a:solidFill>
                  <a:schemeClr val="bg1"/>
                </a:solidFill>
              </a:rPr>
              <a:t>Analytics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26401" y="9403423"/>
            <a:ext cx="2536108" cy="201070"/>
          </a:xfrm>
          <a:prstGeom prst="rect">
            <a:avLst/>
          </a:prstGeom>
          <a:solidFill>
            <a:srgbClr val="774FA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317843" y="9117186"/>
            <a:ext cx="1594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Management d’équipe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8742" y="9877148"/>
            <a:ext cx="2536108" cy="201070"/>
          </a:xfrm>
          <a:prstGeom prst="rect">
            <a:avLst/>
          </a:prstGeom>
          <a:solidFill>
            <a:srgbClr val="774FA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308653" y="9598516"/>
            <a:ext cx="599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Créatif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9799" y="7460862"/>
            <a:ext cx="2172519" cy="171293"/>
          </a:xfrm>
          <a:prstGeom prst="rect">
            <a:avLst/>
          </a:prstGeom>
          <a:solidFill>
            <a:srgbClr val="3C2554"/>
          </a:solidFill>
          <a:ln>
            <a:solidFill>
              <a:srgbClr val="3C25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336043" y="7952265"/>
            <a:ext cx="1933821" cy="171293"/>
          </a:xfrm>
          <a:prstGeom prst="rect">
            <a:avLst/>
          </a:prstGeom>
          <a:solidFill>
            <a:srgbClr val="3C2554"/>
          </a:solidFill>
          <a:ln>
            <a:solidFill>
              <a:srgbClr val="3C25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336043" y="8441655"/>
            <a:ext cx="1736597" cy="171293"/>
          </a:xfrm>
          <a:prstGeom prst="rect">
            <a:avLst/>
          </a:prstGeom>
          <a:solidFill>
            <a:srgbClr val="3C2554"/>
          </a:solidFill>
          <a:ln>
            <a:solidFill>
              <a:srgbClr val="3C25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336042" y="8931004"/>
            <a:ext cx="2357686" cy="171293"/>
          </a:xfrm>
          <a:prstGeom prst="rect">
            <a:avLst/>
          </a:prstGeom>
          <a:solidFill>
            <a:srgbClr val="3C2554"/>
          </a:solidFill>
          <a:ln>
            <a:solidFill>
              <a:srgbClr val="3C25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344709" y="9418311"/>
            <a:ext cx="1736597" cy="171293"/>
          </a:xfrm>
          <a:prstGeom prst="rect">
            <a:avLst/>
          </a:prstGeom>
          <a:solidFill>
            <a:srgbClr val="3C2554"/>
          </a:solidFill>
          <a:ln>
            <a:solidFill>
              <a:srgbClr val="3C25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351786" y="9892036"/>
            <a:ext cx="2412929" cy="171293"/>
          </a:xfrm>
          <a:prstGeom prst="rect">
            <a:avLst/>
          </a:prstGeom>
          <a:solidFill>
            <a:srgbClr val="3C2554"/>
          </a:solidFill>
          <a:ln>
            <a:solidFill>
              <a:srgbClr val="3C25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6" name="Image 5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609" y="245804"/>
            <a:ext cx="330860" cy="307777"/>
          </a:xfrm>
          <a:prstGeom prst="rect">
            <a:avLst/>
          </a:prstGeom>
        </p:spPr>
      </p:pic>
      <p:sp>
        <p:nvSpPr>
          <p:cNvPr id="57" name="ZoneTexte 56"/>
          <p:cNvSpPr txBox="1"/>
          <p:nvPr/>
        </p:nvSpPr>
        <p:spPr>
          <a:xfrm>
            <a:off x="5073088" y="245804"/>
            <a:ext cx="2008883" cy="307777"/>
          </a:xfrm>
          <a:prstGeom prst="rect">
            <a:avLst/>
          </a:prstGeom>
          <a:noFill/>
          <a:ln>
            <a:solidFill>
              <a:srgbClr val="3C2554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3C2554"/>
                </a:solidFill>
                <a:latin typeface="Antonio" pitchFamily="2" charset="77"/>
                <a:ea typeface="Antonio" charset="0"/>
                <a:cs typeface="Antonio" charset="0"/>
              </a:rPr>
              <a:t>EXPERIENCE PROFESSIONNELLE</a:t>
            </a:r>
          </a:p>
        </p:txBody>
      </p:sp>
      <p:cxnSp>
        <p:nvCxnSpPr>
          <p:cNvPr id="58" name="Connecteur droit 57"/>
          <p:cNvCxnSpPr>
            <a:endCxn id="56" idx="3"/>
          </p:cNvCxnSpPr>
          <p:nvPr/>
        </p:nvCxnSpPr>
        <p:spPr>
          <a:xfrm flipH="1">
            <a:off x="3582469" y="399692"/>
            <a:ext cx="1794623" cy="1"/>
          </a:xfrm>
          <a:prstGeom prst="line">
            <a:avLst/>
          </a:prstGeom>
          <a:ln>
            <a:solidFill>
              <a:srgbClr val="3C25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au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758994"/>
              </p:ext>
            </p:extLst>
          </p:nvPr>
        </p:nvGraphicFramePr>
        <p:xfrm>
          <a:off x="3276677" y="745743"/>
          <a:ext cx="4132495" cy="4404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774FA5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ENTREPRISE | TITRE DU POSTE</a:t>
                      </a:r>
                    </a:p>
                    <a:p>
                      <a:pPr algn="l"/>
                      <a:r>
                        <a:rPr lang="en-US" sz="1000" kern="1200" dirty="0">
                          <a:solidFill>
                            <a:srgbClr val="3C255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dirty="0">
                        <a:solidFill>
                          <a:srgbClr val="3C2554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+mn-lt"/>
                          <a:cs typeface="Arial"/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endParaRPr lang="fr-FR" sz="1200" dirty="0">
                        <a:solidFill>
                          <a:srgbClr val="404040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774FA5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ENTREPRISE | TITRE DU POSTE</a:t>
                      </a:r>
                    </a:p>
                    <a:p>
                      <a:pPr algn="l"/>
                      <a:r>
                        <a:rPr lang="en-US" sz="1000" kern="1200" dirty="0">
                          <a:solidFill>
                            <a:srgbClr val="3C255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dirty="0">
                        <a:solidFill>
                          <a:srgbClr val="3C2554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+mn-lt"/>
                          <a:cs typeface="Arial"/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774FA5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ENTREPRISE | TITRE DU POSTE</a:t>
                      </a:r>
                    </a:p>
                    <a:p>
                      <a:pPr algn="l"/>
                      <a:r>
                        <a:rPr lang="en-US" sz="1000" kern="1200" dirty="0">
                          <a:solidFill>
                            <a:srgbClr val="3C255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dirty="0">
                        <a:solidFill>
                          <a:srgbClr val="3C2554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+mn-lt"/>
                          <a:cs typeface="Arial"/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774FA5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ENTREPRISE | TITRE DU POSTE</a:t>
                      </a:r>
                    </a:p>
                    <a:p>
                      <a:pPr algn="l"/>
                      <a:r>
                        <a:rPr lang="en-US" sz="1000" kern="1200" dirty="0">
                          <a:solidFill>
                            <a:srgbClr val="3C2554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dirty="0">
                        <a:solidFill>
                          <a:srgbClr val="3C2554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  <a:p>
                      <a:r>
                        <a:rPr lang="fr-FR" sz="1100" dirty="0">
                          <a:solidFill>
                            <a:srgbClr val="7F7F7F"/>
                          </a:solidFill>
                          <a:latin typeface="+mn-lt"/>
                          <a:cs typeface="Arial"/>
                        </a:rPr>
                        <a:t>Décrivez ici les fonctions que vous avez occupé pour ce poste. Décrivez également vos missions et les résultats que vous avez obtenu. N’hésitez pas à les quantifier.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rgbClr val="40404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1" name="Image 6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033" y="7121205"/>
            <a:ext cx="305793" cy="305793"/>
          </a:xfrm>
          <a:prstGeom prst="rect">
            <a:avLst/>
          </a:prstGeom>
        </p:spPr>
      </p:pic>
      <p:sp>
        <p:nvSpPr>
          <p:cNvPr id="62" name="ZoneTexte 61"/>
          <p:cNvSpPr txBox="1"/>
          <p:nvPr/>
        </p:nvSpPr>
        <p:spPr>
          <a:xfrm>
            <a:off x="6369916" y="7137771"/>
            <a:ext cx="878767" cy="307777"/>
          </a:xfrm>
          <a:prstGeom prst="rect">
            <a:avLst/>
          </a:prstGeom>
          <a:noFill/>
          <a:ln>
            <a:solidFill>
              <a:srgbClr val="3C2554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3C2554"/>
                </a:solidFill>
                <a:latin typeface="Antonio" pitchFamily="2" charset="77"/>
                <a:ea typeface="Antonio" charset="0"/>
                <a:cs typeface="Antonio" charset="0"/>
              </a:rPr>
              <a:t>FORMATION</a:t>
            </a:r>
          </a:p>
        </p:txBody>
      </p:sp>
      <p:cxnSp>
        <p:nvCxnSpPr>
          <p:cNvPr id="63" name="Connecteur droit 62"/>
          <p:cNvCxnSpPr>
            <a:stCxn id="62" idx="1"/>
          </p:cNvCxnSpPr>
          <p:nvPr/>
        </p:nvCxnSpPr>
        <p:spPr>
          <a:xfrm flipH="1">
            <a:off x="3429995" y="7291660"/>
            <a:ext cx="2939921" cy="0"/>
          </a:xfrm>
          <a:prstGeom prst="line">
            <a:avLst/>
          </a:prstGeom>
          <a:ln>
            <a:solidFill>
              <a:srgbClr val="3C25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au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79520"/>
              </p:ext>
            </p:extLst>
          </p:nvPr>
        </p:nvGraphicFramePr>
        <p:xfrm>
          <a:off x="3319102" y="7526854"/>
          <a:ext cx="4132494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678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774FA5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DE LA FORMATION</a:t>
                      </a:r>
                      <a:endParaRPr lang="en-US" sz="1200" kern="1200" baseline="0" dirty="0">
                        <a:solidFill>
                          <a:srgbClr val="774FA5"/>
                        </a:solidFill>
                        <a:effectLst/>
                        <a:latin typeface="Antonio" charset="0"/>
                        <a:ea typeface="Antonio" charset="0"/>
                        <a:cs typeface="Antonio" charset="0"/>
                      </a:endParaRPr>
                    </a:p>
                    <a:p>
                      <a:pPr algn="l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, les options de la formation, etc…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Cambria"/>
                        <a:cs typeface="Arial"/>
                      </a:endParaRPr>
                    </a:p>
                    <a:p>
                      <a:endParaRPr lang="fr-F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43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774FA5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DE LA FORMATION</a:t>
                      </a:r>
                      <a:endParaRPr lang="en-US" sz="1200" kern="1200" baseline="0" dirty="0">
                        <a:solidFill>
                          <a:srgbClr val="774FA5"/>
                        </a:solidFill>
                        <a:effectLst/>
                        <a:latin typeface="Antonio" charset="0"/>
                        <a:ea typeface="Antonio" charset="0"/>
                        <a:cs typeface="Antonio" charset="0"/>
                      </a:endParaRPr>
                    </a:p>
                    <a:p>
                      <a:pPr algn="l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2000 – 2003</a:t>
                      </a:r>
                      <a:endParaRPr lang="fr-F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Décrivez</a:t>
                      </a:r>
                      <a:r>
                        <a:rPr lang="en-GB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, les options de la formation,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etc</a:t>
                      </a:r>
                      <a:r>
                        <a:rPr lang="en-GB" sz="11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Arial"/>
                        </a:rPr>
                        <a:t>…</a:t>
                      </a:r>
                      <a:endParaRPr lang="en-GB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Cambri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6135550" y="5330123"/>
            <a:ext cx="1101584" cy="307777"/>
          </a:xfrm>
          <a:prstGeom prst="rect">
            <a:avLst/>
          </a:prstGeom>
          <a:noFill/>
          <a:ln>
            <a:solidFill>
              <a:srgbClr val="3C2554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3C2554"/>
                </a:solidFill>
                <a:latin typeface="Antonio" pitchFamily="2" charset="77"/>
                <a:ea typeface="Antonio" charset="0"/>
                <a:cs typeface="Antonio" charset="0"/>
              </a:rPr>
              <a:t>MES OBJECTIFS</a:t>
            </a:r>
          </a:p>
        </p:txBody>
      </p:sp>
      <p:cxnSp>
        <p:nvCxnSpPr>
          <p:cNvPr id="68" name="Connecteur droit 67"/>
          <p:cNvCxnSpPr/>
          <p:nvPr/>
        </p:nvCxnSpPr>
        <p:spPr>
          <a:xfrm flipH="1">
            <a:off x="3599009" y="5461055"/>
            <a:ext cx="2679211" cy="0"/>
          </a:xfrm>
          <a:prstGeom prst="line">
            <a:avLst/>
          </a:prstGeom>
          <a:ln>
            <a:solidFill>
              <a:srgbClr val="3C25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Image 69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217" y="5322611"/>
            <a:ext cx="312214" cy="305118"/>
          </a:xfrm>
          <a:prstGeom prst="rect">
            <a:avLst/>
          </a:prstGeom>
        </p:spPr>
      </p:pic>
      <p:sp>
        <p:nvSpPr>
          <p:cNvPr id="71" name="Rectangle 8"/>
          <p:cNvSpPr/>
          <p:nvPr/>
        </p:nvSpPr>
        <p:spPr>
          <a:xfrm>
            <a:off x="3350620" y="5794965"/>
            <a:ext cx="4050023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55934"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solidFill>
                  <a:srgbClr val="7F7F7F"/>
                </a:solidFill>
                <a:cs typeface="Arial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pic>
        <p:nvPicPr>
          <p:cNvPr id="72" name="Image 7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916" y="9378084"/>
            <a:ext cx="275409" cy="275409"/>
          </a:xfrm>
          <a:prstGeom prst="rect">
            <a:avLst/>
          </a:prstGeom>
        </p:spPr>
      </p:pic>
      <p:sp>
        <p:nvSpPr>
          <p:cNvPr id="73" name="ZoneTexte 72"/>
          <p:cNvSpPr txBox="1"/>
          <p:nvPr/>
        </p:nvSpPr>
        <p:spPr>
          <a:xfrm>
            <a:off x="6695012" y="9345728"/>
            <a:ext cx="696024" cy="307777"/>
          </a:xfrm>
          <a:prstGeom prst="rect">
            <a:avLst/>
          </a:prstGeom>
          <a:noFill/>
          <a:ln>
            <a:solidFill>
              <a:srgbClr val="3C2554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>
                <a:solidFill>
                  <a:srgbClr val="3C2554"/>
                </a:solidFill>
                <a:latin typeface="Antonio" pitchFamily="2" charset="77"/>
                <a:ea typeface="Antonio" charset="0"/>
                <a:cs typeface="Antonio" charset="0"/>
              </a:rPr>
              <a:t>HOBBIES</a:t>
            </a:r>
            <a:endParaRPr lang="fr-FR" sz="1400" dirty="0">
              <a:solidFill>
                <a:srgbClr val="3C2554"/>
              </a:solidFill>
              <a:latin typeface="Antonio" pitchFamily="2" charset="77"/>
              <a:ea typeface="Antonio" charset="0"/>
              <a:cs typeface="Antonio" charset="0"/>
            </a:endParaRPr>
          </a:p>
        </p:txBody>
      </p:sp>
      <p:cxnSp>
        <p:nvCxnSpPr>
          <p:cNvPr id="74" name="Connecteur droit 73"/>
          <p:cNvCxnSpPr>
            <a:stCxn id="73" idx="1"/>
          </p:cNvCxnSpPr>
          <p:nvPr/>
        </p:nvCxnSpPr>
        <p:spPr>
          <a:xfrm flipH="1">
            <a:off x="3624895" y="9499617"/>
            <a:ext cx="3070117" cy="0"/>
          </a:xfrm>
          <a:prstGeom prst="line">
            <a:avLst/>
          </a:prstGeom>
          <a:ln>
            <a:solidFill>
              <a:srgbClr val="3C25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319102" y="9697859"/>
            <a:ext cx="413249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Présentez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ici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vos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hobbies et centres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d’intérêts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qui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peuvent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apporter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des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élements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positifs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à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votre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Cambria"/>
                <a:cs typeface="Arial"/>
              </a:rPr>
              <a:t> candidature.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87427" y="5386646"/>
            <a:ext cx="2536108" cy="201070"/>
          </a:xfrm>
          <a:prstGeom prst="rect">
            <a:avLst/>
          </a:prstGeom>
          <a:solidFill>
            <a:srgbClr val="3C255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ZoneTexte 77"/>
          <p:cNvSpPr txBox="1"/>
          <p:nvPr/>
        </p:nvSpPr>
        <p:spPr>
          <a:xfrm>
            <a:off x="294423" y="5106299"/>
            <a:ext cx="631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Anglais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98595" y="5875127"/>
            <a:ext cx="2536108" cy="201070"/>
          </a:xfrm>
          <a:prstGeom prst="rect">
            <a:avLst/>
          </a:prstGeom>
          <a:solidFill>
            <a:srgbClr val="3C255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305591" y="5596500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Allemand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98595" y="6365328"/>
            <a:ext cx="2536108" cy="201070"/>
          </a:xfrm>
          <a:prstGeom prst="rect">
            <a:avLst/>
          </a:prstGeom>
          <a:solidFill>
            <a:srgbClr val="3C255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ZoneTexte 81"/>
          <p:cNvSpPr txBox="1"/>
          <p:nvPr/>
        </p:nvSpPr>
        <p:spPr>
          <a:xfrm>
            <a:off x="305591" y="608670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Espagnol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98989" y="5398612"/>
            <a:ext cx="2172519" cy="171293"/>
          </a:xfrm>
          <a:prstGeom prst="rect">
            <a:avLst/>
          </a:prstGeom>
          <a:solidFill>
            <a:srgbClr val="774FA5"/>
          </a:solidFill>
          <a:ln>
            <a:solidFill>
              <a:srgbClr val="774F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315233" y="5890015"/>
            <a:ext cx="1933821" cy="171293"/>
          </a:xfrm>
          <a:prstGeom prst="rect">
            <a:avLst/>
          </a:prstGeom>
          <a:solidFill>
            <a:srgbClr val="774FA5"/>
          </a:solidFill>
          <a:ln>
            <a:solidFill>
              <a:srgbClr val="774F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315233" y="6379405"/>
            <a:ext cx="1736597" cy="171293"/>
          </a:xfrm>
          <a:prstGeom prst="rect">
            <a:avLst/>
          </a:prstGeom>
          <a:solidFill>
            <a:srgbClr val="774FA5"/>
          </a:solidFill>
          <a:ln>
            <a:solidFill>
              <a:srgbClr val="774F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29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622962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611</Words>
  <Application>Microsoft Macintosh PowerPoint</Application>
  <PresentationFormat>Personnalisé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Antonio</vt:lpstr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50</cp:revision>
  <dcterms:created xsi:type="dcterms:W3CDTF">2017-12-01T14:40:09Z</dcterms:created>
  <dcterms:modified xsi:type="dcterms:W3CDTF">2022-08-03T10:40:49Z</dcterms:modified>
</cp:coreProperties>
</file>