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F2092C-40A4-BA4D-9B3F-86119AFD6F12}" v="80" dt="2021-01-14T23:13:57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BFF2092C-40A4-BA4D-9B3F-86119AFD6F12}"/>
    <pc:docChg chg="undo custSel modSld">
      <pc:chgData name="Axel Maille" userId="065ad68c099279a8" providerId="LiveId" clId="{BFF2092C-40A4-BA4D-9B3F-86119AFD6F12}" dt="2021-01-14T23:20:15.131" v="1282" actId="207"/>
      <pc:docMkLst>
        <pc:docMk/>
      </pc:docMkLst>
      <pc:sldChg chg="addSp delSp modSp mod">
        <pc:chgData name="Axel Maille" userId="065ad68c099279a8" providerId="LiveId" clId="{BFF2092C-40A4-BA4D-9B3F-86119AFD6F12}" dt="2021-01-14T23:20:15.131" v="1282" actId="207"/>
        <pc:sldMkLst>
          <pc:docMk/>
          <pc:sldMk cId="2560741808" sldId="256"/>
        </pc:sldMkLst>
        <pc:spChg chg="add del mod">
          <ac:chgData name="Axel Maille" userId="065ad68c099279a8" providerId="LiveId" clId="{BFF2092C-40A4-BA4D-9B3F-86119AFD6F12}" dt="2021-01-14T23:00:13.887" v="1110" actId="767"/>
          <ac:spMkLst>
            <pc:docMk/>
            <pc:sldMk cId="2560741808" sldId="256"/>
            <ac:spMk id="3" creationId="{55266F5A-0B0C-0849-8DE1-92F2D3D5CC46}"/>
          </ac:spMkLst>
        </pc:spChg>
        <pc:spChg chg="mod">
          <ac:chgData name="Axel Maille" userId="065ad68c099279a8" providerId="LiveId" clId="{BFF2092C-40A4-BA4D-9B3F-86119AFD6F12}" dt="2021-01-14T23:06:14.787" v="1201" actId="14100"/>
          <ac:spMkLst>
            <pc:docMk/>
            <pc:sldMk cId="2560741808" sldId="256"/>
            <ac:spMk id="4" creationId="{00000000-0000-0000-0000-000000000000}"/>
          </ac:spMkLst>
        </pc:spChg>
        <pc:spChg chg="mod">
          <ac:chgData name="Axel Maille" userId="065ad68c099279a8" providerId="LiveId" clId="{BFF2092C-40A4-BA4D-9B3F-86119AFD6F12}" dt="2021-01-14T23:19:24.360" v="1278" actId="1076"/>
          <ac:spMkLst>
            <pc:docMk/>
            <pc:sldMk cId="2560741808" sldId="256"/>
            <ac:spMk id="8" creationId="{00000000-0000-0000-0000-000000000000}"/>
          </ac:spMkLst>
        </pc:spChg>
        <pc:spChg chg="mod">
          <ac:chgData name="Axel Maille" userId="065ad68c099279a8" providerId="LiveId" clId="{BFF2092C-40A4-BA4D-9B3F-86119AFD6F12}" dt="2021-01-14T23:06:40.380" v="1211" actId="1076"/>
          <ac:spMkLst>
            <pc:docMk/>
            <pc:sldMk cId="2560741808" sldId="256"/>
            <ac:spMk id="9" creationId="{E184F40C-B9F1-4FCF-ADF1-8B77B0C3AD25}"/>
          </ac:spMkLst>
        </pc:spChg>
        <pc:spChg chg="mod">
          <ac:chgData name="Axel Maille" userId="065ad68c099279a8" providerId="LiveId" clId="{BFF2092C-40A4-BA4D-9B3F-86119AFD6F12}" dt="2021-01-14T23:06:47.581" v="1214" actId="1076"/>
          <ac:spMkLst>
            <pc:docMk/>
            <pc:sldMk cId="2560741808" sldId="256"/>
            <ac:spMk id="10" creationId="{0310B38C-9F44-40EC-AB37-BB325A22D4A4}"/>
          </ac:spMkLst>
        </pc:spChg>
        <pc:spChg chg="mod">
          <ac:chgData name="Axel Maille" userId="065ad68c099279a8" providerId="LiveId" clId="{BFF2092C-40A4-BA4D-9B3F-86119AFD6F12}" dt="2021-01-14T22:39:51.007" v="309" actId="1036"/>
          <ac:spMkLst>
            <pc:docMk/>
            <pc:sldMk cId="2560741808" sldId="256"/>
            <ac:spMk id="11" creationId="{035C15EC-F189-4E19-9D7C-16270AC25245}"/>
          </ac:spMkLst>
        </pc:spChg>
        <pc:spChg chg="mod">
          <ac:chgData name="Axel Maille" userId="065ad68c099279a8" providerId="LiveId" clId="{BFF2092C-40A4-BA4D-9B3F-86119AFD6F12}" dt="2021-01-14T22:37:03.952" v="95" actId="6559"/>
          <ac:spMkLst>
            <pc:docMk/>
            <pc:sldMk cId="2560741808" sldId="256"/>
            <ac:spMk id="12" creationId="{E184F40C-B9F1-4FCF-ADF1-8B77B0C3AD25}"/>
          </ac:spMkLst>
        </pc:spChg>
        <pc:spChg chg="mod">
          <ac:chgData name="Axel Maille" userId="065ad68c099279a8" providerId="LiveId" clId="{BFF2092C-40A4-BA4D-9B3F-86119AFD6F12}" dt="2021-01-14T22:45:42.086" v="562" actId="1035"/>
          <ac:spMkLst>
            <pc:docMk/>
            <pc:sldMk cId="2560741808" sldId="256"/>
            <ac:spMk id="13" creationId="{E184F40C-B9F1-4FCF-ADF1-8B77B0C3AD25}"/>
          </ac:spMkLst>
        </pc:spChg>
        <pc:spChg chg="mod">
          <ac:chgData name="Axel Maille" userId="065ad68c099279a8" providerId="LiveId" clId="{BFF2092C-40A4-BA4D-9B3F-86119AFD6F12}" dt="2021-01-14T22:41:43.786" v="393"/>
          <ac:spMkLst>
            <pc:docMk/>
            <pc:sldMk cId="2560741808" sldId="256"/>
            <ac:spMk id="15" creationId="{F3BBE494-EDEC-49C3-86AA-1F43C72606F9}"/>
          </ac:spMkLst>
        </pc:spChg>
        <pc:spChg chg="mod">
          <ac:chgData name="Axel Maille" userId="065ad68c099279a8" providerId="LiveId" clId="{BFF2092C-40A4-BA4D-9B3F-86119AFD6F12}" dt="2021-01-14T22:41:43.786" v="393"/>
          <ac:spMkLst>
            <pc:docMk/>
            <pc:sldMk cId="2560741808" sldId="256"/>
            <ac:spMk id="16" creationId="{1C423959-1CB5-4E62-B6E6-DCEEB9A51FEA}"/>
          </ac:spMkLst>
        </pc:spChg>
        <pc:spChg chg="mod">
          <ac:chgData name="Axel Maille" userId="065ad68c099279a8" providerId="LiveId" clId="{BFF2092C-40A4-BA4D-9B3F-86119AFD6F12}" dt="2021-01-14T22:41:58.540" v="404" actId="20577"/>
          <ac:spMkLst>
            <pc:docMk/>
            <pc:sldMk cId="2560741808" sldId="256"/>
            <ac:spMk id="17" creationId="{7A5D5D83-F15A-4BA6-9D38-7BD3962059F4}"/>
          </ac:spMkLst>
        </pc:spChg>
        <pc:spChg chg="del">
          <ac:chgData name="Axel Maille" userId="065ad68c099279a8" providerId="LiveId" clId="{BFF2092C-40A4-BA4D-9B3F-86119AFD6F12}" dt="2021-01-14T22:29:23.770" v="3" actId="478"/>
          <ac:spMkLst>
            <pc:docMk/>
            <pc:sldMk cId="2560741808" sldId="256"/>
            <ac:spMk id="18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45:42.086" v="562" actId="1035"/>
          <ac:spMkLst>
            <pc:docMk/>
            <pc:sldMk cId="2560741808" sldId="256"/>
            <ac:spMk id="19" creationId="{E184F40C-B9F1-4FCF-ADF1-8B77B0C3AD25}"/>
          </ac:spMkLst>
        </pc:spChg>
        <pc:spChg chg="mod">
          <ac:chgData name="Axel Maille" userId="065ad68c099279a8" providerId="LiveId" clId="{BFF2092C-40A4-BA4D-9B3F-86119AFD6F12}" dt="2021-01-14T22:42:59.408" v="446"/>
          <ac:spMkLst>
            <pc:docMk/>
            <pc:sldMk cId="2560741808" sldId="256"/>
            <ac:spMk id="21" creationId="{F3BBE494-EDEC-49C3-86AA-1F43C72606F9}"/>
          </ac:spMkLst>
        </pc:spChg>
        <pc:spChg chg="mod">
          <ac:chgData name="Axel Maille" userId="065ad68c099279a8" providerId="LiveId" clId="{BFF2092C-40A4-BA4D-9B3F-86119AFD6F12}" dt="2021-01-14T22:42:59.408" v="446"/>
          <ac:spMkLst>
            <pc:docMk/>
            <pc:sldMk cId="2560741808" sldId="256"/>
            <ac:spMk id="22" creationId="{1C423959-1CB5-4E62-B6E6-DCEEB9A51FEA}"/>
          </ac:spMkLst>
        </pc:spChg>
        <pc:spChg chg="mod">
          <ac:chgData name="Axel Maille" userId="065ad68c099279a8" providerId="LiveId" clId="{BFF2092C-40A4-BA4D-9B3F-86119AFD6F12}" dt="2021-01-14T22:43:10.637" v="453" actId="20577"/>
          <ac:spMkLst>
            <pc:docMk/>
            <pc:sldMk cId="2560741808" sldId="256"/>
            <ac:spMk id="23" creationId="{7A5D5D83-F15A-4BA6-9D38-7BD3962059F4}"/>
          </ac:spMkLst>
        </pc:spChg>
        <pc:spChg chg="del">
          <ac:chgData name="Axel Maille" userId="065ad68c099279a8" providerId="LiveId" clId="{BFF2092C-40A4-BA4D-9B3F-86119AFD6F12}" dt="2021-01-14T22:30:06.170" v="12" actId="478"/>
          <ac:spMkLst>
            <pc:docMk/>
            <pc:sldMk cId="2560741808" sldId="256"/>
            <ac:spMk id="24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45:42.086" v="562" actId="1035"/>
          <ac:spMkLst>
            <pc:docMk/>
            <pc:sldMk cId="2560741808" sldId="256"/>
            <ac:spMk id="25" creationId="{E184F40C-B9F1-4FCF-ADF1-8B77B0C3AD25}"/>
          </ac:spMkLst>
        </pc:spChg>
        <pc:spChg chg="mod">
          <ac:chgData name="Axel Maille" userId="065ad68c099279a8" providerId="LiveId" clId="{BFF2092C-40A4-BA4D-9B3F-86119AFD6F12}" dt="2021-01-14T22:45:21.621" v="529"/>
          <ac:spMkLst>
            <pc:docMk/>
            <pc:sldMk cId="2560741808" sldId="256"/>
            <ac:spMk id="27" creationId="{F3BBE494-EDEC-49C3-86AA-1F43C72606F9}"/>
          </ac:spMkLst>
        </pc:spChg>
        <pc:spChg chg="mod">
          <ac:chgData name="Axel Maille" userId="065ad68c099279a8" providerId="LiveId" clId="{BFF2092C-40A4-BA4D-9B3F-86119AFD6F12}" dt="2021-01-14T22:45:21.621" v="529"/>
          <ac:spMkLst>
            <pc:docMk/>
            <pc:sldMk cId="2560741808" sldId="256"/>
            <ac:spMk id="28" creationId="{1C423959-1CB5-4E62-B6E6-DCEEB9A51FEA}"/>
          </ac:spMkLst>
        </pc:spChg>
        <pc:spChg chg="mod">
          <ac:chgData name="Axel Maille" userId="065ad68c099279a8" providerId="LiveId" clId="{BFF2092C-40A4-BA4D-9B3F-86119AFD6F12}" dt="2021-01-14T22:45:26.095" v="534" actId="12"/>
          <ac:spMkLst>
            <pc:docMk/>
            <pc:sldMk cId="2560741808" sldId="256"/>
            <ac:spMk id="29" creationId="{7A5D5D83-F15A-4BA6-9D38-7BD3962059F4}"/>
          </ac:spMkLst>
        </pc:spChg>
        <pc:spChg chg="del">
          <ac:chgData name="Axel Maille" userId="065ad68c099279a8" providerId="LiveId" clId="{BFF2092C-40A4-BA4D-9B3F-86119AFD6F12}" dt="2021-01-14T22:30:16.430" v="15" actId="478"/>
          <ac:spMkLst>
            <pc:docMk/>
            <pc:sldMk cId="2560741808" sldId="256"/>
            <ac:spMk id="30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45:42.086" v="562" actId="1035"/>
          <ac:spMkLst>
            <pc:docMk/>
            <pc:sldMk cId="2560741808" sldId="256"/>
            <ac:spMk id="31" creationId="{E184F40C-B9F1-4FCF-ADF1-8B77B0C3AD25}"/>
          </ac:spMkLst>
        </pc:spChg>
        <pc:spChg chg="mod">
          <ac:chgData name="Axel Maille" userId="065ad68c099279a8" providerId="LiveId" clId="{BFF2092C-40A4-BA4D-9B3F-86119AFD6F12}" dt="2021-01-14T22:37:03.952" v="95" actId="6559"/>
          <ac:spMkLst>
            <pc:docMk/>
            <pc:sldMk cId="2560741808" sldId="256"/>
            <ac:spMk id="37" creationId="{E184F40C-B9F1-4FCF-ADF1-8B77B0C3AD25}"/>
          </ac:spMkLst>
        </pc:spChg>
        <pc:spChg chg="mod">
          <ac:chgData name="Axel Maille" userId="065ad68c099279a8" providerId="LiveId" clId="{BFF2092C-40A4-BA4D-9B3F-86119AFD6F12}" dt="2021-01-14T22:50:47.424" v="699" actId="14100"/>
          <ac:spMkLst>
            <pc:docMk/>
            <pc:sldMk cId="2560741808" sldId="256"/>
            <ac:spMk id="43" creationId="{F3BBE494-EDEC-49C3-86AA-1F43C72606F9}"/>
          </ac:spMkLst>
        </pc:spChg>
        <pc:spChg chg="mod">
          <ac:chgData name="Axel Maille" userId="065ad68c099279a8" providerId="LiveId" clId="{BFF2092C-40A4-BA4D-9B3F-86119AFD6F12}" dt="2021-01-14T22:51:12.318" v="733" actId="1036"/>
          <ac:spMkLst>
            <pc:docMk/>
            <pc:sldMk cId="2560741808" sldId="256"/>
            <ac:spMk id="44" creationId="{1C423959-1CB5-4E62-B6E6-DCEEB9A51FEA}"/>
          </ac:spMkLst>
        </pc:spChg>
        <pc:spChg chg="mod">
          <ac:chgData name="Axel Maille" userId="065ad68c099279a8" providerId="LiveId" clId="{BFF2092C-40A4-BA4D-9B3F-86119AFD6F12}" dt="2021-01-14T22:51:38.521" v="749" actId="12"/>
          <ac:spMkLst>
            <pc:docMk/>
            <pc:sldMk cId="2560741808" sldId="256"/>
            <ac:spMk id="45" creationId="{7A5D5D83-F15A-4BA6-9D38-7BD3962059F4}"/>
          </ac:spMkLst>
        </pc:spChg>
        <pc:spChg chg="del">
          <ac:chgData name="Axel Maille" userId="065ad68c099279a8" providerId="LiveId" clId="{BFF2092C-40A4-BA4D-9B3F-86119AFD6F12}" dt="2021-01-14T22:30:30.004" v="18" actId="478"/>
          <ac:spMkLst>
            <pc:docMk/>
            <pc:sldMk cId="2560741808" sldId="256"/>
            <ac:spMk id="46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49:30.768" v="587" actId="20577"/>
          <ac:spMkLst>
            <pc:docMk/>
            <pc:sldMk cId="2560741808" sldId="256"/>
            <ac:spMk id="47" creationId="{E184F40C-B9F1-4FCF-ADF1-8B77B0C3AD25}"/>
          </ac:spMkLst>
        </pc:spChg>
        <pc:spChg chg="mod">
          <ac:chgData name="Axel Maille" userId="065ad68c099279a8" providerId="LiveId" clId="{BFF2092C-40A4-BA4D-9B3F-86119AFD6F12}" dt="2021-01-14T22:52:03.739" v="780" actId="20577"/>
          <ac:spMkLst>
            <pc:docMk/>
            <pc:sldMk cId="2560741808" sldId="256"/>
            <ac:spMk id="49" creationId="{F3BBE494-EDEC-49C3-86AA-1F43C72606F9}"/>
          </ac:spMkLst>
        </pc:spChg>
        <pc:spChg chg="mod">
          <ac:chgData name="Axel Maille" userId="065ad68c099279a8" providerId="LiveId" clId="{BFF2092C-40A4-BA4D-9B3F-86119AFD6F12}" dt="2021-01-14T22:52:18.415" v="781"/>
          <ac:spMkLst>
            <pc:docMk/>
            <pc:sldMk cId="2560741808" sldId="256"/>
            <ac:spMk id="50" creationId="{1C423959-1CB5-4E62-B6E6-DCEEB9A51FEA}"/>
          </ac:spMkLst>
        </pc:spChg>
        <pc:spChg chg="mod">
          <ac:chgData name="Axel Maille" userId="065ad68c099279a8" providerId="LiveId" clId="{BFF2092C-40A4-BA4D-9B3F-86119AFD6F12}" dt="2021-01-14T22:54:10.375" v="926" actId="12"/>
          <ac:spMkLst>
            <pc:docMk/>
            <pc:sldMk cId="2560741808" sldId="256"/>
            <ac:spMk id="51" creationId="{7A5D5D83-F15A-4BA6-9D38-7BD3962059F4}"/>
          </ac:spMkLst>
        </pc:spChg>
        <pc:spChg chg="del">
          <ac:chgData name="Axel Maille" userId="065ad68c099279a8" providerId="LiveId" clId="{BFF2092C-40A4-BA4D-9B3F-86119AFD6F12}" dt="2021-01-14T22:30:47.101" v="22" actId="478"/>
          <ac:spMkLst>
            <pc:docMk/>
            <pc:sldMk cId="2560741808" sldId="256"/>
            <ac:spMk id="52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52:54.865" v="836" actId="1035"/>
          <ac:spMkLst>
            <pc:docMk/>
            <pc:sldMk cId="2560741808" sldId="256"/>
            <ac:spMk id="53" creationId="{E184F40C-B9F1-4FCF-ADF1-8B77B0C3AD25}"/>
          </ac:spMkLst>
        </pc:spChg>
        <pc:spChg chg="add del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54" creationId="{E184F40C-B9F1-4FCF-ADF1-8B77B0C3AD25}"/>
          </ac:spMkLst>
        </pc:spChg>
        <pc:spChg chg="mod">
          <ac:chgData name="Axel Maille" userId="065ad68c099279a8" providerId="LiveId" clId="{BFF2092C-40A4-BA4D-9B3F-86119AFD6F12}" dt="2021-01-14T22:37:00.264" v="94" actId="2710"/>
          <ac:spMkLst>
            <pc:docMk/>
            <pc:sldMk cId="2560741808" sldId="256"/>
            <ac:spMk id="58" creationId="{F3BBE494-EDEC-49C3-86AA-1F43C72606F9}"/>
          </ac:spMkLst>
        </pc:spChg>
        <pc:spChg chg="mod">
          <ac:chgData name="Axel Maille" userId="065ad68c099279a8" providerId="LiveId" clId="{BFF2092C-40A4-BA4D-9B3F-86119AFD6F12}" dt="2021-01-14T22:37:00.264" v="94" actId="2710"/>
          <ac:spMkLst>
            <pc:docMk/>
            <pc:sldMk cId="2560741808" sldId="256"/>
            <ac:spMk id="59" creationId="{1C423959-1CB5-4E62-B6E6-DCEEB9A51FEA}"/>
          </ac:spMkLst>
        </pc:spChg>
        <pc:spChg chg="mod">
          <ac:chgData name="Axel Maille" userId="065ad68c099279a8" providerId="LiveId" clId="{BFF2092C-40A4-BA4D-9B3F-86119AFD6F12}" dt="2021-01-14T22:37:00.264" v="94" actId="2710"/>
          <ac:spMkLst>
            <pc:docMk/>
            <pc:sldMk cId="2560741808" sldId="256"/>
            <ac:spMk id="60" creationId="{7A5D5D83-F15A-4BA6-9D38-7BD3962059F4}"/>
          </ac:spMkLst>
        </pc:spChg>
        <pc:spChg chg="del">
          <ac:chgData name="Axel Maille" userId="065ad68c099279a8" providerId="LiveId" clId="{BFF2092C-40A4-BA4D-9B3F-86119AFD6F12}" dt="2021-01-14T22:30:57.548" v="25" actId="478"/>
          <ac:spMkLst>
            <pc:docMk/>
            <pc:sldMk cId="2560741808" sldId="256"/>
            <ac:spMk id="61" creationId="{00000000-0000-0000-0000-000000000000}"/>
          </ac:spMkLst>
        </pc:spChg>
        <pc:spChg chg="add del mod">
          <ac:chgData name="Axel Maille" userId="065ad68c099279a8" providerId="LiveId" clId="{BFF2092C-40A4-BA4D-9B3F-86119AFD6F12}" dt="2021-01-14T22:54:53.603" v="938" actId="478"/>
          <ac:spMkLst>
            <pc:docMk/>
            <pc:sldMk cId="2560741808" sldId="256"/>
            <ac:spMk id="62" creationId="{E184F40C-B9F1-4FCF-ADF1-8B77B0C3AD25}"/>
          </ac:spMkLst>
        </pc:spChg>
        <pc:spChg chg="mod">
          <ac:chgData name="Axel Maille" userId="065ad68c099279a8" providerId="LiveId" clId="{BFF2092C-40A4-BA4D-9B3F-86119AFD6F12}" dt="2021-01-14T22:37:00.264" v="94" actId="2710"/>
          <ac:spMkLst>
            <pc:docMk/>
            <pc:sldMk cId="2560741808" sldId="256"/>
            <ac:spMk id="64" creationId="{F3BBE494-EDEC-49C3-86AA-1F43C72606F9}"/>
          </ac:spMkLst>
        </pc:spChg>
        <pc:spChg chg="mod">
          <ac:chgData name="Axel Maille" userId="065ad68c099279a8" providerId="LiveId" clId="{BFF2092C-40A4-BA4D-9B3F-86119AFD6F12}" dt="2021-01-14T22:37:00.264" v="94" actId="2710"/>
          <ac:spMkLst>
            <pc:docMk/>
            <pc:sldMk cId="2560741808" sldId="256"/>
            <ac:spMk id="65" creationId="{1C423959-1CB5-4E62-B6E6-DCEEB9A51FEA}"/>
          </ac:spMkLst>
        </pc:spChg>
        <pc:spChg chg="mod">
          <ac:chgData name="Axel Maille" userId="065ad68c099279a8" providerId="LiveId" clId="{BFF2092C-40A4-BA4D-9B3F-86119AFD6F12}" dt="2021-01-14T22:37:00.264" v="94" actId="2710"/>
          <ac:spMkLst>
            <pc:docMk/>
            <pc:sldMk cId="2560741808" sldId="256"/>
            <ac:spMk id="66" creationId="{7A5D5D83-F15A-4BA6-9D38-7BD3962059F4}"/>
          </ac:spMkLst>
        </pc:spChg>
        <pc:spChg chg="del">
          <ac:chgData name="Axel Maille" userId="065ad68c099279a8" providerId="LiveId" clId="{BFF2092C-40A4-BA4D-9B3F-86119AFD6F12}" dt="2021-01-14T22:31:12.344" v="28" actId="478"/>
          <ac:spMkLst>
            <pc:docMk/>
            <pc:sldMk cId="2560741808" sldId="256"/>
            <ac:spMk id="67" creationId="{00000000-0000-0000-0000-000000000000}"/>
          </ac:spMkLst>
        </pc:spChg>
        <pc:spChg chg="del mod">
          <ac:chgData name="Axel Maille" userId="065ad68c099279a8" providerId="LiveId" clId="{BFF2092C-40A4-BA4D-9B3F-86119AFD6F12}" dt="2021-01-14T22:52:36.138" v="783" actId="478"/>
          <ac:spMkLst>
            <pc:docMk/>
            <pc:sldMk cId="2560741808" sldId="256"/>
            <ac:spMk id="68" creationId="{E184F40C-B9F1-4FCF-ADF1-8B77B0C3AD25}"/>
          </ac:spMkLst>
        </pc:spChg>
        <pc:spChg chg="mod">
          <ac:chgData name="Axel Maille" userId="065ad68c099279a8" providerId="LiveId" clId="{BFF2092C-40A4-BA4D-9B3F-86119AFD6F12}" dt="2021-01-14T22:38:34.440" v="212" actId="20577"/>
          <ac:spMkLst>
            <pc:docMk/>
            <pc:sldMk cId="2560741808" sldId="256"/>
            <ac:spMk id="70" creationId="{35687B29-3188-476D-95CF-498EBB2F3B5E}"/>
          </ac:spMkLst>
        </pc:spChg>
        <pc:spChg chg="mod">
          <ac:chgData name="Axel Maille" userId="065ad68c099279a8" providerId="LiveId" clId="{BFF2092C-40A4-BA4D-9B3F-86119AFD6F12}" dt="2021-01-14T22:37:00.264" v="94" actId="2710"/>
          <ac:spMkLst>
            <pc:docMk/>
            <pc:sldMk cId="2560741808" sldId="256"/>
            <ac:spMk id="71" creationId="{E8209332-D809-477C-90A3-37D7564963A8}"/>
          </ac:spMkLst>
        </pc:spChg>
        <pc:spChg chg="mod">
          <ac:chgData name="Axel Maille" userId="065ad68c099279a8" providerId="LiveId" clId="{BFF2092C-40A4-BA4D-9B3F-86119AFD6F12}" dt="2021-01-14T22:37:00.264" v="94" actId="2710"/>
          <ac:spMkLst>
            <pc:docMk/>
            <pc:sldMk cId="2560741808" sldId="256"/>
            <ac:spMk id="72" creationId="{52AE3549-CAA6-4B46-BD04-41828BE81773}"/>
          </ac:spMkLst>
        </pc:spChg>
        <pc:spChg chg="mod">
          <ac:chgData name="Axel Maille" userId="065ad68c099279a8" providerId="LiveId" clId="{BFF2092C-40A4-BA4D-9B3F-86119AFD6F12}" dt="2021-01-14T22:38:45.387" v="239" actId="20577"/>
          <ac:spMkLst>
            <pc:docMk/>
            <pc:sldMk cId="2560741808" sldId="256"/>
            <ac:spMk id="73" creationId="{C4B5F7A4-01DD-490C-86E6-524C94204ABD}"/>
          </ac:spMkLst>
        </pc:spChg>
        <pc:spChg chg="mod">
          <ac:chgData name="Axel Maille" userId="065ad68c099279a8" providerId="LiveId" clId="{BFF2092C-40A4-BA4D-9B3F-86119AFD6F12}" dt="2021-01-14T22:38:59.894" v="290" actId="20577"/>
          <ac:spMkLst>
            <pc:docMk/>
            <pc:sldMk cId="2560741808" sldId="256"/>
            <ac:spMk id="74" creationId="{5BB0ACED-E07A-4A8A-8A1B-5167776EE53C}"/>
          </ac:spMkLst>
        </pc:spChg>
        <pc:spChg chg="mod">
          <ac:chgData name="Axel Maille" userId="065ad68c099279a8" providerId="LiveId" clId="{BFF2092C-40A4-BA4D-9B3F-86119AFD6F12}" dt="2021-01-14T22:37:00.264" v="94" actId="2710"/>
          <ac:spMkLst>
            <pc:docMk/>
            <pc:sldMk cId="2560741808" sldId="256"/>
            <ac:spMk id="75" creationId="{9BB74948-3FB4-43DA-84DD-F90F80513712}"/>
          </ac:spMkLst>
        </pc:spChg>
        <pc:spChg chg="mod">
          <ac:chgData name="Axel Maille" userId="065ad68c099279a8" providerId="LiveId" clId="{BFF2092C-40A4-BA4D-9B3F-86119AFD6F12}" dt="2021-01-14T22:34:48.820" v="70" actId="478"/>
          <ac:spMkLst>
            <pc:docMk/>
            <pc:sldMk cId="2560741808" sldId="256"/>
            <ac:spMk id="78" creationId="{E736D419-2455-490B-BDCD-10536E2F5DDA}"/>
          </ac:spMkLst>
        </pc:spChg>
        <pc:spChg chg="mod">
          <ac:chgData name="Axel Maille" userId="065ad68c099279a8" providerId="LiveId" clId="{BFF2092C-40A4-BA4D-9B3F-86119AFD6F12}" dt="2021-01-14T22:34:48.820" v="70" actId="478"/>
          <ac:spMkLst>
            <pc:docMk/>
            <pc:sldMk cId="2560741808" sldId="256"/>
            <ac:spMk id="79" creationId="{929E237D-9E49-4C03-A524-C68B265A92FB}"/>
          </ac:spMkLst>
        </pc:spChg>
        <pc:spChg chg="mod">
          <ac:chgData name="Axel Maille" userId="065ad68c099279a8" providerId="LiveId" clId="{BFF2092C-40A4-BA4D-9B3F-86119AFD6F12}" dt="2021-01-14T22:34:48.820" v="70" actId="478"/>
          <ac:spMkLst>
            <pc:docMk/>
            <pc:sldMk cId="2560741808" sldId="256"/>
            <ac:spMk id="80" creationId="{11420DC5-E0DB-483E-9B65-FB278302A303}"/>
          </ac:spMkLst>
        </pc:spChg>
        <pc:spChg chg="del mod">
          <ac:chgData name="Axel Maille" userId="065ad68c099279a8" providerId="LiveId" clId="{BFF2092C-40A4-BA4D-9B3F-86119AFD6F12}" dt="2021-01-14T22:34:48.820" v="70" actId="478"/>
          <ac:spMkLst>
            <pc:docMk/>
            <pc:sldMk cId="2560741808" sldId="256"/>
            <ac:spMk id="81" creationId="{8D1B5D8C-5E57-4F51-AC6B-3DE0E93EC626}"/>
          </ac:spMkLst>
        </pc:spChg>
        <pc:spChg chg="mod">
          <ac:chgData name="Axel Maille" userId="065ad68c099279a8" providerId="LiveId" clId="{BFF2092C-40A4-BA4D-9B3F-86119AFD6F12}" dt="2021-01-14T22:39:07.489" v="301" actId="20577"/>
          <ac:spMkLst>
            <pc:docMk/>
            <pc:sldMk cId="2560741808" sldId="256"/>
            <ac:spMk id="82" creationId="{82F603B7-411E-4C40-88E5-FE76227ABD79}"/>
          </ac:spMkLst>
        </pc:spChg>
        <pc:spChg chg="del mod">
          <ac:chgData name="Axel Maille" userId="065ad68c099279a8" providerId="LiveId" clId="{BFF2092C-40A4-BA4D-9B3F-86119AFD6F12}" dt="2021-01-14T22:33:51.917" v="67" actId="478"/>
          <ac:spMkLst>
            <pc:docMk/>
            <pc:sldMk cId="2560741808" sldId="256"/>
            <ac:spMk id="83" creationId="{78AE1E9B-100B-4E5B-824C-81D7BE64B6F6}"/>
          </ac:spMkLst>
        </pc:spChg>
        <pc:spChg chg="del mod">
          <ac:chgData name="Axel Maille" userId="065ad68c099279a8" providerId="LiveId" clId="{BFF2092C-40A4-BA4D-9B3F-86119AFD6F12}" dt="2021-01-14T22:33:46.537" v="66" actId="478"/>
          <ac:spMkLst>
            <pc:docMk/>
            <pc:sldMk cId="2560741808" sldId="256"/>
            <ac:spMk id="84" creationId="{B4E58A29-DA04-4D99-9AFF-5581AF095102}"/>
          </ac:spMkLst>
        </pc:spChg>
        <pc:spChg chg="del mod">
          <ac:chgData name="Axel Maille" userId="065ad68c099279a8" providerId="LiveId" clId="{BFF2092C-40A4-BA4D-9B3F-86119AFD6F12}" dt="2021-01-14T22:33:42.258" v="65" actId="478"/>
          <ac:spMkLst>
            <pc:docMk/>
            <pc:sldMk cId="2560741808" sldId="256"/>
            <ac:spMk id="85" creationId="{3D4C5C1A-BEB4-4EAD-83BB-046541FA49E0}"/>
          </ac:spMkLst>
        </pc:spChg>
        <pc:spChg chg="del mod">
          <ac:chgData name="Axel Maille" userId="065ad68c099279a8" providerId="LiveId" clId="{BFF2092C-40A4-BA4D-9B3F-86119AFD6F12}" dt="2021-01-14T22:33:38.005" v="64" actId="478"/>
          <ac:spMkLst>
            <pc:docMk/>
            <pc:sldMk cId="2560741808" sldId="256"/>
            <ac:spMk id="86" creationId="{90526CAF-CD67-4FD4-88BF-C07DFA8C17F4}"/>
          </ac:spMkLst>
        </pc:spChg>
        <pc:spChg chg="mod">
          <ac:chgData name="Axel Maille" userId="065ad68c099279a8" providerId="LiveId" clId="{BFF2092C-40A4-BA4D-9B3F-86119AFD6F12}" dt="2021-01-14T22:39:11.070" v="302"/>
          <ac:spMkLst>
            <pc:docMk/>
            <pc:sldMk cId="2560741808" sldId="256"/>
            <ac:spMk id="87" creationId="{F4FBB5D9-5A44-4D88-815E-D8FD1B86BA6E}"/>
          </ac:spMkLst>
        </pc:spChg>
        <pc:spChg chg="mod">
          <ac:chgData name="Axel Maille" userId="065ad68c099279a8" providerId="LiveId" clId="{BFF2092C-40A4-BA4D-9B3F-86119AFD6F12}" dt="2021-01-14T22:39:12.367" v="303"/>
          <ac:spMkLst>
            <pc:docMk/>
            <pc:sldMk cId="2560741808" sldId="256"/>
            <ac:spMk id="88" creationId="{F5405145-A9A3-4065-AC7B-1B50D99A9A35}"/>
          </ac:spMkLst>
        </pc:spChg>
        <pc:spChg chg="del mod">
          <ac:chgData name="Axel Maille" userId="065ad68c099279a8" providerId="LiveId" clId="{BFF2092C-40A4-BA4D-9B3F-86119AFD6F12}" dt="2021-01-14T22:34:34.419" v="69" actId="478"/>
          <ac:spMkLst>
            <pc:docMk/>
            <pc:sldMk cId="2560741808" sldId="256"/>
            <ac:spMk id="89" creationId="{BD51E5D2-F830-4B08-B291-3109894D2F86}"/>
          </ac:spMkLst>
        </pc:spChg>
        <pc:spChg chg="mod">
          <ac:chgData name="Axel Maille" userId="065ad68c099279a8" providerId="LiveId" clId="{BFF2092C-40A4-BA4D-9B3F-86119AFD6F12}" dt="2021-01-14T22:38:24.547" v="184" actId="20577"/>
          <ac:spMkLst>
            <pc:docMk/>
            <pc:sldMk cId="2560741808" sldId="256"/>
            <ac:spMk id="90" creationId="{E184F40C-B9F1-4FCF-ADF1-8B77B0C3AD25}"/>
          </ac:spMkLst>
        </pc:spChg>
        <pc:spChg chg="mod">
          <ac:chgData name="Axel Maille" userId="065ad68c099279a8" providerId="LiveId" clId="{BFF2092C-40A4-BA4D-9B3F-86119AFD6F12}" dt="2021-01-14T23:06:07.205" v="1200" actId="20577"/>
          <ac:spMkLst>
            <pc:docMk/>
            <pc:sldMk cId="2560741808" sldId="256"/>
            <ac:spMk id="94" creationId="{E184F40C-B9F1-4FCF-ADF1-8B77B0C3AD25}"/>
          </ac:spMkLst>
        </pc:spChg>
        <pc:spChg chg="del mod">
          <ac:chgData name="Axel Maille" userId="065ad68c099279a8" providerId="LiveId" clId="{BFF2092C-40A4-BA4D-9B3F-86119AFD6F12}" dt="2021-01-14T22:33:14.118" v="63" actId="478"/>
          <ac:spMkLst>
            <pc:docMk/>
            <pc:sldMk cId="2560741808" sldId="256"/>
            <ac:spMk id="99" creationId="{78AE1E9B-100B-4E5B-824C-81D7BE64B6F6}"/>
          </ac:spMkLst>
        </pc:spChg>
        <pc:spChg chg="del mod">
          <ac:chgData name="Axel Maille" userId="065ad68c099279a8" providerId="LiveId" clId="{BFF2092C-40A4-BA4D-9B3F-86119AFD6F12}" dt="2021-01-14T22:35:02.170" v="71" actId="478"/>
          <ac:spMkLst>
            <pc:docMk/>
            <pc:sldMk cId="2560741808" sldId="256"/>
            <ac:spMk id="100" creationId="{78AE1E9B-100B-4E5B-824C-81D7BE64B6F6}"/>
          </ac:spMkLst>
        </pc:spChg>
        <pc:spChg chg="del mod">
          <ac:chgData name="Axel Maille" userId="065ad68c099279a8" providerId="LiveId" clId="{BFF2092C-40A4-BA4D-9B3F-86119AFD6F12}" dt="2021-01-14T22:33:57.808" v="68" actId="478"/>
          <ac:spMkLst>
            <pc:docMk/>
            <pc:sldMk cId="2560741808" sldId="256"/>
            <ac:spMk id="101" creationId="{78AE1E9B-100B-4E5B-824C-81D7BE64B6F6}"/>
          </ac:spMkLst>
        </pc:spChg>
        <pc:spChg chg="mod">
          <ac:chgData name="Axel Maille" userId="065ad68c099279a8" providerId="LiveId" clId="{BFF2092C-40A4-BA4D-9B3F-86119AFD6F12}" dt="2021-01-14T22:59:35.959" v="1092" actId="20577"/>
          <ac:spMkLst>
            <pc:docMk/>
            <pc:sldMk cId="2560741808" sldId="256"/>
            <ac:spMk id="102" creationId="{E184F40C-B9F1-4FCF-ADF1-8B77B0C3AD25}"/>
          </ac:spMkLst>
        </pc:spChg>
        <pc:spChg chg="del mod">
          <ac:chgData name="Axel Maille" userId="065ad68c099279a8" providerId="LiveId" clId="{BFF2092C-40A4-BA4D-9B3F-86119AFD6F12}" dt="2021-01-14T22:58:00.086" v="1061" actId="478"/>
          <ac:spMkLst>
            <pc:docMk/>
            <pc:sldMk cId="2560741808" sldId="256"/>
            <ac:spMk id="105" creationId="{1EA4FE27-7E06-4146-8807-1444F31E3692}"/>
          </ac:spMkLst>
        </pc:spChg>
        <pc:spChg chg="del mod">
          <ac:chgData name="Axel Maille" userId="065ad68c099279a8" providerId="LiveId" clId="{BFF2092C-40A4-BA4D-9B3F-86119AFD6F12}" dt="2021-01-14T22:58:00.086" v="1061" actId="478"/>
          <ac:spMkLst>
            <pc:docMk/>
            <pc:sldMk cId="2560741808" sldId="256"/>
            <ac:spMk id="106" creationId="{7959E2D7-6D7A-4017-839D-4D56682417EB}"/>
          </ac:spMkLst>
        </pc:spChg>
        <pc:spChg chg="del mod">
          <ac:chgData name="Axel Maille" userId="065ad68c099279a8" providerId="LiveId" clId="{BFF2092C-40A4-BA4D-9B3F-86119AFD6F12}" dt="2021-01-14T22:58:00.086" v="1061" actId="478"/>
          <ac:spMkLst>
            <pc:docMk/>
            <pc:sldMk cId="2560741808" sldId="256"/>
            <ac:spMk id="107" creationId="{61504370-BCA2-4E6A-B1B6-0BDE61D90910}"/>
          </ac:spMkLst>
        </pc:spChg>
        <pc:spChg chg="del mod">
          <ac:chgData name="Axel Maille" userId="065ad68c099279a8" providerId="LiveId" clId="{BFF2092C-40A4-BA4D-9B3F-86119AFD6F12}" dt="2021-01-14T22:58:00.086" v="1061" actId="478"/>
          <ac:spMkLst>
            <pc:docMk/>
            <pc:sldMk cId="2560741808" sldId="256"/>
            <ac:spMk id="108" creationId="{6AF62577-0AF0-47C0-936A-E722CE6E70EF}"/>
          </ac:spMkLst>
        </pc:spChg>
        <pc:spChg chg="del mod">
          <ac:chgData name="Axel Maille" userId="065ad68c099279a8" providerId="LiveId" clId="{BFF2092C-40A4-BA4D-9B3F-86119AFD6F12}" dt="2021-01-14T22:58:00.086" v="1061" actId="478"/>
          <ac:spMkLst>
            <pc:docMk/>
            <pc:sldMk cId="2560741808" sldId="256"/>
            <ac:spMk id="109" creationId="{222F11DD-4612-4E32-80F3-71930D8A1430}"/>
          </ac:spMkLst>
        </pc:spChg>
        <pc:spChg chg="mod">
          <ac:chgData name="Axel Maille" userId="065ad68c099279a8" providerId="LiveId" clId="{BFF2092C-40A4-BA4D-9B3F-86119AFD6F12}" dt="2021-01-14T22:58:10.586" v="1062" actId="1076"/>
          <ac:spMkLst>
            <pc:docMk/>
            <pc:sldMk cId="2560741808" sldId="256"/>
            <ac:spMk id="110" creationId="{754A4AAC-32DF-4330-BB67-1C536C93A1C4}"/>
          </ac:spMkLst>
        </pc:spChg>
        <pc:spChg chg="mod">
          <ac:chgData name="Axel Maille" userId="065ad68c099279a8" providerId="LiveId" clId="{BFF2092C-40A4-BA4D-9B3F-86119AFD6F12}" dt="2021-01-14T22:58:10.586" v="1062" actId="1076"/>
          <ac:spMkLst>
            <pc:docMk/>
            <pc:sldMk cId="2560741808" sldId="256"/>
            <ac:spMk id="111" creationId="{50E735AA-61A1-4BF1-AE10-C96BA1A6C001}"/>
          </ac:spMkLst>
        </pc:spChg>
        <pc:spChg chg="mod">
          <ac:chgData name="Axel Maille" userId="065ad68c099279a8" providerId="LiveId" clId="{BFF2092C-40A4-BA4D-9B3F-86119AFD6F12}" dt="2021-01-14T22:58:10.586" v="1062" actId="1076"/>
          <ac:spMkLst>
            <pc:docMk/>
            <pc:sldMk cId="2560741808" sldId="256"/>
            <ac:spMk id="112" creationId="{BAC74DD2-9DD1-4607-A677-2F86C7E3C166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14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15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18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19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21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22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28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29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31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32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34" creationId="{00000000-0000-0000-0000-000000000000}"/>
          </ac:spMkLst>
        </pc:spChg>
        <pc:spChg chg="mod">
          <ac:chgData name="Axel Maille" userId="065ad68c099279a8" providerId="LiveId" clId="{BFF2092C-40A4-BA4D-9B3F-86119AFD6F12}" dt="2021-01-14T23:20:03.616" v="1279" actId="207"/>
          <ac:spMkLst>
            <pc:docMk/>
            <pc:sldMk cId="2560741808" sldId="256"/>
            <ac:spMk id="135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37" creationId="{00000000-0000-0000-0000-000000000000}"/>
          </ac:spMkLst>
        </pc:spChg>
        <pc:spChg chg="mod">
          <ac:chgData name="Axel Maille" userId="065ad68c099279a8" providerId="LiveId" clId="{BFF2092C-40A4-BA4D-9B3F-86119AFD6F12}" dt="2021-01-14T23:20:11.520" v="1281" actId="14100"/>
          <ac:spMkLst>
            <pc:docMk/>
            <pc:sldMk cId="2560741808" sldId="256"/>
            <ac:spMk id="138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40" creationId="{00000000-0000-0000-0000-000000000000}"/>
          </ac:spMkLst>
        </pc:spChg>
        <pc:spChg chg="mod">
          <ac:chgData name="Axel Maille" userId="065ad68c099279a8" providerId="LiveId" clId="{BFF2092C-40A4-BA4D-9B3F-86119AFD6F12}" dt="2021-01-14T23:20:15.131" v="1282" actId="207"/>
          <ac:spMkLst>
            <pc:docMk/>
            <pc:sldMk cId="2560741808" sldId="256"/>
            <ac:spMk id="141" creationId="{00000000-0000-0000-0000-000000000000}"/>
          </ac:spMkLst>
        </pc:spChg>
        <pc:spChg chg="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142" creationId="{E184F40C-B9F1-4FCF-ADF1-8B77B0C3AD25}"/>
          </ac:spMkLst>
        </pc:spChg>
        <pc:spChg chg="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144" creationId="{1EA4FE27-7E06-4146-8807-1444F31E3692}"/>
          </ac:spMkLst>
        </pc:spChg>
        <pc:spChg chg="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145" creationId="{7959E2D7-6D7A-4017-839D-4D56682417EB}"/>
          </ac:spMkLst>
        </pc:spChg>
        <pc:spChg chg="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146" creationId="{61504370-BCA2-4E6A-B1B6-0BDE61D90910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48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49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51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52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54" creationId="{00000000-0000-0000-0000-000000000000}"/>
          </ac:spMkLst>
        </pc:spChg>
        <pc:spChg chg="mod">
          <ac:chgData name="Axel Maille" userId="065ad68c099279a8" providerId="LiveId" clId="{BFF2092C-40A4-BA4D-9B3F-86119AFD6F12}" dt="2021-01-14T22:32:03.969" v="35" actId="1036"/>
          <ac:spMkLst>
            <pc:docMk/>
            <pc:sldMk cId="2560741808" sldId="256"/>
            <ac:spMk id="155" creationId="{00000000-0000-0000-0000-000000000000}"/>
          </ac:spMkLst>
        </pc:spChg>
        <pc:spChg chg="add mod">
          <ac:chgData name="Axel Maille" userId="065ad68c099279a8" providerId="LiveId" clId="{BFF2092C-40A4-BA4D-9B3F-86119AFD6F12}" dt="2021-01-14T22:45:42.086" v="562" actId="1035"/>
          <ac:spMkLst>
            <pc:docMk/>
            <pc:sldMk cId="2560741808" sldId="256"/>
            <ac:spMk id="156" creationId="{AA0A730A-69BD-5F48-97A5-8579CF925F09}"/>
          </ac:spMkLst>
        </pc:spChg>
        <pc:spChg chg="del mod">
          <ac:chgData name="Axel Maille" userId="065ad68c099279a8" providerId="LiveId" clId="{BFF2092C-40A4-BA4D-9B3F-86119AFD6F12}" dt="2021-01-14T22:59:19.820" v="1078" actId="478"/>
          <ac:spMkLst>
            <pc:docMk/>
            <pc:sldMk cId="2560741808" sldId="256"/>
            <ac:spMk id="157" creationId="{E184F40C-B9F1-4FCF-ADF1-8B77B0C3AD25}"/>
          </ac:spMkLst>
        </pc:spChg>
        <pc:spChg chg="add mod">
          <ac:chgData name="Axel Maille" userId="065ad68c099279a8" providerId="LiveId" clId="{BFF2092C-40A4-BA4D-9B3F-86119AFD6F12}" dt="2021-01-14T22:45:42.086" v="562" actId="1035"/>
          <ac:spMkLst>
            <pc:docMk/>
            <pc:sldMk cId="2560741808" sldId="256"/>
            <ac:spMk id="159" creationId="{E9780D71-74DD-A547-8477-7A27A04D1C7C}"/>
          </ac:spMkLst>
        </pc:spChg>
        <pc:spChg chg="del mod">
          <ac:chgData name="Axel Maille" userId="065ad68c099279a8" providerId="LiveId" clId="{BFF2092C-40A4-BA4D-9B3F-86119AFD6F12}" dt="2021-01-14T22:55:00.093" v="939" actId="21"/>
          <ac:spMkLst>
            <pc:docMk/>
            <pc:sldMk cId="2560741808" sldId="256"/>
            <ac:spMk id="160" creationId="{895E90AE-C15E-432E-B9FA-1254315FD426}"/>
          </ac:spMkLst>
        </pc:spChg>
        <pc:spChg chg="del mod">
          <ac:chgData name="Axel Maille" userId="065ad68c099279a8" providerId="LiveId" clId="{BFF2092C-40A4-BA4D-9B3F-86119AFD6F12}" dt="2021-01-14T22:55:00.093" v="939" actId="21"/>
          <ac:spMkLst>
            <pc:docMk/>
            <pc:sldMk cId="2560741808" sldId="256"/>
            <ac:spMk id="161" creationId="{974F58E8-051E-4FBA-A178-01CA0561F64C}"/>
          </ac:spMkLst>
        </pc:spChg>
        <pc:spChg chg="add mod">
          <ac:chgData name="Axel Maille" userId="065ad68c099279a8" providerId="LiveId" clId="{BFF2092C-40A4-BA4D-9B3F-86119AFD6F12}" dt="2021-01-14T22:45:42.086" v="562" actId="1035"/>
          <ac:spMkLst>
            <pc:docMk/>
            <pc:sldMk cId="2560741808" sldId="256"/>
            <ac:spMk id="162" creationId="{E383B585-448A-C547-AA52-9C63DCAD6C03}"/>
          </ac:spMkLst>
        </pc:spChg>
        <pc:spChg chg="add mod">
          <ac:chgData name="Axel Maille" userId="065ad68c099279a8" providerId="LiveId" clId="{BFF2092C-40A4-BA4D-9B3F-86119AFD6F12}" dt="2021-01-14T22:37:03.952" v="95" actId="6559"/>
          <ac:spMkLst>
            <pc:docMk/>
            <pc:sldMk cId="2560741808" sldId="256"/>
            <ac:spMk id="164" creationId="{E5C3E202-C7E8-9D4D-8CFF-9A970C6AF406}"/>
          </ac:spMkLst>
        </pc:spChg>
        <pc:spChg chg="add mod">
          <ac:chgData name="Axel Maille" userId="065ad68c099279a8" providerId="LiveId" clId="{BFF2092C-40A4-BA4D-9B3F-86119AFD6F12}" dt="2021-01-14T22:52:54.865" v="836" actId="1035"/>
          <ac:spMkLst>
            <pc:docMk/>
            <pc:sldMk cId="2560741808" sldId="256"/>
            <ac:spMk id="165" creationId="{6F94B8BA-74DF-0545-8B51-13AB673D7483}"/>
          </ac:spMkLst>
        </pc:spChg>
        <pc:spChg chg="add del mod">
          <ac:chgData name="Axel Maille" userId="065ad68c099279a8" providerId="LiveId" clId="{BFF2092C-40A4-BA4D-9B3F-86119AFD6F12}" dt="2021-01-14T22:54:53.603" v="938" actId="478"/>
          <ac:spMkLst>
            <pc:docMk/>
            <pc:sldMk cId="2560741808" sldId="256"/>
            <ac:spMk id="166" creationId="{BC5841FA-2D9C-334A-B8E0-8B5A13916A42}"/>
          </ac:spMkLst>
        </pc:spChg>
        <pc:spChg chg="add del mod">
          <ac:chgData name="Axel Maille" userId="065ad68c099279a8" providerId="LiveId" clId="{BFF2092C-40A4-BA4D-9B3F-86119AFD6F12}" dt="2021-01-14T22:52:36.138" v="783" actId="478"/>
          <ac:spMkLst>
            <pc:docMk/>
            <pc:sldMk cId="2560741808" sldId="256"/>
            <ac:spMk id="167" creationId="{79653D02-9A69-0B41-B7D2-7DF71C906C38}"/>
          </ac:spMkLst>
        </pc:spChg>
        <pc:spChg chg="mod">
          <ac:chgData name="Axel Maille" userId="065ad68c099279a8" providerId="LiveId" clId="{BFF2092C-40A4-BA4D-9B3F-86119AFD6F12}" dt="2021-01-14T22:54:19.400" v="927"/>
          <ac:spMkLst>
            <pc:docMk/>
            <pc:sldMk cId="2560741808" sldId="256"/>
            <ac:spMk id="169" creationId="{C003563E-6140-3041-AD95-57041F7B0D6B}"/>
          </ac:spMkLst>
        </pc:spChg>
        <pc:spChg chg="mod">
          <ac:chgData name="Axel Maille" userId="065ad68c099279a8" providerId="LiveId" clId="{BFF2092C-40A4-BA4D-9B3F-86119AFD6F12}" dt="2021-01-14T22:54:19.400" v="927"/>
          <ac:spMkLst>
            <pc:docMk/>
            <pc:sldMk cId="2560741808" sldId="256"/>
            <ac:spMk id="170" creationId="{BDB55AB9-EF7F-4246-BD8D-6CBE7BCBCC56}"/>
          </ac:spMkLst>
        </pc:spChg>
        <pc:spChg chg="mod">
          <ac:chgData name="Axel Maille" userId="065ad68c099279a8" providerId="LiveId" clId="{BFF2092C-40A4-BA4D-9B3F-86119AFD6F12}" dt="2021-01-14T22:54:22.281" v="928" actId="12"/>
          <ac:spMkLst>
            <pc:docMk/>
            <pc:sldMk cId="2560741808" sldId="256"/>
            <ac:spMk id="171" creationId="{326D84B3-3378-F440-B393-778E27445AD7}"/>
          </ac:spMkLst>
        </pc:spChg>
        <pc:spChg chg="add mod">
          <ac:chgData name="Axel Maille" userId="065ad68c099279a8" providerId="LiveId" clId="{BFF2092C-40A4-BA4D-9B3F-86119AFD6F12}" dt="2021-01-14T22:53:07.818" v="838" actId="1076"/>
          <ac:spMkLst>
            <pc:docMk/>
            <pc:sldMk cId="2560741808" sldId="256"/>
            <ac:spMk id="172" creationId="{41FDA132-2596-B14F-AEAA-F1E4161F1617}"/>
          </ac:spMkLst>
        </pc:spChg>
        <pc:spChg chg="add mod">
          <ac:chgData name="Axel Maille" userId="065ad68c099279a8" providerId="LiveId" clId="{BFF2092C-40A4-BA4D-9B3F-86119AFD6F12}" dt="2021-01-14T22:53:07.818" v="838" actId="1076"/>
          <ac:spMkLst>
            <pc:docMk/>
            <pc:sldMk cId="2560741808" sldId="256"/>
            <ac:spMk id="173" creationId="{F7621249-0926-954D-B55C-5F5981FA9CB0}"/>
          </ac:spMkLst>
        </pc:spChg>
        <pc:spChg chg="add mod">
          <ac:chgData name="Axel Maille" userId="065ad68c099279a8" providerId="LiveId" clId="{BFF2092C-40A4-BA4D-9B3F-86119AFD6F12}" dt="2021-01-14T23:01:23.133" v="1122" actId="207"/>
          <ac:spMkLst>
            <pc:docMk/>
            <pc:sldMk cId="2560741808" sldId="256"/>
            <ac:spMk id="174" creationId="{27CC48E3-D26B-274D-8FCF-754E8D4E46C1}"/>
          </ac:spMkLst>
        </pc:spChg>
        <pc:spChg chg="add mod">
          <ac:chgData name="Axel Maille" userId="065ad68c099279a8" providerId="LiveId" clId="{BFF2092C-40A4-BA4D-9B3F-86119AFD6F12}" dt="2021-01-14T23:01:16.238" v="1121" actId="207"/>
          <ac:spMkLst>
            <pc:docMk/>
            <pc:sldMk cId="2560741808" sldId="256"/>
            <ac:spMk id="175" creationId="{5A2508B7-B671-B149-AFAB-0F896F515FE8}"/>
          </ac:spMkLst>
        </pc:spChg>
        <pc:spChg chg="add mod">
          <ac:chgData name="Axel Maille" userId="065ad68c099279a8" providerId="LiveId" clId="{BFF2092C-40A4-BA4D-9B3F-86119AFD6F12}" dt="2021-01-14T22:59:59.689" v="1107" actId="1076"/>
          <ac:spMkLst>
            <pc:docMk/>
            <pc:sldMk cId="2560741808" sldId="256"/>
            <ac:spMk id="176" creationId="{10D410D3-EE38-0149-A48E-2EE7D555D7E2}"/>
          </ac:spMkLst>
        </pc:spChg>
        <pc:spChg chg="add mod">
          <ac:chgData name="Axel Maille" userId="065ad68c099279a8" providerId="LiveId" clId="{BFF2092C-40A4-BA4D-9B3F-86119AFD6F12}" dt="2021-01-14T22:59:56.428" v="1106" actId="20577"/>
          <ac:spMkLst>
            <pc:docMk/>
            <pc:sldMk cId="2560741808" sldId="256"/>
            <ac:spMk id="177" creationId="{0401571E-EA09-5E4E-9E06-017732E2521B}"/>
          </ac:spMkLst>
        </pc:spChg>
        <pc:spChg chg="add mod">
          <ac:chgData name="Axel Maille" userId="065ad68c099279a8" providerId="LiveId" clId="{BFF2092C-40A4-BA4D-9B3F-86119AFD6F12}" dt="2021-01-14T23:01:28.173" v="1132" actId="20577"/>
          <ac:spMkLst>
            <pc:docMk/>
            <pc:sldMk cId="2560741808" sldId="256"/>
            <ac:spMk id="179" creationId="{1BEC4928-FE6B-4340-9924-6F8030D18844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181" creationId="{3EB9C2BA-B48B-004E-A06C-0963EE8ACF24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182" creationId="{D5290F43-F860-7E40-98F6-53824EF5C2E1}"/>
          </ac:spMkLst>
        </pc:spChg>
        <pc:spChg chg="mod">
          <ac:chgData name="Axel Maille" userId="065ad68c099279a8" providerId="LiveId" clId="{BFF2092C-40A4-BA4D-9B3F-86119AFD6F12}" dt="2021-01-14T23:02:13.706" v="1146" actId="207"/>
          <ac:spMkLst>
            <pc:docMk/>
            <pc:sldMk cId="2560741808" sldId="256"/>
            <ac:spMk id="184" creationId="{E9AF96DB-CE44-A342-A441-33B6241CC1AD}"/>
          </ac:spMkLst>
        </pc:spChg>
        <pc:spChg chg="mod">
          <ac:chgData name="Axel Maille" userId="065ad68c099279a8" providerId="LiveId" clId="{BFF2092C-40A4-BA4D-9B3F-86119AFD6F12}" dt="2021-01-14T23:02:13.706" v="1146" actId="207"/>
          <ac:spMkLst>
            <pc:docMk/>
            <pc:sldMk cId="2560741808" sldId="256"/>
            <ac:spMk id="185" creationId="{0E4F7FBB-2AD2-F64F-803E-4CE1DFFBE8DC}"/>
          </ac:spMkLst>
        </pc:spChg>
        <pc:spChg chg="mod">
          <ac:chgData name="Axel Maille" userId="065ad68c099279a8" providerId="LiveId" clId="{BFF2092C-40A4-BA4D-9B3F-86119AFD6F12}" dt="2021-01-14T23:02:13.706" v="1146" actId="207"/>
          <ac:spMkLst>
            <pc:docMk/>
            <pc:sldMk cId="2560741808" sldId="256"/>
            <ac:spMk id="187" creationId="{B8E45899-3C0F-0C4B-8657-BEADDDDCF020}"/>
          </ac:spMkLst>
        </pc:spChg>
        <pc:spChg chg="mod">
          <ac:chgData name="Axel Maille" userId="065ad68c099279a8" providerId="LiveId" clId="{BFF2092C-40A4-BA4D-9B3F-86119AFD6F12}" dt="2021-01-14T23:02:13.706" v="1146" actId="207"/>
          <ac:spMkLst>
            <pc:docMk/>
            <pc:sldMk cId="2560741808" sldId="256"/>
            <ac:spMk id="188" creationId="{C459C5AE-3CE2-F949-AE82-DDB2DEB1E986}"/>
          </ac:spMkLst>
        </pc:spChg>
        <pc:spChg chg="add del mod">
          <ac:chgData name="Axel Maille" userId="065ad68c099279a8" providerId="LiveId" clId="{BFF2092C-40A4-BA4D-9B3F-86119AFD6F12}" dt="2021-01-14T23:04:04.353" v="1171" actId="478"/>
          <ac:spMkLst>
            <pc:docMk/>
            <pc:sldMk cId="2560741808" sldId="256"/>
            <ac:spMk id="189" creationId="{9091DB26-680D-2546-8DB8-A02A4DAB0D2B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190" creationId="{18CF8052-FADA-C24A-AA34-47C9A2E69D01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191" creationId="{E3B49546-3C6A-8247-995F-38FA1E35C868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192" creationId="{7FD7E56C-9670-C34C-B283-F49C2BF93092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193" creationId="{9C110EDF-488C-F44C-9F3F-B764E123F730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194" creationId="{638830CC-842F-764D-BE5A-2AFA3503C409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195" creationId="{E1D022BD-1F3E-AD49-A24A-5CFA530FD163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196" creationId="{A38A5361-E45F-E64A-9624-37199102F264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197" creationId="{6209E755-8509-6548-9171-4A3216182A09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198" creationId="{D37E5344-64E2-FE42-878E-2A99744F01A7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199" creationId="{C744A96D-E7BB-F74D-ADCC-01D039DB2A08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200" creationId="{7D44D1E7-CAD8-6C4A-A692-591D5D83593F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201" creationId="{1171E33D-EF71-A248-8D98-F6B49977C746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202" creationId="{D4A926B1-2932-C545-B459-F0E67298DF5C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203" creationId="{270CB1D9-8A15-7C4F-B873-6BA2D408C4AD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204" creationId="{28FE4751-EDF7-304D-A609-F32A718FCE45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205" creationId="{0BEFF0BA-0E91-3047-8FB7-BA3E04EC0839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206" creationId="{54693431-FD1C-B544-95C6-73B638A5F918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207" creationId="{7D6B71BD-6207-0646-A780-006203C4C95D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208" creationId="{F9D9A5B8-3368-1C4B-B53C-C74E6D40186D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209" creationId="{2145641D-138A-C342-81AD-9F75772BA23A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210" creationId="{D4BB3278-9A3E-8142-A27E-4B0D996DB624}"/>
          </ac:spMkLst>
        </pc:spChg>
        <pc:spChg chg="add mod">
          <ac:chgData name="Axel Maille" userId="065ad68c099279a8" providerId="LiveId" clId="{BFF2092C-40A4-BA4D-9B3F-86119AFD6F12}" dt="2021-01-14T23:06:23.925" v="1208" actId="1036"/>
          <ac:spMkLst>
            <pc:docMk/>
            <pc:sldMk cId="2560741808" sldId="256"/>
            <ac:spMk id="211" creationId="{916F2FA0-CBBD-C54A-9D1C-004BE5EAD885}"/>
          </ac:spMkLst>
        </pc:spChg>
        <pc:grpChg chg="mod">
          <ac:chgData name="Axel Maille" userId="065ad68c099279a8" providerId="LiveId" clId="{BFF2092C-40A4-BA4D-9B3F-86119AFD6F12}" dt="2021-01-14T22:45:42.086" v="562" actId="1035"/>
          <ac:grpSpMkLst>
            <pc:docMk/>
            <pc:sldMk cId="2560741808" sldId="256"/>
            <ac:grpSpMk id="14" creationId="{58A0C09C-AD66-4853-9432-402A00F16CD5}"/>
          </ac:grpSpMkLst>
        </pc:grpChg>
        <pc:grpChg chg="mod">
          <ac:chgData name="Axel Maille" userId="065ad68c099279a8" providerId="LiveId" clId="{BFF2092C-40A4-BA4D-9B3F-86119AFD6F12}" dt="2021-01-14T22:45:42.086" v="562" actId="1035"/>
          <ac:grpSpMkLst>
            <pc:docMk/>
            <pc:sldMk cId="2560741808" sldId="256"/>
            <ac:grpSpMk id="20" creationId="{58A0C09C-AD66-4853-9432-402A00F16CD5}"/>
          </ac:grpSpMkLst>
        </pc:grpChg>
        <pc:grpChg chg="mod">
          <ac:chgData name="Axel Maille" userId="065ad68c099279a8" providerId="LiveId" clId="{BFF2092C-40A4-BA4D-9B3F-86119AFD6F12}" dt="2021-01-14T22:45:42.086" v="562" actId="1035"/>
          <ac:grpSpMkLst>
            <pc:docMk/>
            <pc:sldMk cId="2560741808" sldId="256"/>
            <ac:grpSpMk id="26" creationId="{58A0C09C-AD66-4853-9432-402A00F16CD5}"/>
          </ac:grpSpMkLst>
        </pc:grpChg>
        <pc:grpChg chg="mod">
          <ac:chgData name="Axel Maille" userId="065ad68c099279a8" providerId="LiveId" clId="{BFF2092C-40A4-BA4D-9B3F-86119AFD6F12}" dt="2021-01-14T22:50:58.076" v="701" actId="14100"/>
          <ac:grpSpMkLst>
            <pc:docMk/>
            <pc:sldMk cId="2560741808" sldId="256"/>
            <ac:grpSpMk id="42" creationId="{58A0C09C-AD66-4853-9432-402A00F16CD5}"/>
          </ac:grpSpMkLst>
        </pc:grpChg>
        <pc:grpChg chg="mod">
          <ac:chgData name="Axel Maille" userId="065ad68c099279a8" providerId="LiveId" clId="{BFF2092C-40A4-BA4D-9B3F-86119AFD6F12}" dt="2021-01-14T22:52:54.865" v="836" actId="1035"/>
          <ac:grpSpMkLst>
            <pc:docMk/>
            <pc:sldMk cId="2560741808" sldId="256"/>
            <ac:grpSpMk id="48" creationId="{58A0C09C-AD66-4853-9432-402A00F16CD5}"/>
          </ac:grpSpMkLst>
        </pc:grpChg>
        <pc:grpChg chg="add del mod">
          <ac:chgData name="Axel Maille" userId="065ad68c099279a8" providerId="LiveId" clId="{BFF2092C-40A4-BA4D-9B3F-86119AFD6F12}" dt="2021-01-14T22:54:53.603" v="938" actId="478"/>
          <ac:grpSpMkLst>
            <pc:docMk/>
            <pc:sldMk cId="2560741808" sldId="256"/>
            <ac:grpSpMk id="57" creationId="{58A0C09C-AD66-4853-9432-402A00F16CD5}"/>
          </ac:grpSpMkLst>
        </pc:grpChg>
        <pc:grpChg chg="del mod">
          <ac:chgData name="Axel Maille" userId="065ad68c099279a8" providerId="LiveId" clId="{BFF2092C-40A4-BA4D-9B3F-86119AFD6F12}" dt="2021-01-14T22:52:36.138" v="783" actId="478"/>
          <ac:grpSpMkLst>
            <pc:docMk/>
            <pc:sldMk cId="2560741808" sldId="256"/>
            <ac:grpSpMk id="63" creationId="{58A0C09C-AD66-4853-9432-402A00F16CD5}"/>
          </ac:grpSpMkLst>
        </pc:grpChg>
        <pc:grpChg chg="mod">
          <ac:chgData name="Axel Maille" userId="065ad68c099279a8" providerId="LiveId" clId="{BFF2092C-40A4-BA4D-9B3F-86119AFD6F12}" dt="2021-01-14T22:37:03.952" v="95" actId="6559"/>
          <ac:grpSpMkLst>
            <pc:docMk/>
            <pc:sldMk cId="2560741808" sldId="256"/>
            <ac:grpSpMk id="69" creationId="{1498774F-823F-4268-A815-13C8D5F031E8}"/>
          </ac:grpSpMkLst>
        </pc:grpChg>
        <pc:grpChg chg="mod">
          <ac:chgData name="Axel Maille" userId="065ad68c099279a8" providerId="LiveId" clId="{BFF2092C-40A4-BA4D-9B3F-86119AFD6F12}" dt="2021-01-14T22:37:03.952" v="95" actId="6559"/>
          <ac:grpSpMkLst>
            <pc:docMk/>
            <pc:sldMk cId="2560741808" sldId="256"/>
            <ac:grpSpMk id="76" creationId="{B81FF4FF-6E7A-49AB-97FC-849304C1680E}"/>
          </ac:grpSpMkLst>
        </pc:grpChg>
        <pc:grpChg chg="mod">
          <ac:chgData name="Axel Maille" userId="065ad68c099279a8" providerId="LiveId" clId="{BFF2092C-40A4-BA4D-9B3F-86119AFD6F12}" dt="2021-01-14T22:34:48.820" v="70" actId="478"/>
          <ac:grpSpMkLst>
            <pc:docMk/>
            <pc:sldMk cId="2560741808" sldId="256"/>
            <ac:grpSpMk id="77" creationId="{0EFCA9C5-2B26-4DD1-8A7F-3DFB5D8843EE}"/>
          </ac:grpSpMkLst>
        </pc:grpChg>
        <pc:grpChg chg="mod">
          <ac:chgData name="Axel Maille" userId="065ad68c099279a8" providerId="LiveId" clId="{BFF2092C-40A4-BA4D-9B3F-86119AFD6F12}" dt="2021-01-14T22:37:03.952" v="95" actId="6559"/>
          <ac:grpSpMkLst>
            <pc:docMk/>
            <pc:sldMk cId="2560741808" sldId="256"/>
            <ac:grpSpMk id="96" creationId="{00000000-0000-0000-0000-000000000000}"/>
          </ac:grpSpMkLst>
        </pc:grpChg>
        <pc:grpChg chg="del mod">
          <ac:chgData name="Axel Maille" userId="065ad68c099279a8" providerId="LiveId" clId="{BFF2092C-40A4-BA4D-9B3F-86119AFD6F12}" dt="2021-01-14T22:58:00.086" v="1061" actId="478"/>
          <ac:grpSpMkLst>
            <pc:docMk/>
            <pc:sldMk cId="2560741808" sldId="256"/>
            <ac:grpSpMk id="116" creationId="{00000000-0000-0000-0000-000000000000}"/>
          </ac:grpSpMkLst>
        </pc:grpChg>
        <pc:grpChg chg="del mod">
          <ac:chgData name="Axel Maille" userId="065ad68c099279a8" providerId="LiveId" clId="{BFF2092C-40A4-BA4D-9B3F-86119AFD6F12}" dt="2021-01-14T22:58:00.086" v="1061" actId="478"/>
          <ac:grpSpMkLst>
            <pc:docMk/>
            <pc:sldMk cId="2560741808" sldId="256"/>
            <ac:grpSpMk id="117" creationId="{00000000-0000-0000-0000-000000000000}"/>
          </ac:grpSpMkLst>
        </pc:grpChg>
        <pc:grpChg chg="del mod">
          <ac:chgData name="Axel Maille" userId="065ad68c099279a8" providerId="LiveId" clId="{BFF2092C-40A4-BA4D-9B3F-86119AFD6F12}" dt="2021-01-14T22:58:00.086" v="1061" actId="478"/>
          <ac:grpSpMkLst>
            <pc:docMk/>
            <pc:sldMk cId="2560741808" sldId="256"/>
            <ac:grpSpMk id="120" creationId="{00000000-0000-0000-0000-000000000000}"/>
          </ac:grpSpMkLst>
        </pc:grpChg>
        <pc:grpChg chg="del mod">
          <ac:chgData name="Axel Maille" userId="065ad68c099279a8" providerId="LiveId" clId="{BFF2092C-40A4-BA4D-9B3F-86119AFD6F12}" dt="2021-01-14T22:58:00.086" v="1061" actId="478"/>
          <ac:grpSpMkLst>
            <pc:docMk/>
            <pc:sldMk cId="2560741808" sldId="256"/>
            <ac:grpSpMk id="127" creationId="{00000000-0000-0000-0000-000000000000}"/>
          </ac:grpSpMkLst>
        </pc:grpChg>
        <pc:grpChg chg="del mod">
          <ac:chgData name="Axel Maille" userId="065ad68c099279a8" providerId="LiveId" clId="{BFF2092C-40A4-BA4D-9B3F-86119AFD6F12}" dt="2021-01-14T22:58:00.086" v="1061" actId="478"/>
          <ac:grpSpMkLst>
            <pc:docMk/>
            <pc:sldMk cId="2560741808" sldId="256"/>
            <ac:grpSpMk id="130" creationId="{00000000-0000-0000-0000-000000000000}"/>
          </ac:grpSpMkLst>
        </pc:grpChg>
        <pc:grpChg chg="mod">
          <ac:chgData name="Axel Maille" userId="065ad68c099279a8" providerId="LiveId" clId="{BFF2092C-40A4-BA4D-9B3F-86119AFD6F12}" dt="2021-01-14T22:58:10.586" v="1062" actId="1076"/>
          <ac:grpSpMkLst>
            <pc:docMk/>
            <pc:sldMk cId="2560741808" sldId="256"/>
            <ac:grpSpMk id="133" creationId="{00000000-0000-0000-0000-000000000000}"/>
          </ac:grpSpMkLst>
        </pc:grpChg>
        <pc:grpChg chg="mod">
          <ac:chgData name="Axel Maille" userId="065ad68c099279a8" providerId="LiveId" clId="{BFF2092C-40A4-BA4D-9B3F-86119AFD6F12}" dt="2021-01-14T22:58:10.586" v="1062" actId="1076"/>
          <ac:grpSpMkLst>
            <pc:docMk/>
            <pc:sldMk cId="2560741808" sldId="256"/>
            <ac:grpSpMk id="136" creationId="{00000000-0000-0000-0000-000000000000}"/>
          </ac:grpSpMkLst>
        </pc:grpChg>
        <pc:grpChg chg="mod">
          <ac:chgData name="Axel Maille" userId="065ad68c099279a8" providerId="LiveId" clId="{BFF2092C-40A4-BA4D-9B3F-86119AFD6F12}" dt="2021-01-14T22:58:10.586" v="1062" actId="1076"/>
          <ac:grpSpMkLst>
            <pc:docMk/>
            <pc:sldMk cId="2560741808" sldId="256"/>
            <ac:grpSpMk id="139" creationId="{00000000-0000-0000-0000-000000000000}"/>
          </ac:grpSpMkLst>
        </pc:grpChg>
        <pc:grpChg chg="mod">
          <ac:chgData name="Axel Maille" userId="065ad68c099279a8" providerId="LiveId" clId="{BFF2092C-40A4-BA4D-9B3F-86119AFD6F12}" dt="2021-01-14T23:06:23.925" v="1208" actId="1036"/>
          <ac:grpSpMkLst>
            <pc:docMk/>
            <pc:sldMk cId="2560741808" sldId="256"/>
            <ac:grpSpMk id="147" creationId="{00000000-0000-0000-0000-000000000000}"/>
          </ac:grpSpMkLst>
        </pc:grpChg>
        <pc:grpChg chg="mod">
          <ac:chgData name="Axel Maille" userId="065ad68c099279a8" providerId="LiveId" clId="{BFF2092C-40A4-BA4D-9B3F-86119AFD6F12}" dt="2021-01-14T23:06:23.925" v="1208" actId="1036"/>
          <ac:grpSpMkLst>
            <pc:docMk/>
            <pc:sldMk cId="2560741808" sldId="256"/>
            <ac:grpSpMk id="150" creationId="{00000000-0000-0000-0000-000000000000}"/>
          </ac:grpSpMkLst>
        </pc:grpChg>
        <pc:grpChg chg="mod">
          <ac:chgData name="Axel Maille" userId="065ad68c099279a8" providerId="LiveId" clId="{BFF2092C-40A4-BA4D-9B3F-86119AFD6F12}" dt="2021-01-14T23:06:23.925" v="1208" actId="1036"/>
          <ac:grpSpMkLst>
            <pc:docMk/>
            <pc:sldMk cId="2560741808" sldId="256"/>
            <ac:grpSpMk id="153" creationId="{00000000-0000-0000-0000-000000000000}"/>
          </ac:grpSpMkLst>
        </pc:grpChg>
        <pc:grpChg chg="add mod">
          <ac:chgData name="Axel Maille" userId="065ad68c099279a8" providerId="LiveId" clId="{BFF2092C-40A4-BA4D-9B3F-86119AFD6F12}" dt="2021-01-14T22:54:19.400" v="927"/>
          <ac:grpSpMkLst>
            <pc:docMk/>
            <pc:sldMk cId="2560741808" sldId="256"/>
            <ac:grpSpMk id="168" creationId="{8693F543-9458-134F-8848-B94BA4383593}"/>
          </ac:grpSpMkLst>
        </pc:grpChg>
        <pc:grpChg chg="add del mod">
          <ac:chgData name="Axel Maille" userId="065ad68c099279a8" providerId="LiveId" clId="{BFF2092C-40A4-BA4D-9B3F-86119AFD6F12}" dt="2021-01-14T23:02:20.937" v="1147" actId="478"/>
          <ac:grpSpMkLst>
            <pc:docMk/>
            <pc:sldMk cId="2560741808" sldId="256"/>
            <ac:grpSpMk id="183" creationId="{954CCE93-E01A-6B42-8203-9C93A655FCC7}"/>
          </ac:grpSpMkLst>
        </pc:grpChg>
        <pc:grpChg chg="add del mod">
          <ac:chgData name="Axel Maille" userId="065ad68c099279a8" providerId="LiveId" clId="{BFF2092C-40A4-BA4D-9B3F-86119AFD6F12}" dt="2021-01-14T23:02:20.937" v="1147" actId="478"/>
          <ac:grpSpMkLst>
            <pc:docMk/>
            <pc:sldMk cId="2560741808" sldId="256"/>
            <ac:grpSpMk id="186" creationId="{E3C27E2F-44CD-5041-B079-398E338081BF}"/>
          </ac:grpSpMkLst>
        </pc:grpChg>
        <pc:picChg chg="add mod">
          <ac:chgData name="Axel Maille" userId="065ad68c099279a8" providerId="LiveId" clId="{BFF2092C-40A4-BA4D-9B3F-86119AFD6F12}" dt="2021-01-14T23:19:24.360" v="1278" actId="1076"/>
          <ac:picMkLst>
            <pc:docMk/>
            <pc:sldMk cId="2560741808" sldId="256"/>
            <ac:picMk id="3" creationId="{A8920809-B008-6741-B787-0414060A799D}"/>
          </ac:picMkLst>
        </pc:picChg>
        <pc:picChg chg="add del mod modCrop">
          <ac:chgData name="Axel Maille" userId="065ad68c099279a8" providerId="LiveId" clId="{BFF2092C-40A4-BA4D-9B3F-86119AFD6F12}" dt="2021-01-14T23:09:37.203" v="1236" actId="478"/>
          <ac:picMkLst>
            <pc:docMk/>
            <pc:sldMk cId="2560741808" sldId="256"/>
            <ac:picMk id="7" creationId="{A959DBC0-FD44-6242-B2EE-52A4DE6150FA}"/>
          </ac:picMkLst>
        </pc:picChg>
        <pc:picChg chg="add del mod modCrop">
          <ac:chgData name="Axel Maille" userId="065ad68c099279a8" providerId="LiveId" clId="{BFF2092C-40A4-BA4D-9B3F-86119AFD6F12}" dt="2021-01-14T23:12:58.313" v="1259" actId="478"/>
          <ac:picMkLst>
            <pc:docMk/>
            <pc:sldMk cId="2560741808" sldId="256"/>
            <ac:picMk id="33" creationId="{818EF3F2-5945-244B-9095-CD6C7F1726F2}"/>
          </ac:picMkLst>
        </pc:picChg>
        <pc:picChg chg="del">
          <ac:chgData name="Axel Maille" userId="065ad68c099279a8" providerId="LiveId" clId="{BFF2092C-40A4-BA4D-9B3F-86119AFD6F12}" dt="2021-01-14T22:29:06.608" v="2" actId="478"/>
          <ac:picMkLst>
            <pc:docMk/>
            <pc:sldMk cId="2560741808" sldId="256"/>
            <ac:picMk id="163" creationId="{00000000-0000-0000-0000-000000000000}"/>
          </ac:picMkLst>
        </pc:picChg>
        <pc:cxnChg chg="mod">
          <ac:chgData name="Axel Maille" userId="065ad68c099279a8" providerId="LiveId" clId="{BFF2092C-40A4-BA4D-9B3F-86119AFD6F12}" dt="2021-01-14T22:45:42.086" v="562" actId="1035"/>
          <ac:cxnSpMkLst>
            <pc:docMk/>
            <pc:sldMk cId="2560741808" sldId="256"/>
            <ac:cxnSpMk id="34" creationId="{00000000-0000-0000-0000-000000000000}"/>
          </ac:cxnSpMkLst>
        </pc:cxnChg>
        <pc:cxnChg chg="mod">
          <ac:chgData name="Axel Maille" userId="065ad68c099279a8" providerId="LiveId" clId="{BFF2092C-40A4-BA4D-9B3F-86119AFD6F12}" dt="2021-01-14T22:37:03.952" v="95" actId="6559"/>
          <ac:cxnSpMkLst>
            <pc:docMk/>
            <pc:sldMk cId="2560741808" sldId="256"/>
            <ac:cxnSpMk id="35" creationId="{00000000-0000-0000-0000-000000000000}"/>
          </ac:cxnSpMkLst>
        </pc:cxnChg>
        <pc:cxnChg chg="mod">
          <ac:chgData name="Axel Maille" userId="065ad68c099279a8" providerId="LiveId" clId="{BFF2092C-40A4-BA4D-9B3F-86119AFD6F12}" dt="2021-01-14T22:37:03.952" v="95" actId="6559"/>
          <ac:cxnSpMkLst>
            <pc:docMk/>
            <pc:sldMk cId="2560741808" sldId="256"/>
            <ac:cxnSpMk id="38" creationId="{00000000-0000-0000-0000-000000000000}"/>
          </ac:cxnSpMkLst>
        </pc:cxnChg>
        <pc:cxnChg chg="add del mod">
          <ac:chgData name="Axel Maille" userId="065ad68c099279a8" providerId="LiveId" clId="{BFF2092C-40A4-BA4D-9B3F-86119AFD6F12}" dt="2021-01-14T23:06:23.925" v="1208" actId="1036"/>
          <ac:cxnSpMkLst>
            <pc:docMk/>
            <pc:sldMk cId="2560741808" sldId="256"/>
            <ac:cxnSpMk id="55" creationId="{00000000-0000-0000-0000-000000000000}"/>
          </ac:cxnSpMkLst>
        </pc:cxnChg>
        <pc:cxnChg chg="mod">
          <ac:chgData name="Axel Maille" userId="065ad68c099279a8" providerId="LiveId" clId="{BFF2092C-40A4-BA4D-9B3F-86119AFD6F12}" dt="2021-01-14T22:32:03.969" v="35" actId="1036"/>
          <ac:cxnSpMkLst>
            <pc:docMk/>
            <pc:sldMk cId="2560741808" sldId="256"/>
            <ac:cxnSpMk id="91" creationId="{00000000-0000-0000-0000-000000000000}"/>
          </ac:cxnSpMkLst>
        </pc:cxnChg>
        <pc:cxnChg chg="mod">
          <ac:chgData name="Axel Maille" userId="065ad68c099279a8" providerId="LiveId" clId="{BFF2092C-40A4-BA4D-9B3F-86119AFD6F12}" dt="2021-01-14T22:37:03.952" v="95" actId="6559"/>
          <ac:cxnSpMkLst>
            <pc:docMk/>
            <pc:sldMk cId="2560741808" sldId="256"/>
            <ac:cxnSpMk id="95" creationId="{00000000-0000-0000-0000-000000000000}"/>
          </ac:cxnSpMkLst>
        </pc:cxnChg>
        <pc:cxnChg chg="mod">
          <ac:chgData name="Axel Maille" userId="065ad68c099279a8" providerId="LiveId" clId="{BFF2092C-40A4-BA4D-9B3F-86119AFD6F12}" dt="2021-01-14T22:59:40.185" v="1093" actId="14100"/>
          <ac:cxnSpMkLst>
            <pc:docMk/>
            <pc:sldMk cId="2560741808" sldId="256"/>
            <ac:cxnSpMk id="103" creationId="{00000000-0000-0000-0000-000000000000}"/>
          </ac:cxnSpMkLst>
        </pc:cxnChg>
        <pc:cxnChg chg="mod">
          <ac:chgData name="Axel Maille" userId="065ad68c099279a8" providerId="LiveId" clId="{BFF2092C-40A4-BA4D-9B3F-86119AFD6F12}" dt="2021-01-14T23:06:23.925" v="1208" actId="1036"/>
          <ac:cxnSpMkLst>
            <pc:docMk/>
            <pc:sldMk cId="2560741808" sldId="256"/>
            <ac:cxnSpMk id="143" creationId="{00000000-0000-0000-0000-000000000000}"/>
          </ac:cxnSpMkLst>
        </pc:cxnChg>
        <pc:cxnChg chg="del mod">
          <ac:chgData name="Axel Maille" userId="065ad68c099279a8" providerId="LiveId" clId="{BFF2092C-40A4-BA4D-9B3F-86119AFD6F12}" dt="2021-01-14T22:59:19.820" v="1078" actId="478"/>
          <ac:cxnSpMkLst>
            <pc:docMk/>
            <pc:sldMk cId="2560741808" sldId="256"/>
            <ac:cxnSpMk id="158" creationId="{00000000-0000-0000-0000-000000000000}"/>
          </ac:cxnSpMkLst>
        </pc:cxnChg>
        <pc:cxnChg chg="add mod">
          <ac:chgData name="Axel Maille" userId="065ad68c099279a8" providerId="LiveId" clId="{BFF2092C-40A4-BA4D-9B3F-86119AFD6F12}" dt="2021-01-14T22:59:53.367" v="1095" actId="1076"/>
          <ac:cxnSpMkLst>
            <pc:docMk/>
            <pc:sldMk cId="2560741808" sldId="256"/>
            <ac:cxnSpMk id="178" creationId="{9404E7C0-7AB1-8243-8DA4-2BFFAF6E0721}"/>
          </ac:cxnSpMkLst>
        </pc:cxnChg>
        <pc:cxnChg chg="add mod">
          <ac:chgData name="Axel Maille" userId="065ad68c099279a8" providerId="LiveId" clId="{BFF2092C-40A4-BA4D-9B3F-86119AFD6F12}" dt="2021-01-14T23:01:31.713" v="1133" actId="14100"/>
          <ac:cxnSpMkLst>
            <pc:docMk/>
            <pc:sldMk cId="2560741808" sldId="256"/>
            <ac:cxnSpMk id="180" creationId="{ABBDED90-93EA-5B46-A914-02FD6978BBC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68E8-E608-4CB9-8979-B1ECE17E88DD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A602-7B54-4283-B81F-6BCDFA7D44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0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68E8-E608-4CB9-8979-B1ECE17E88DD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A602-7B54-4283-B81F-6BCDFA7D44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3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68E8-E608-4CB9-8979-B1ECE17E88DD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A602-7B54-4283-B81F-6BCDFA7D44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2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68E8-E608-4CB9-8979-B1ECE17E88DD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A602-7B54-4283-B81F-6BCDFA7D44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6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68E8-E608-4CB9-8979-B1ECE17E88DD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A602-7B54-4283-B81F-6BCDFA7D44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68E8-E608-4CB9-8979-B1ECE17E88DD}" type="datetimeFigureOut">
              <a:rPr lang="en-US" smtClean="0"/>
              <a:t>8/8/22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A602-7B54-4283-B81F-6BCDFA7D44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1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68E8-E608-4CB9-8979-B1ECE17E88DD}" type="datetimeFigureOut">
              <a:rPr lang="en-US" smtClean="0"/>
              <a:t>8/8/22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A602-7B54-4283-B81F-6BCDFA7D44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0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68E8-E608-4CB9-8979-B1ECE17E88DD}" type="datetimeFigureOut">
              <a:rPr lang="en-US" smtClean="0"/>
              <a:t>8/8/22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A602-7B54-4283-B81F-6BCDFA7D44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68E8-E608-4CB9-8979-B1ECE17E88DD}" type="datetimeFigureOut">
              <a:rPr lang="en-US" smtClean="0"/>
              <a:t>8/8/22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A602-7B54-4283-B81F-6BCDFA7D44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1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68E8-E608-4CB9-8979-B1ECE17E88DD}" type="datetimeFigureOut">
              <a:rPr lang="en-US" smtClean="0"/>
              <a:t>8/8/22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A602-7B54-4283-B81F-6BCDFA7D44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1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68E8-E608-4CB9-8979-B1ECE17E88DD}" type="datetimeFigureOut">
              <a:rPr lang="en-US" smtClean="0"/>
              <a:t>8/8/22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A602-7B54-4283-B81F-6BCDFA7D44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2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B68E8-E608-4CB9-8979-B1ECE17E88DD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BA602-7B54-4283-B81F-6BCDFA7D44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2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9209" y="0"/>
            <a:ext cx="2628791" cy="9906000"/>
          </a:xfrm>
          <a:prstGeom prst="rect">
            <a:avLst/>
          </a:prstGeom>
          <a:solidFill>
            <a:srgbClr val="E2C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5400000">
            <a:off x="4742788" y="111867"/>
            <a:ext cx="1508841" cy="1593326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84F40C-B9F1-4FCF-ADF1-8B77B0C3AD25}"/>
              </a:ext>
            </a:extLst>
          </p:cNvPr>
          <p:cNvSpPr txBox="1"/>
          <p:nvPr/>
        </p:nvSpPr>
        <p:spPr>
          <a:xfrm>
            <a:off x="4385565" y="1860666"/>
            <a:ext cx="243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JONATHON ANDERSON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0B38C-9F44-40EC-AB37-BB325A22D4A4}"/>
              </a:ext>
            </a:extLst>
          </p:cNvPr>
          <p:cNvSpPr txBox="1"/>
          <p:nvPr/>
        </p:nvSpPr>
        <p:spPr>
          <a:xfrm>
            <a:off x="4258211" y="2153669"/>
            <a:ext cx="25707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ANIMATEUR “POLYGLOTTE” EN CENTRE DE LOISIR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SPECIALISE PETITE ENFANCE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5C15EC-F189-4E19-9D7C-16270AC25245}"/>
              </a:ext>
            </a:extLst>
          </p:cNvPr>
          <p:cNvSpPr txBox="1"/>
          <p:nvPr/>
        </p:nvSpPr>
        <p:spPr>
          <a:xfrm>
            <a:off x="214989" y="579932"/>
            <a:ext cx="3825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Après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avoir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obtenu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BAFA et un CAP Petite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Enfance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j'ai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travaillé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durant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dix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école,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accueil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loisirs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parc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récréatif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Créatif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pédagogue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enthousiaste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 recherche de nouveaux challenges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animation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afin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d'élargir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champs de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compétence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84F40C-B9F1-4FCF-ADF1-8B77B0C3AD25}"/>
              </a:ext>
            </a:extLst>
          </p:cNvPr>
          <p:cNvSpPr txBox="1"/>
          <p:nvPr/>
        </p:nvSpPr>
        <p:spPr>
          <a:xfrm>
            <a:off x="214990" y="322445"/>
            <a:ext cx="1397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E2C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Profil</a:t>
            </a:r>
            <a:r>
              <a:rPr lang="en-US" sz="1200" b="1" dirty="0">
                <a:solidFill>
                  <a:srgbClr val="E2C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4F40C-B9F1-4FCF-ADF1-8B77B0C3AD25}"/>
              </a:ext>
            </a:extLst>
          </p:cNvPr>
          <p:cNvSpPr txBox="1"/>
          <p:nvPr/>
        </p:nvSpPr>
        <p:spPr>
          <a:xfrm>
            <a:off x="214990" y="1385574"/>
            <a:ext cx="1397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2C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A0C09C-AD66-4853-9432-402A00F16CD5}"/>
              </a:ext>
            </a:extLst>
          </p:cNvPr>
          <p:cNvGrpSpPr/>
          <p:nvPr/>
        </p:nvGrpSpPr>
        <p:grpSpPr>
          <a:xfrm>
            <a:off x="1068771" y="1674051"/>
            <a:ext cx="3081844" cy="970601"/>
            <a:chOff x="3700374" y="3074816"/>
            <a:chExt cx="3081844" cy="9706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BBE494-EDEC-49C3-86AA-1F43C72606F9}"/>
                </a:ext>
              </a:extLst>
            </p:cNvPr>
            <p:cNvSpPr txBox="1"/>
            <p:nvPr/>
          </p:nvSpPr>
          <p:spPr>
            <a:xfrm>
              <a:off x="3700486" y="3074816"/>
              <a:ext cx="2697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RESPONSIBLE ANIMATION PERISCOLAIRE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423959-1CB5-4E62-B6E6-DCEEB9A51FEA}"/>
                </a:ext>
              </a:extLst>
            </p:cNvPr>
            <p:cNvSpPr txBox="1"/>
            <p:nvPr/>
          </p:nvSpPr>
          <p:spPr>
            <a:xfrm>
              <a:off x="3700486" y="3233498"/>
              <a:ext cx="30817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Ecole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Maternelle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et Centre de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loisirs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Lafontaine,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Villenave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d'Ornon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5D5D83-F15A-4BA6-9D38-7BD3962059F4}"/>
                </a:ext>
              </a:extLst>
            </p:cNvPr>
            <p:cNvSpPr txBox="1"/>
            <p:nvPr/>
          </p:nvSpPr>
          <p:spPr>
            <a:xfrm>
              <a:off x="3700374" y="3414475"/>
              <a:ext cx="297203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Encadrement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des enfants / Gestion du planning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Aide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à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la mise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œuvre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des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projets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éducatifs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collaboration avec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l'équipe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pédagogique</a:t>
              </a:r>
              <a:endPara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Élaboration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mensuelle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du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programme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d'animation</a:t>
              </a:r>
              <a:endPara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Organisation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d'animations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activités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manuelles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lecture, jeux, etc.)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184F40C-B9F1-4FCF-ADF1-8B77B0C3AD25}"/>
              </a:ext>
            </a:extLst>
          </p:cNvPr>
          <p:cNvSpPr txBox="1"/>
          <p:nvPr/>
        </p:nvSpPr>
        <p:spPr>
          <a:xfrm>
            <a:off x="232764" y="1888488"/>
            <a:ext cx="71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 2015</a:t>
            </a:r>
          </a:p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</a:p>
          <a:p>
            <a:pPr algn="ctr"/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Auj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A0C09C-AD66-4853-9432-402A00F16CD5}"/>
              </a:ext>
            </a:extLst>
          </p:cNvPr>
          <p:cNvGrpSpPr/>
          <p:nvPr/>
        </p:nvGrpSpPr>
        <p:grpSpPr>
          <a:xfrm>
            <a:off x="1068771" y="2834340"/>
            <a:ext cx="2972030" cy="1027523"/>
            <a:chOff x="3700374" y="3074816"/>
            <a:chExt cx="2972030" cy="102752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BBE494-EDEC-49C3-86AA-1F43C72606F9}"/>
                </a:ext>
              </a:extLst>
            </p:cNvPr>
            <p:cNvSpPr txBox="1"/>
            <p:nvPr/>
          </p:nvSpPr>
          <p:spPr>
            <a:xfrm>
              <a:off x="3700486" y="3074816"/>
              <a:ext cx="2697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ANIMATEUR PERISCOLAIRE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423959-1CB5-4E62-B6E6-DCEEB9A51FEA}"/>
                </a:ext>
              </a:extLst>
            </p:cNvPr>
            <p:cNvSpPr txBox="1"/>
            <p:nvPr/>
          </p:nvSpPr>
          <p:spPr>
            <a:xfrm>
              <a:off x="3700486" y="3233498"/>
              <a:ext cx="26975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École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Maternelle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et Centre de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loisirs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Ferdinand Buisson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5D5D83-F15A-4BA6-9D38-7BD3962059F4}"/>
                </a:ext>
              </a:extLst>
            </p:cNvPr>
            <p:cNvSpPr txBox="1"/>
            <p:nvPr/>
          </p:nvSpPr>
          <p:spPr>
            <a:xfrm>
              <a:off x="3700374" y="3363675"/>
              <a:ext cx="29720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Aménagement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des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espaces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vie et de jeux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Accueil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surveillance des enfants et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prise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compte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leurs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besoins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spécifiques</a:t>
              </a:r>
              <a:endPara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Mise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œuvre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d'animations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culturelles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pour des enfants de petite,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moyenne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et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grande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section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Gestion des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conflits</a:t>
              </a:r>
              <a:endPara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184F40C-B9F1-4FCF-ADF1-8B77B0C3AD25}"/>
              </a:ext>
            </a:extLst>
          </p:cNvPr>
          <p:cNvSpPr txBox="1"/>
          <p:nvPr/>
        </p:nvSpPr>
        <p:spPr>
          <a:xfrm>
            <a:off x="232764" y="3048777"/>
            <a:ext cx="71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Aoû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2015</a:t>
            </a:r>
          </a:p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 2011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A0C09C-AD66-4853-9432-402A00F16CD5}"/>
              </a:ext>
            </a:extLst>
          </p:cNvPr>
          <p:cNvGrpSpPr/>
          <p:nvPr/>
        </p:nvGrpSpPr>
        <p:grpSpPr>
          <a:xfrm>
            <a:off x="1068771" y="3994629"/>
            <a:ext cx="2972030" cy="1027523"/>
            <a:chOff x="3700374" y="3074816"/>
            <a:chExt cx="2972030" cy="102752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BBE494-EDEC-49C3-86AA-1F43C72606F9}"/>
                </a:ext>
              </a:extLst>
            </p:cNvPr>
            <p:cNvSpPr txBox="1"/>
            <p:nvPr/>
          </p:nvSpPr>
          <p:spPr>
            <a:xfrm>
              <a:off x="3700486" y="3074816"/>
              <a:ext cx="2697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ANIMATEUR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423959-1CB5-4E62-B6E6-DCEEB9A51FEA}"/>
                </a:ext>
              </a:extLst>
            </p:cNvPr>
            <p:cNvSpPr txBox="1"/>
            <p:nvPr/>
          </p:nvSpPr>
          <p:spPr>
            <a:xfrm>
              <a:off x="3700486" y="3233498"/>
              <a:ext cx="26975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Royal Kids de Marseille</a:t>
              </a:r>
              <a:endPara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5D5D83-F15A-4BA6-9D38-7BD3962059F4}"/>
                </a:ext>
              </a:extLst>
            </p:cNvPr>
            <p:cNvSpPr txBox="1"/>
            <p:nvPr/>
          </p:nvSpPr>
          <p:spPr>
            <a:xfrm>
              <a:off x="3700374" y="3363675"/>
              <a:ext cx="29720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Mise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place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d'animations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ludiques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et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pédagogiques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: concours de danse, courses, cache-cache, chasses au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trésor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etc.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Préparation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et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organisation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des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anniversaires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pour des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groupes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8 enfants maximum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Encadrement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des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goûters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/ Surveillance des enfants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Accueil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d'enfants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3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à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/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Rangement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et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nettoyage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des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lieux</a:t>
              </a:r>
              <a:endPara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184F40C-B9F1-4FCF-ADF1-8B77B0C3AD25}"/>
              </a:ext>
            </a:extLst>
          </p:cNvPr>
          <p:cNvSpPr txBox="1"/>
          <p:nvPr/>
        </p:nvSpPr>
        <p:spPr>
          <a:xfrm>
            <a:off x="232764" y="4209066"/>
            <a:ext cx="71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2009</a:t>
            </a:r>
          </a:p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251496" y="1531006"/>
            <a:ext cx="2704779" cy="0"/>
          </a:xfrm>
          <a:prstGeom prst="line">
            <a:avLst/>
          </a:prstGeom>
          <a:ln>
            <a:solidFill>
              <a:srgbClr val="E2C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43919" y="461009"/>
            <a:ext cx="2812356" cy="0"/>
          </a:xfrm>
          <a:prstGeom prst="line">
            <a:avLst/>
          </a:prstGeom>
          <a:ln>
            <a:solidFill>
              <a:srgbClr val="E2C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184F40C-B9F1-4FCF-ADF1-8B77B0C3AD25}"/>
              </a:ext>
            </a:extLst>
          </p:cNvPr>
          <p:cNvSpPr txBox="1"/>
          <p:nvPr/>
        </p:nvSpPr>
        <p:spPr>
          <a:xfrm>
            <a:off x="214990" y="5276976"/>
            <a:ext cx="1397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2C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143919" y="5422408"/>
            <a:ext cx="2812356" cy="0"/>
          </a:xfrm>
          <a:prstGeom prst="line">
            <a:avLst/>
          </a:prstGeom>
          <a:ln>
            <a:solidFill>
              <a:srgbClr val="E2C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8A0C09C-AD66-4853-9432-402A00F16CD5}"/>
              </a:ext>
            </a:extLst>
          </p:cNvPr>
          <p:cNvGrpSpPr/>
          <p:nvPr/>
        </p:nvGrpSpPr>
        <p:grpSpPr>
          <a:xfrm>
            <a:off x="1068771" y="5558710"/>
            <a:ext cx="3043726" cy="738396"/>
            <a:chOff x="3700374" y="3074816"/>
            <a:chExt cx="3043726" cy="7383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3BBE494-EDEC-49C3-86AA-1F43C72606F9}"/>
                </a:ext>
              </a:extLst>
            </p:cNvPr>
            <p:cNvSpPr txBox="1"/>
            <p:nvPr/>
          </p:nvSpPr>
          <p:spPr>
            <a:xfrm>
              <a:off x="3700485" y="3074816"/>
              <a:ext cx="30436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BREVET D’APTITUDE AUX FONCTIONS D’ANIMATEUR (</a:t>
              </a:r>
              <a:r>
                <a:rPr lang="en-US" sz="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Approfondissement</a:t>
              </a:r>
              <a:r>
                <a: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: petite </a:t>
              </a:r>
              <a:r>
                <a:rPr lang="en-US" sz="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enfance</a:t>
              </a:r>
              <a:r>
                <a: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C423959-1CB5-4E62-B6E6-DCEEB9A51FEA}"/>
                </a:ext>
              </a:extLst>
            </p:cNvPr>
            <p:cNvSpPr txBox="1"/>
            <p:nvPr/>
          </p:nvSpPr>
          <p:spPr>
            <a:xfrm>
              <a:off x="3700486" y="3353994"/>
              <a:ext cx="26975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CREPS de Bordeaux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A5D5D83-F15A-4BA6-9D38-7BD3962059F4}"/>
                </a:ext>
              </a:extLst>
            </p:cNvPr>
            <p:cNvSpPr txBox="1"/>
            <p:nvPr/>
          </p:nvSpPr>
          <p:spPr>
            <a:xfrm>
              <a:off x="3700374" y="3505435"/>
              <a:ext cx="2972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Formation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à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l'accueil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et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l'encadrement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mineurs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dans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leur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vie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quotidienne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184F40C-B9F1-4FCF-ADF1-8B77B0C3AD25}"/>
              </a:ext>
            </a:extLst>
          </p:cNvPr>
          <p:cNvSpPr txBox="1"/>
          <p:nvPr/>
        </p:nvSpPr>
        <p:spPr>
          <a:xfrm>
            <a:off x="212444" y="5773147"/>
            <a:ext cx="71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2006</a:t>
            </a:r>
          </a:p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8A0C09C-AD66-4853-9432-402A00F16CD5}"/>
              </a:ext>
            </a:extLst>
          </p:cNvPr>
          <p:cNvGrpSpPr/>
          <p:nvPr/>
        </p:nvGrpSpPr>
        <p:grpSpPr>
          <a:xfrm>
            <a:off x="1068771" y="6639108"/>
            <a:ext cx="2972030" cy="704357"/>
            <a:chOff x="3700374" y="3074816"/>
            <a:chExt cx="2972030" cy="70435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3BBE494-EDEC-49C3-86AA-1F43C72606F9}"/>
                </a:ext>
              </a:extLst>
            </p:cNvPr>
            <p:cNvSpPr txBox="1"/>
            <p:nvPr/>
          </p:nvSpPr>
          <p:spPr>
            <a:xfrm>
              <a:off x="3700486" y="3074816"/>
              <a:ext cx="2697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BACCALAUREAT LITTERAIRE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C423959-1CB5-4E62-B6E6-DCEEB9A51FEA}"/>
                </a:ext>
              </a:extLst>
            </p:cNvPr>
            <p:cNvSpPr txBox="1"/>
            <p:nvPr/>
          </p:nvSpPr>
          <p:spPr>
            <a:xfrm>
              <a:off x="3700486" y="3233498"/>
              <a:ext cx="26975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Lycée Vaclav Havel,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Bègles</a:t>
              </a:r>
              <a:endPara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A5D5D83-F15A-4BA6-9D38-7BD3962059F4}"/>
                </a:ext>
              </a:extLst>
            </p:cNvPr>
            <p:cNvSpPr txBox="1"/>
            <p:nvPr/>
          </p:nvSpPr>
          <p:spPr>
            <a:xfrm>
              <a:off x="3700374" y="3363675"/>
              <a:ext cx="297203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Formation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générale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réalisée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au lycée,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assortie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d'une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spécialisation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littérature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sciences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humaines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espagnol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et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anglais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Diplôme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niveau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obtenu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184F40C-B9F1-4FCF-ADF1-8B77B0C3AD25}"/>
              </a:ext>
            </a:extLst>
          </p:cNvPr>
          <p:cNvSpPr txBox="1"/>
          <p:nvPr/>
        </p:nvSpPr>
        <p:spPr>
          <a:xfrm>
            <a:off x="212444" y="6853545"/>
            <a:ext cx="71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</a:t>
            </a:r>
          </a:p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84F40C-B9F1-4FCF-ADF1-8B77B0C3AD25}"/>
              </a:ext>
            </a:extLst>
          </p:cNvPr>
          <p:cNvSpPr txBox="1"/>
          <p:nvPr/>
        </p:nvSpPr>
        <p:spPr>
          <a:xfrm>
            <a:off x="214990" y="8760698"/>
            <a:ext cx="1397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E2C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Qualités</a:t>
            </a:r>
            <a:endParaRPr lang="en-US" sz="1200" b="1" dirty="0">
              <a:solidFill>
                <a:srgbClr val="E2C27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967186" y="8906130"/>
            <a:ext cx="2989089" cy="0"/>
          </a:xfrm>
          <a:prstGeom prst="line">
            <a:avLst/>
          </a:prstGeom>
          <a:ln>
            <a:solidFill>
              <a:srgbClr val="E2C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498774F-823F-4268-A815-13C8D5F031E8}"/>
              </a:ext>
            </a:extLst>
          </p:cNvPr>
          <p:cNvGrpSpPr/>
          <p:nvPr/>
        </p:nvGrpSpPr>
        <p:grpSpPr>
          <a:xfrm>
            <a:off x="4511079" y="3033139"/>
            <a:ext cx="2266984" cy="829377"/>
            <a:chOff x="353351" y="3254574"/>
            <a:chExt cx="2266984" cy="829377"/>
          </a:xfrm>
        </p:grpSpPr>
        <p:sp>
          <p:nvSpPr>
            <p:cNvPr id="70" name="TextBox 13">
              <a:extLst>
                <a:ext uri="{FF2B5EF4-FFF2-40B4-BE49-F238E27FC236}">
                  <a16:creationId xmlns:a16="http://schemas.microsoft.com/office/drawing/2014/main" id="{35687B29-3188-476D-95CF-498EBB2F3B5E}"/>
                </a:ext>
              </a:extLst>
            </p:cNvPr>
            <p:cNvSpPr txBox="1"/>
            <p:nvPr/>
          </p:nvSpPr>
          <p:spPr>
            <a:xfrm>
              <a:off x="467933" y="3254574"/>
              <a:ext cx="1505243" cy="220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+33 1 22 33 44 55</a:t>
              </a: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E8209332-D809-477C-90A3-37D756496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66" y="3808462"/>
              <a:ext cx="93663" cy="87312"/>
            </a:xfrm>
            <a:custGeom>
              <a:avLst/>
              <a:gdLst>
                <a:gd name="T0" fmla="*/ 30 w 59"/>
                <a:gd name="T1" fmla="*/ 0 h 55"/>
                <a:gd name="T2" fmla="*/ 0 w 59"/>
                <a:gd name="T3" fmla="*/ 28 h 55"/>
                <a:gd name="T4" fmla="*/ 9 w 59"/>
                <a:gd name="T5" fmla="*/ 28 h 55"/>
                <a:gd name="T6" fmla="*/ 9 w 59"/>
                <a:gd name="T7" fmla="*/ 55 h 55"/>
                <a:gd name="T8" fmla="*/ 24 w 59"/>
                <a:gd name="T9" fmla="*/ 55 h 55"/>
                <a:gd name="T10" fmla="*/ 24 w 59"/>
                <a:gd name="T11" fmla="*/ 36 h 55"/>
                <a:gd name="T12" fmla="*/ 35 w 59"/>
                <a:gd name="T13" fmla="*/ 36 h 55"/>
                <a:gd name="T14" fmla="*/ 35 w 59"/>
                <a:gd name="T15" fmla="*/ 55 h 55"/>
                <a:gd name="T16" fmla="*/ 50 w 59"/>
                <a:gd name="T17" fmla="*/ 55 h 55"/>
                <a:gd name="T18" fmla="*/ 50 w 59"/>
                <a:gd name="T19" fmla="*/ 28 h 55"/>
                <a:gd name="T20" fmla="*/ 59 w 59"/>
                <a:gd name="T21" fmla="*/ 28 h 55"/>
                <a:gd name="T22" fmla="*/ 30 w 59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55">
                  <a:moveTo>
                    <a:pt x="30" y="0"/>
                  </a:moveTo>
                  <a:lnTo>
                    <a:pt x="0" y="28"/>
                  </a:lnTo>
                  <a:lnTo>
                    <a:pt x="9" y="28"/>
                  </a:lnTo>
                  <a:lnTo>
                    <a:pt x="9" y="55"/>
                  </a:lnTo>
                  <a:lnTo>
                    <a:pt x="24" y="55"/>
                  </a:lnTo>
                  <a:lnTo>
                    <a:pt x="24" y="36"/>
                  </a:lnTo>
                  <a:lnTo>
                    <a:pt x="35" y="36"/>
                  </a:lnTo>
                  <a:lnTo>
                    <a:pt x="35" y="55"/>
                  </a:lnTo>
                  <a:lnTo>
                    <a:pt x="50" y="55"/>
                  </a:lnTo>
                  <a:lnTo>
                    <a:pt x="50" y="28"/>
                  </a:lnTo>
                  <a:lnTo>
                    <a:pt x="59" y="2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52AE3549-CAA6-4B46-BD04-41828BE81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62" y="3310523"/>
              <a:ext cx="84138" cy="88900"/>
            </a:xfrm>
            <a:custGeom>
              <a:avLst/>
              <a:gdLst>
                <a:gd name="T0" fmla="*/ 23 w 24"/>
                <a:gd name="T1" fmla="*/ 17 h 24"/>
                <a:gd name="T2" fmla="*/ 22 w 24"/>
                <a:gd name="T3" fmla="*/ 16 h 24"/>
                <a:gd name="T4" fmla="*/ 18 w 24"/>
                <a:gd name="T5" fmla="*/ 16 h 24"/>
                <a:gd name="T6" fmla="*/ 16 w 24"/>
                <a:gd name="T7" fmla="*/ 16 h 24"/>
                <a:gd name="T8" fmla="*/ 13 w 24"/>
                <a:gd name="T9" fmla="*/ 19 h 24"/>
                <a:gd name="T10" fmla="*/ 4 w 24"/>
                <a:gd name="T11" fmla="*/ 10 h 24"/>
                <a:gd name="T12" fmla="*/ 7 w 24"/>
                <a:gd name="T13" fmla="*/ 7 h 24"/>
                <a:gd name="T14" fmla="*/ 8 w 24"/>
                <a:gd name="T15" fmla="*/ 6 h 24"/>
                <a:gd name="T16" fmla="*/ 7 w 24"/>
                <a:gd name="T17" fmla="*/ 1 h 24"/>
                <a:gd name="T18" fmla="*/ 7 w 24"/>
                <a:gd name="T19" fmla="*/ 0 h 24"/>
                <a:gd name="T20" fmla="*/ 6 w 24"/>
                <a:gd name="T21" fmla="*/ 0 h 24"/>
                <a:gd name="T22" fmla="*/ 1 w 24"/>
                <a:gd name="T23" fmla="*/ 0 h 24"/>
                <a:gd name="T24" fmla="*/ 0 w 24"/>
                <a:gd name="T25" fmla="*/ 0 h 24"/>
                <a:gd name="T26" fmla="*/ 0 w 24"/>
                <a:gd name="T27" fmla="*/ 1 h 24"/>
                <a:gd name="T28" fmla="*/ 3 w 24"/>
                <a:gd name="T29" fmla="*/ 12 h 24"/>
                <a:gd name="T30" fmla="*/ 11 w 24"/>
                <a:gd name="T31" fmla="*/ 21 h 24"/>
                <a:gd name="T32" fmla="*/ 22 w 24"/>
                <a:gd name="T33" fmla="*/ 24 h 24"/>
                <a:gd name="T34" fmla="*/ 23 w 24"/>
                <a:gd name="T35" fmla="*/ 23 h 24"/>
                <a:gd name="T36" fmla="*/ 24 w 24"/>
                <a:gd name="T37" fmla="*/ 22 h 24"/>
                <a:gd name="T38" fmla="*/ 24 w 24"/>
                <a:gd name="T39" fmla="*/ 18 h 24"/>
                <a:gd name="T40" fmla="*/ 23 w 24"/>
                <a:gd name="T41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24">
                  <a:moveTo>
                    <a:pt x="23" y="17"/>
                  </a:moveTo>
                  <a:cubicBezTo>
                    <a:pt x="23" y="16"/>
                    <a:pt x="23" y="16"/>
                    <a:pt x="22" y="16"/>
                  </a:cubicBezTo>
                  <a:cubicBezTo>
                    <a:pt x="21" y="16"/>
                    <a:pt x="19" y="16"/>
                    <a:pt x="18" y="16"/>
                  </a:cubicBezTo>
                  <a:cubicBezTo>
                    <a:pt x="17" y="15"/>
                    <a:pt x="17" y="15"/>
                    <a:pt x="16" y="16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9" y="17"/>
                    <a:pt x="6" y="14"/>
                    <a:pt x="4" y="1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7" y="4"/>
                    <a:pt x="7" y="3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"/>
                    <a:pt x="1" y="9"/>
                    <a:pt x="3" y="12"/>
                  </a:cubicBezTo>
                  <a:cubicBezTo>
                    <a:pt x="5" y="16"/>
                    <a:pt x="7" y="19"/>
                    <a:pt x="11" y="21"/>
                  </a:cubicBezTo>
                  <a:cubicBezTo>
                    <a:pt x="14" y="23"/>
                    <a:pt x="18" y="24"/>
                    <a:pt x="22" y="24"/>
                  </a:cubicBezTo>
                  <a:cubicBezTo>
                    <a:pt x="23" y="24"/>
                    <a:pt x="23" y="23"/>
                    <a:pt x="23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3" y="17"/>
                    <a:pt x="23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TextBox 16">
              <a:extLst>
                <a:ext uri="{FF2B5EF4-FFF2-40B4-BE49-F238E27FC236}">
                  <a16:creationId xmlns:a16="http://schemas.microsoft.com/office/drawing/2014/main" id="{C4B5F7A4-01DD-490C-86E6-524C94204ABD}"/>
                </a:ext>
              </a:extLst>
            </p:cNvPr>
            <p:cNvSpPr txBox="1"/>
            <p:nvPr/>
          </p:nvSpPr>
          <p:spPr>
            <a:xfrm>
              <a:off x="467933" y="3489898"/>
              <a:ext cx="2152402" cy="220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Mon_email@mail.com</a:t>
              </a:r>
              <a:endParaRPr lang="en-US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TextBox 17">
              <a:extLst>
                <a:ext uri="{FF2B5EF4-FFF2-40B4-BE49-F238E27FC236}">
                  <a16:creationId xmlns:a16="http://schemas.microsoft.com/office/drawing/2014/main" id="{5BB0ACED-E07A-4A8A-8A1B-5167776EE53C}"/>
                </a:ext>
              </a:extLst>
            </p:cNvPr>
            <p:cNvSpPr txBox="1"/>
            <p:nvPr/>
          </p:nvSpPr>
          <p:spPr>
            <a:xfrm>
              <a:off x="467933" y="3745397"/>
              <a:ext cx="21524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 Rue de la </a:t>
              </a:r>
              <a:r>
                <a:rPr lang="en-US" sz="8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Réussite</a:t>
              </a:r>
              <a:endParaRPr lang="en-US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75012 Paris, FRANCE</a:t>
              </a:r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9BB74948-3FB4-43DA-84DD-F90F80513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351" y="3555813"/>
              <a:ext cx="93663" cy="96837"/>
            </a:xfrm>
            <a:custGeom>
              <a:avLst/>
              <a:gdLst>
                <a:gd name="T0" fmla="*/ 23 w 27"/>
                <a:gd name="T1" fmla="*/ 4 h 26"/>
                <a:gd name="T2" fmla="*/ 14 w 27"/>
                <a:gd name="T3" fmla="*/ 0 h 26"/>
                <a:gd name="T4" fmla="*/ 4 w 27"/>
                <a:gd name="T5" fmla="*/ 4 h 26"/>
                <a:gd name="T6" fmla="*/ 0 w 27"/>
                <a:gd name="T7" fmla="*/ 13 h 26"/>
                <a:gd name="T8" fmla="*/ 4 w 27"/>
                <a:gd name="T9" fmla="*/ 23 h 26"/>
                <a:gd name="T10" fmla="*/ 14 w 27"/>
                <a:gd name="T11" fmla="*/ 26 h 26"/>
                <a:gd name="T12" fmla="*/ 23 w 27"/>
                <a:gd name="T13" fmla="*/ 23 h 26"/>
                <a:gd name="T14" fmla="*/ 27 w 27"/>
                <a:gd name="T15" fmla="*/ 13 h 26"/>
                <a:gd name="T16" fmla="*/ 23 w 27"/>
                <a:gd name="T17" fmla="*/ 4 h 26"/>
                <a:gd name="T18" fmla="*/ 23 w 27"/>
                <a:gd name="T19" fmla="*/ 8 h 26"/>
                <a:gd name="T20" fmla="*/ 19 w 27"/>
                <a:gd name="T21" fmla="*/ 8 h 26"/>
                <a:gd name="T22" fmla="*/ 17 w 27"/>
                <a:gd name="T23" fmla="*/ 3 h 26"/>
                <a:gd name="T24" fmla="*/ 23 w 27"/>
                <a:gd name="T25" fmla="*/ 8 h 26"/>
                <a:gd name="T26" fmla="*/ 14 w 27"/>
                <a:gd name="T27" fmla="*/ 3 h 26"/>
                <a:gd name="T28" fmla="*/ 16 w 27"/>
                <a:gd name="T29" fmla="*/ 8 h 26"/>
                <a:gd name="T30" fmla="*/ 11 w 27"/>
                <a:gd name="T31" fmla="*/ 8 h 26"/>
                <a:gd name="T32" fmla="*/ 14 w 27"/>
                <a:gd name="T33" fmla="*/ 3 h 26"/>
                <a:gd name="T34" fmla="*/ 3 w 27"/>
                <a:gd name="T35" fmla="*/ 16 h 26"/>
                <a:gd name="T36" fmla="*/ 3 w 27"/>
                <a:gd name="T37" fmla="*/ 13 h 26"/>
                <a:gd name="T38" fmla="*/ 3 w 27"/>
                <a:gd name="T39" fmla="*/ 10 h 26"/>
                <a:gd name="T40" fmla="*/ 8 w 27"/>
                <a:gd name="T41" fmla="*/ 10 h 26"/>
                <a:gd name="T42" fmla="*/ 8 w 27"/>
                <a:gd name="T43" fmla="*/ 13 h 26"/>
                <a:gd name="T44" fmla="*/ 8 w 27"/>
                <a:gd name="T45" fmla="*/ 16 h 26"/>
                <a:gd name="T46" fmla="*/ 3 w 27"/>
                <a:gd name="T47" fmla="*/ 16 h 26"/>
                <a:gd name="T48" fmla="*/ 4 w 27"/>
                <a:gd name="T49" fmla="*/ 18 h 26"/>
                <a:gd name="T50" fmla="*/ 8 w 27"/>
                <a:gd name="T51" fmla="*/ 18 h 26"/>
                <a:gd name="T52" fmla="*/ 10 w 27"/>
                <a:gd name="T53" fmla="*/ 23 h 26"/>
                <a:gd name="T54" fmla="*/ 4 w 27"/>
                <a:gd name="T55" fmla="*/ 18 h 26"/>
                <a:gd name="T56" fmla="*/ 8 w 27"/>
                <a:gd name="T57" fmla="*/ 8 h 26"/>
                <a:gd name="T58" fmla="*/ 4 w 27"/>
                <a:gd name="T59" fmla="*/ 8 h 26"/>
                <a:gd name="T60" fmla="*/ 10 w 27"/>
                <a:gd name="T61" fmla="*/ 3 h 26"/>
                <a:gd name="T62" fmla="*/ 8 w 27"/>
                <a:gd name="T63" fmla="*/ 8 h 26"/>
                <a:gd name="T64" fmla="*/ 14 w 27"/>
                <a:gd name="T65" fmla="*/ 24 h 26"/>
                <a:gd name="T66" fmla="*/ 11 w 27"/>
                <a:gd name="T67" fmla="*/ 18 h 26"/>
                <a:gd name="T68" fmla="*/ 16 w 27"/>
                <a:gd name="T69" fmla="*/ 18 h 26"/>
                <a:gd name="T70" fmla="*/ 14 w 27"/>
                <a:gd name="T71" fmla="*/ 24 h 26"/>
                <a:gd name="T72" fmla="*/ 17 w 27"/>
                <a:gd name="T73" fmla="*/ 16 h 26"/>
                <a:gd name="T74" fmla="*/ 10 w 27"/>
                <a:gd name="T75" fmla="*/ 16 h 26"/>
                <a:gd name="T76" fmla="*/ 10 w 27"/>
                <a:gd name="T77" fmla="*/ 13 h 26"/>
                <a:gd name="T78" fmla="*/ 10 w 27"/>
                <a:gd name="T79" fmla="*/ 10 h 26"/>
                <a:gd name="T80" fmla="*/ 17 w 27"/>
                <a:gd name="T81" fmla="*/ 10 h 26"/>
                <a:gd name="T82" fmla="*/ 17 w 27"/>
                <a:gd name="T83" fmla="*/ 13 h 26"/>
                <a:gd name="T84" fmla="*/ 17 w 27"/>
                <a:gd name="T85" fmla="*/ 16 h 26"/>
                <a:gd name="T86" fmla="*/ 17 w 27"/>
                <a:gd name="T87" fmla="*/ 23 h 26"/>
                <a:gd name="T88" fmla="*/ 19 w 27"/>
                <a:gd name="T89" fmla="*/ 18 h 26"/>
                <a:gd name="T90" fmla="*/ 23 w 27"/>
                <a:gd name="T91" fmla="*/ 18 h 26"/>
                <a:gd name="T92" fmla="*/ 17 w 27"/>
                <a:gd name="T93" fmla="*/ 23 h 26"/>
                <a:gd name="T94" fmla="*/ 19 w 27"/>
                <a:gd name="T95" fmla="*/ 16 h 26"/>
                <a:gd name="T96" fmla="*/ 20 w 27"/>
                <a:gd name="T97" fmla="*/ 13 h 26"/>
                <a:gd name="T98" fmla="*/ 19 w 27"/>
                <a:gd name="T99" fmla="*/ 10 h 26"/>
                <a:gd name="T100" fmla="*/ 24 w 27"/>
                <a:gd name="T101" fmla="*/ 10 h 26"/>
                <a:gd name="T102" fmla="*/ 24 w 27"/>
                <a:gd name="T103" fmla="*/ 13 h 26"/>
                <a:gd name="T104" fmla="*/ 24 w 27"/>
                <a:gd name="T105" fmla="*/ 16 h 26"/>
                <a:gd name="T106" fmla="*/ 19 w 27"/>
                <a:gd name="T107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6">
                  <a:moveTo>
                    <a:pt x="23" y="4"/>
                  </a:moveTo>
                  <a:cubicBezTo>
                    <a:pt x="20" y="1"/>
                    <a:pt x="17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7"/>
                    <a:pt x="2" y="20"/>
                    <a:pt x="4" y="23"/>
                  </a:cubicBezTo>
                  <a:cubicBezTo>
                    <a:pt x="7" y="25"/>
                    <a:pt x="10" y="26"/>
                    <a:pt x="14" y="26"/>
                  </a:cubicBezTo>
                  <a:cubicBezTo>
                    <a:pt x="17" y="26"/>
                    <a:pt x="20" y="25"/>
                    <a:pt x="23" y="23"/>
                  </a:cubicBezTo>
                  <a:cubicBezTo>
                    <a:pt x="26" y="20"/>
                    <a:pt x="27" y="17"/>
                    <a:pt x="27" y="13"/>
                  </a:cubicBezTo>
                  <a:cubicBezTo>
                    <a:pt x="27" y="9"/>
                    <a:pt x="26" y="6"/>
                    <a:pt x="23" y="4"/>
                  </a:cubicBezTo>
                  <a:close/>
                  <a:moveTo>
                    <a:pt x="23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8" y="6"/>
                    <a:pt x="18" y="5"/>
                    <a:pt x="17" y="3"/>
                  </a:cubicBezTo>
                  <a:cubicBezTo>
                    <a:pt x="20" y="4"/>
                    <a:pt x="22" y="5"/>
                    <a:pt x="23" y="8"/>
                  </a:cubicBezTo>
                  <a:close/>
                  <a:moveTo>
                    <a:pt x="14" y="3"/>
                  </a:moveTo>
                  <a:cubicBezTo>
                    <a:pt x="15" y="4"/>
                    <a:pt x="16" y="6"/>
                    <a:pt x="16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6"/>
                    <a:pt x="12" y="4"/>
                    <a:pt x="14" y="3"/>
                  </a:cubicBezTo>
                  <a:close/>
                  <a:moveTo>
                    <a:pt x="3" y="16"/>
                  </a:moveTo>
                  <a:cubicBezTo>
                    <a:pt x="3" y="15"/>
                    <a:pt x="3" y="14"/>
                    <a:pt x="3" y="13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2"/>
                    <a:pt x="8" y="13"/>
                  </a:cubicBezTo>
                  <a:cubicBezTo>
                    <a:pt x="8" y="14"/>
                    <a:pt x="8" y="15"/>
                    <a:pt x="8" y="16"/>
                  </a:cubicBezTo>
                  <a:lnTo>
                    <a:pt x="3" y="16"/>
                  </a:lnTo>
                  <a:close/>
                  <a:moveTo>
                    <a:pt x="4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9" y="20"/>
                    <a:pt x="9" y="22"/>
                    <a:pt x="10" y="23"/>
                  </a:cubicBezTo>
                  <a:cubicBezTo>
                    <a:pt x="8" y="22"/>
                    <a:pt x="6" y="21"/>
                    <a:pt x="4" y="18"/>
                  </a:cubicBezTo>
                  <a:close/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5"/>
                    <a:pt x="8" y="4"/>
                    <a:pt x="10" y="3"/>
                  </a:cubicBezTo>
                  <a:cubicBezTo>
                    <a:pt x="9" y="5"/>
                    <a:pt x="9" y="6"/>
                    <a:pt x="8" y="8"/>
                  </a:cubicBezTo>
                  <a:close/>
                  <a:moveTo>
                    <a:pt x="14" y="24"/>
                  </a:moveTo>
                  <a:cubicBezTo>
                    <a:pt x="12" y="22"/>
                    <a:pt x="12" y="20"/>
                    <a:pt x="11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0"/>
                    <a:pt x="15" y="22"/>
                    <a:pt x="14" y="24"/>
                  </a:cubicBezTo>
                  <a:close/>
                  <a:moveTo>
                    <a:pt x="17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0" y="14"/>
                    <a:pt x="10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2"/>
                    <a:pt x="17" y="13"/>
                  </a:cubicBezTo>
                  <a:cubicBezTo>
                    <a:pt x="17" y="14"/>
                    <a:pt x="17" y="15"/>
                    <a:pt x="17" y="16"/>
                  </a:cubicBezTo>
                  <a:close/>
                  <a:moveTo>
                    <a:pt x="17" y="23"/>
                  </a:moveTo>
                  <a:cubicBezTo>
                    <a:pt x="18" y="22"/>
                    <a:pt x="18" y="20"/>
                    <a:pt x="19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1"/>
                    <a:pt x="20" y="22"/>
                    <a:pt x="17" y="23"/>
                  </a:cubicBezTo>
                  <a:close/>
                  <a:moveTo>
                    <a:pt x="19" y="16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0" y="12"/>
                    <a:pt x="20" y="11"/>
                    <a:pt x="19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2"/>
                    <a:pt x="24" y="13"/>
                  </a:cubicBezTo>
                  <a:cubicBezTo>
                    <a:pt x="24" y="14"/>
                    <a:pt x="24" y="15"/>
                    <a:pt x="24" y="16"/>
                  </a:cubicBezTo>
                  <a:lnTo>
                    <a:pt x="19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81FF4FF-6E7A-49AB-97FC-849304C1680E}"/>
              </a:ext>
            </a:extLst>
          </p:cNvPr>
          <p:cNvGrpSpPr/>
          <p:nvPr/>
        </p:nvGrpSpPr>
        <p:grpSpPr>
          <a:xfrm>
            <a:off x="4517036" y="4296015"/>
            <a:ext cx="1952853" cy="626588"/>
            <a:chOff x="312218" y="4160685"/>
            <a:chExt cx="1952853" cy="62658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EFCA9C5-2B26-4DD1-8A7F-3DFB5D8843EE}"/>
                </a:ext>
              </a:extLst>
            </p:cNvPr>
            <p:cNvGrpSpPr/>
            <p:nvPr/>
          </p:nvGrpSpPr>
          <p:grpSpPr>
            <a:xfrm>
              <a:off x="427196" y="4160685"/>
              <a:ext cx="1837875" cy="626588"/>
              <a:chOff x="427196" y="4160685"/>
              <a:chExt cx="1837875" cy="626588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2F603B7-411E-4C40-88E5-FE76227ABD79}"/>
                  </a:ext>
                </a:extLst>
              </p:cNvPr>
              <p:cNvSpPr txBox="1"/>
              <p:nvPr/>
            </p:nvSpPr>
            <p:spPr>
              <a:xfrm>
                <a:off x="427196" y="4160685"/>
                <a:ext cx="183787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7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en-US" sz="7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Mon_Profil</a:t>
                </a:r>
                <a:endParaRPr lang="en-US" sz="7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4FBB5D9-5A44-4D88-815E-D8FD1B86BA6E}"/>
                  </a:ext>
                </a:extLst>
              </p:cNvPr>
              <p:cNvSpPr txBox="1"/>
              <p:nvPr/>
            </p:nvSpPr>
            <p:spPr>
              <a:xfrm>
                <a:off x="427196" y="4377557"/>
                <a:ext cx="183787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7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en-US" sz="7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Mon_Profil</a:t>
                </a:r>
                <a:endParaRPr lang="en-US" sz="7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5405145-A9A3-4065-AC7B-1B50D99A9A35}"/>
                  </a:ext>
                </a:extLst>
              </p:cNvPr>
              <p:cNvSpPr txBox="1"/>
              <p:nvPr/>
            </p:nvSpPr>
            <p:spPr>
              <a:xfrm>
                <a:off x="427196" y="4587218"/>
                <a:ext cx="183787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7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en-US" sz="7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Mon_Profil</a:t>
                </a:r>
                <a:endParaRPr lang="en-US" sz="7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E736D419-2455-490B-BDCD-10536E2F5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79" y="4225842"/>
              <a:ext cx="47625" cy="88900"/>
            </a:xfrm>
            <a:custGeom>
              <a:avLst/>
              <a:gdLst>
                <a:gd name="T0" fmla="*/ 8 w 12"/>
                <a:gd name="T1" fmla="*/ 5 h 24"/>
                <a:gd name="T2" fmla="*/ 10 w 12"/>
                <a:gd name="T3" fmla="*/ 4 h 24"/>
                <a:gd name="T4" fmla="*/ 12 w 12"/>
                <a:gd name="T5" fmla="*/ 4 h 24"/>
                <a:gd name="T6" fmla="*/ 12 w 12"/>
                <a:gd name="T7" fmla="*/ 0 h 24"/>
                <a:gd name="T8" fmla="*/ 9 w 12"/>
                <a:gd name="T9" fmla="*/ 0 h 24"/>
                <a:gd name="T10" fmla="*/ 5 w 12"/>
                <a:gd name="T11" fmla="*/ 1 h 24"/>
                <a:gd name="T12" fmla="*/ 3 w 12"/>
                <a:gd name="T13" fmla="*/ 6 h 24"/>
                <a:gd name="T14" fmla="*/ 3 w 12"/>
                <a:gd name="T15" fmla="*/ 9 h 24"/>
                <a:gd name="T16" fmla="*/ 0 w 12"/>
                <a:gd name="T17" fmla="*/ 9 h 24"/>
                <a:gd name="T18" fmla="*/ 0 w 12"/>
                <a:gd name="T19" fmla="*/ 13 h 24"/>
                <a:gd name="T20" fmla="*/ 3 w 12"/>
                <a:gd name="T21" fmla="*/ 13 h 24"/>
                <a:gd name="T22" fmla="*/ 3 w 12"/>
                <a:gd name="T23" fmla="*/ 24 h 24"/>
                <a:gd name="T24" fmla="*/ 8 w 12"/>
                <a:gd name="T25" fmla="*/ 24 h 24"/>
                <a:gd name="T26" fmla="*/ 8 w 12"/>
                <a:gd name="T27" fmla="*/ 13 h 24"/>
                <a:gd name="T28" fmla="*/ 11 w 12"/>
                <a:gd name="T29" fmla="*/ 13 h 24"/>
                <a:gd name="T30" fmla="*/ 12 w 12"/>
                <a:gd name="T31" fmla="*/ 9 h 24"/>
                <a:gd name="T32" fmla="*/ 8 w 12"/>
                <a:gd name="T33" fmla="*/ 9 h 24"/>
                <a:gd name="T34" fmla="*/ 8 w 12"/>
                <a:gd name="T35" fmla="*/ 6 h 24"/>
                <a:gd name="T36" fmla="*/ 8 w 12"/>
                <a:gd name="T37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24">
                  <a:moveTo>
                    <a:pt x="8" y="5"/>
                  </a:moveTo>
                  <a:cubicBezTo>
                    <a:pt x="8" y="4"/>
                    <a:pt x="9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2"/>
                    <a:pt x="3" y="4"/>
                    <a:pt x="3" y="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929E237D-9E49-4C03-A524-C68B265A9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18" y="4437321"/>
              <a:ext cx="84138" cy="76200"/>
            </a:xfrm>
            <a:custGeom>
              <a:avLst/>
              <a:gdLst>
                <a:gd name="T0" fmla="*/ 24 w 24"/>
                <a:gd name="T1" fmla="*/ 3 h 20"/>
                <a:gd name="T2" fmla="*/ 21 w 24"/>
                <a:gd name="T3" fmla="*/ 3 h 20"/>
                <a:gd name="T4" fmla="*/ 23 w 24"/>
                <a:gd name="T5" fmla="*/ 1 h 20"/>
                <a:gd name="T6" fmla="*/ 20 w 24"/>
                <a:gd name="T7" fmla="*/ 2 h 20"/>
                <a:gd name="T8" fmla="*/ 18 w 24"/>
                <a:gd name="T9" fmla="*/ 1 h 20"/>
                <a:gd name="T10" fmla="*/ 16 w 24"/>
                <a:gd name="T11" fmla="*/ 0 h 20"/>
                <a:gd name="T12" fmla="*/ 14 w 24"/>
                <a:gd name="T13" fmla="*/ 1 h 20"/>
                <a:gd name="T14" fmla="*/ 12 w 24"/>
                <a:gd name="T15" fmla="*/ 3 h 20"/>
                <a:gd name="T16" fmla="*/ 11 w 24"/>
                <a:gd name="T17" fmla="*/ 5 h 20"/>
                <a:gd name="T18" fmla="*/ 12 w 24"/>
                <a:gd name="T19" fmla="*/ 6 h 20"/>
                <a:gd name="T20" fmla="*/ 6 w 24"/>
                <a:gd name="T21" fmla="*/ 5 h 20"/>
                <a:gd name="T22" fmla="*/ 1 w 24"/>
                <a:gd name="T23" fmla="*/ 1 h 20"/>
                <a:gd name="T24" fmla="*/ 1 w 24"/>
                <a:gd name="T25" fmla="*/ 4 h 20"/>
                <a:gd name="T26" fmla="*/ 1 w 24"/>
                <a:gd name="T27" fmla="*/ 6 h 20"/>
                <a:gd name="T28" fmla="*/ 3 w 24"/>
                <a:gd name="T29" fmla="*/ 8 h 20"/>
                <a:gd name="T30" fmla="*/ 1 w 24"/>
                <a:gd name="T31" fmla="*/ 7 h 20"/>
                <a:gd name="T32" fmla="*/ 1 w 24"/>
                <a:gd name="T33" fmla="*/ 7 h 20"/>
                <a:gd name="T34" fmla="*/ 2 w 24"/>
                <a:gd name="T35" fmla="*/ 10 h 20"/>
                <a:gd name="T36" fmla="*/ 5 w 24"/>
                <a:gd name="T37" fmla="*/ 12 h 20"/>
                <a:gd name="T38" fmla="*/ 3 w 24"/>
                <a:gd name="T39" fmla="*/ 12 h 20"/>
                <a:gd name="T40" fmla="*/ 2 w 24"/>
                <a:gd name="T41" fmla="*/ 12 h 20"/>
                <a:gd name="T42" fmla="*/ 4 w 24"/>
                <a:gd name="T43" fmla="*/ 14 h 20"/>
                <a:gd name="T44" fmla="*/ 7 w 24"/>
                <a:gd name="T45" fmla="*/ 15 h 20"/>
                <a:gd name="T46" fmla="*/ 1 w 24"/>
                <a:gd name="T47" fmla="*/ 18 h 20"/>
                <a:gd name="T48" fmla="*/ 0 w 24"/>
                <a:gd name="T49" fmla="*/ 18 h 20"/>
                <a:gd name="T50" fmla="*/ 7 w 24"/>
                <a:gd name="T51" fmla="*/ 20 h 20"/>
                <a:gd name="T52" fmla="*/ 15 w 24"/>
                <a:gd name="T53" fmla="*/ 18 h 20"/>
                <a:gd name="T54" fmla="*/ 20 w 24"/>
                <a:gd name="T55" fmla="*/ 12 h 20"/>
                <a:gd name="T56" fmla="*/ 21 w 24"/>
                <a:gd name="T57" fmla="*/ 6 h 20"/>
                <a:gd name="T58" fmla="*/ 21 w 24"/>
                <a:gd name="T59" fmla="*/ 5 h 20"/>
                <a:gd name="T60" fmla="*/ 24 w 24"/>
                <a:gd name="T6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20">
                  <a:moveTo>
                    <a:pt x="24" y="3"/>
                  </a:moveTo>
                  <a:cubicBezTo>
                    <a:pt x="23" y="3"/>
                    <a:pt x="22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2" y="1"/>
                    <a:pt x="21" y="2"/>
                    <a:pt x="20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0"/>
                    <a:pt x="14" y="1"/>
                  </a:cubicBezTo>
                  <a:cubicBezTo>
                    <a:pt x="13" y="1"/>
                    <a:pt x="13" y="2"/>
                    <a:pt x="12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0" y="6"/>
                    <a:pt x="8" y="6"/>
                    <a:pt x="6" y="5"/>
                  </a:cubicBezTo>
                  <a:cubicBezTo>
                    <a:pt x="4" y="4"/>
                    <a:pt x="3" y="3"/>
                    <a:pt x="1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2" y="7"/>
                    <a:pt x="2" y="7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9"/>
                    <a:pt x="2" y="10"/>
                  </a:cubicBezTo>
                  <a:cubicBezTo>
                    <a:pt x="3" y="11"/>
                    <a:pt x="3" y="12"/>
                    <a:pt x="5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5" y="17"/>
                    <a:pt x="3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4" y="20"/>
                    <a:pt x="7" y="20"/>
                  </a:cubicBezTo>
                  <a:cubicBezTo>
                    <a:pt x="10" y="20"/>
                    <a:pt x="13" y="19"/>
                    <a:pt x="15" y="18"/>
                  </a:cubicBezTo>
                  <a:cubicBezTo>
                    <a:pt x="17" y="16"/>
                    <a:pt x="18" y="14"/>
                    <a:pt x="20" y="12"/>
                  </a:cubicBezTo>
                  <a:cubicBezTo>
                    <a:pt x="21" y="10"/>
                    <a:pt x="21" y="8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3" y="4"/>
                    <a:pt x="2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11420DC5-E0DB-483E-9B65-FB278302A3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684" y="4649236"/>
              <a:ext cx="74613" cy="80963"/>
            </a:xfrm>
            <a:custGeom>
              <a:avLst/>
              <a:gdLst>
                <a:gd name="T0" fmla="*/ 1 w 21"/>
                <a:gd name="T1" fmla="*/ 21 h 21"/>
                <a:gd name="T2" fmla="*/ 5 w 21"/>
                <a:gd name="T3" fmla="*/ 21 h 21"/>
                <a:gd name="T4" fmla="*/ 5 w 21"/>
                <a:gd name="T5" fmla="*/ 7 h 21"/>
                <a:gd name="T6" fmla="*/ 1 w 21"/>
                <a:gd name="T7" fmla="*/ 7 h 21"/>
                <a:gd name="T8" fmla="*/ 1 w 21"/>
                <a:gd name="T9" fmla="*/ 21 h 21"/>
                <a:gd name="T10" fmla="*/ 20 w 21"/>
                <a:gd name="T11" fmla="*/ 8 h 21"/>
                <a:gd name="T12" fmla="*/ 16 w 21"/>
                <a:gd name="T13" fmla="*/ 7 h 21"/>
                <a:gd name="T14" fmla="*/ 13 w 21"/>
                <a:gd name="T15" fmla="*/ 7 h 21"/>
                <a:gd name="T16" fmla="*/ 12 w 21"/>
                <a:gd name="T17" fmla="*/ 9 h 21"/>
                <a:gd name="T18" fmla="*/ 12 w 21"/>
                <a:gd name="T19" fmla="*/ 9 h 21"/>
                <a:gd name="T20" fmla="*/ 12 w 21"/>
                <a:gd name="T21" fmla="*/ 7 h 21"/>
                <a:gd name="T22" fmla="*/ 8 w 21"/>
                <a:gd name="T23" fmla="*/ 7 h 21"/>
                <a:gd name="T24" fmla="*/ 8 w 21"/>
                <a:gd name="T25" fmla="*/ 21 h 21"/>
                <a:gd name="T26" fmla="*/ 12 w 21"/>
                <a:gd name="T27" fmla="*/ 21 h 21"/>
                <a:gd name="T28" fmla="*/ 12 w 21"/>
                <a:gd name="T29" fmla="*/ 14 h 21"/>
                <a:gd name="T30" fmla="*/ 12 w 21"/>
                <a:gd name="T31" fmla="*/ 11 h 21"/>
                <a:gd name="T32" fmla="*/ 15 w 21"/>
                <a:gd name="T33" fmla="*/ 10 h 21"/>
                <a:gd name="T34" fmla="*/ 17 w 21"/>
                <a:gd name="T35" fmla="*/ 12 h 21"/>
                <a:gd name="T36" fmla="*/ 17 w 21"/>
                <a:gd name="T37" fmla="*/ 14 h 21"/>
                <a:gd name="T38" fmla="*/ 17 w 21"/>
                <a:gd name="T39" fmla="*/ 21 h 21"/>
                <a:gd name="T40" fmla="*/ 21 w 21"/>
                <a:gd name="T41" fmla="*/ 21 h 21"/>
                <a:gd name="T42" fmla="*/ 21 w 21"/>
                <a:gd name="T43" fmla="*/ 13 h 21"/>
                <a:gd name="T44" fmla="*/ 20 w 21"/>
                <a:gd name="T45" fmla="*/ 8 h 21"/>
                <a:gd name="T46" fmla="*/ 3 w 21"/>
                <a:gd name="T47" fmla="*/ 0 h 21"/>
                <a:gd name="T48" fmla="*/ 1 w 21"/>
                <a:gd name="T49" fmla="*/ 1 h 21"/>
                <a:gd name="T50" fmla="*/ 0 w 21"/>
                <a:gd name="T51" fmla="*/ 2 h 21"/>
                <a:gd name="T52" fmla="*/ 1 w 21"/>
                <a:gd name="T53" fmla="*/ 4 h 21"/>
                <a:gd name="T54" fmla="*/ 3 w 21"/>
                <a:gd name="T55" fmla="*/ 5 h 21"/>
                <a:gd name="T56" fmla="*/ 5 w 21"/>
                <a:gd name="T57" fmla="*/ 4 h 21"/>
                <a:gd name="T58" fmla="*/ 5 w 21"/>
                <a:gd name="T59" fmla="*/ 2 h 21"/>
                <a:gd name="T60" fmla="*/ 5 w 21"/>
                <a:gd name="T61" fmla="*/ 1 h 21"/>
                <a:gd name="T62" fmla="*/ 3 w 21"/>
                <a:gd name="T6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21">
                  <a:moveTo>
                    <a:pt x="1" y="21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1" y="7"/>
                    <a:pt x="1" y="7"/>
                    <a:pt x="1" y="7"/>
                  </a:cubicBezTo>
                  <a:lnTo>
                    <a:pt x="1" y="21"/>
                  </a:lnTo>
                  <a:close/>
                  <a:moveTo>
                    <a:pt x="20" y="8"/>
                  </a:move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7"/>
                  </a:cubicBezTo>
                  <a:cubicBezTo>
                    <a:pt x="13" y="8"/>
                    <a:pt x="12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3" y="11"/>
                    <a:pt x="14" y="10"/>
                    <a:pt x="15" y="10"/>
                  </a:cubicBezTo>
                  <a:cubicBezTo>
                    <a:pt x="16" y="10"/>
                    <a:pt x="16" y="11"/>
                    <a:pt x="17" y="12"/>
                  </a:cubicBezTo>
                  <a:cubicBezTo>
                    <a:pt x="17" y="12"/>
                    <a:pt x="17" y="13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1"/>
                    <a:pt x="21" y="9"/>
                    <a:pt x="20" y="8"/>
                  </a:cubicBezTo>
                  <a:close/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383321" y="2735247"/>
            <a:ext cx="2336066" cy="276999"/>
            <a:chOff x="223254" y="2681459"/>
            <a:chExt cx="2336066" cy="276999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184F40C-B9F1-4FCF-ADF1-8B77B0C3AD25}"/>
                </a:ext>
              </a:extLst>
            </p:cNvPr>
            <p:cNvSpPr txBox="1"/>
            <p:nvPr/>
          </p:nvSpPr>
          <p:spPr>
            <a:xfrm>
              <a:off x="223254" y="2681459"/>
              <a:ext cx="1397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Contact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1075765" y="2826891"/>
              <a:ext cx="148355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E184F40C-B9F1-4FCF-ADF1-8B77B0C3AD25}"/>
              </a:ext>
            </a:extLst>
          </p:cNvPr>
          <p:cNvSpPr txBox="1"/>
          <p:nvPr/>
        </p:nvSpPr>
        <p:spPr>
          <a:xfrm>
            <a:off x="4383321" y="4025740"/>
            <a:ext cx="1397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Réseaux</a:t>
            </a:r>
            <a:endParaRPr 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5312672" y="4171172"/>
            <a:ext cx="14067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E184F40C-B9F1-4FCF-ADF1-8B77B0C3AD25}"/>
              </a:ext>
            </a:extLst>
          </p:cNvPr>
          <p:cNvSpPr txBox="1"/>
          <p:nvPr/>
        </p:nvSpPr>
        <p:spPr>
          <a:xfrm>
            <a:off x="4383321" y="5094836"/>
            <a:ext cx="1397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Informatique</a:t>
            </a:r>
          </a:p>
        </p:txBody>
      </p:sp>
      <p:cxnSp>
        <p:nvCxnSpPr>
          <p:cNvPr id="103" name="Straight Connector 102"/>
          <p:cNvCxnSpPr>
            <a:cxnSpLocks/>
          </p:cNvCxnSpPr>
          <p:nvPr/>
        </p:nvCxnSpPr>
        <p:spPr>
          <a:xfrm>
            <a:off x="5601030" y="5240268"/>
            <a:ext cx="11183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754A4AAC-32DF-4330-BB67-1C536C93A1C4}"/>
              </a:ext>
            </a:extLst>
          </p:cNvPr>
          <p:cNvSpPr txBox="1"/>
          <p:nvPr/>
        </p:nvSpPr>
        <p:spPr>
          <a:xfrm>
            <a:off x="4380309" y="5446384"/>
            <a:ext cx="11858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 Word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0E735AA-61A1-4BF1-AE10-C96BA1A6C001}"/>
              </a:ext>
            </a:extLst>
          </p:cNvPr>
          <p:cNvSpPr txBox="1"/>
          <p:nvPr/>
        </p:nvSpPr>
        <p:spPr>
          <a:xfrm>
            <a:off x="4380309" y="5656447"/>
            <a:ext cx="1353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 PowerPoint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AC74DD2-9DD1-4607-A677-2F86C7E3C166}"/>
              </a:ext>
            </a:extLst>
          </p:cNvPr>
          <p:cNvSpPr txBox="1"/>
          <p:nvPr/>
        </p:nvSpPr>
        <p:spPr>
          <a:xfrm>
            <a:off x="4380308" y="5866513"/>
            <a:ext cx="1273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 Excel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5757410" y="5524743"/>
            <a:ext cx="961977" cy="74516"/>
            <a:chOff x="1597343" y="5629062"/>
            <a:chExt cx="961977" cy="74516"/>
          </a:xfrm>
        </p:grpSpPr>
        <p:sp>
          <p:nvSpPr>
            <p:cNvPr id="134" name="Rounded Rectangle 133"/>
            <p:cNvSpPr/>
            <p:nvPr/>
          </p:nvSpPr>
          <p:spPr>
            <a:xfrm>
              <a:off x="1597343" y="5629063"/>
              <a:ext cx="961977" cy="74515"/>
            </a:xfrm>
            <a:prstGeom prst="round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1597344" y="5629062"/>
              <a:ext cx="811632" cy="74515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757410" y="5733904"/>
            <a:ext cx="961977" cy="74515"/>
            <a:chOff x="1597343" y="5629063"/>
            <a:chExt cx="961977" cy="74515"/>
          </a:xfrm>
        </p:grpSpPr>
        <p:sp>
          <p:nvSpPr>
            <p:cNvPr id="137" name="Rounded Rectangle 136"/>
            <p:cNvSpPr/>
            <p:nvPr/>
          </p:nvSpPr>
          <p:spPr>
            <a:xfrm>
              <a:off x="1597343" y="5629063"/>
              <a:ext cx="961977" cy="74515"/>
            </a:xfrm>
            <a:prstGeom prst="round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1597344" y="5629063"/>
              <a:ext cx="784199" cy="7150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757410" y="5943060"/>
            <a:ext cx="961977" cy="74516"/>
            <a:chOff x="1597343" y="5629062"/>
            <a:chExt cx="961977" cy="74516"/>
          </a:xfrm>
        </p:grpSpPr>
        <p:sp>
          <p:nvSpPr>
            <p:cNvPr id="140" name="Rounded Rectangle 139"/>
            <p:cNvSpPr/>
            <p:nvPr/>
          </p:nvSpPr>
          <p:spPr>
            <a:xfrm>
              <a:off x="1597343" y="5629063"/>
              <a:ext cx="961977" cy="74515"/>
            </a:xfrm>
            <a:prstGeom prst="round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1597343" y="5629062"/>
              <a:ext cx="811633" cy="74515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E184F40C-B9F1-4FCF-ADF1-8B77B0C3AD25}"/>
              </a:ext>
            </a:extLst>
          </p:cNvPr>
          <p:cNvSpPr txBox="1"/>
          <p:nvPr/>
        </p:nvSpPr>
        <p:spPr>
          <a:xfrm>
            <a:off x="4387495" y="8777747"/>
            <a:ext cx="1397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Languages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5403106" y="8923179"/>
            <a:ext cx="13204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1EA4FE27-7E06-4146-8807-1444F31E3692}"/>
              </a:ext>
            </a:extLst>
          </p:cNvPr>
          <p:cNvSpPr txBox="1"/>
          <p:nvPr/>
        </p:nvSpPr>
        <p:spPr>
          <a:xfrm>
            <a:off x="4384483" y="9051893"/>
            <a:ext cx="11858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Anglais</a:t>
            </a:r>
            <a:endParaRPr lang="en-US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959E2D7-6D7A-4017-839D-4D56682417EB}"/>
              </a:ext>
            </a:extLst>
          </p:cNvPr>
          <p:cNvSpPr txBox="1"/>
          <p:nvPr/>
        </p:nvSpPr>
        <p:spPr>
          <a:xfrm>
            <a:off x="4384483" y="9261956"/>
            <a:ext cx="11858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Espagnol</a:t>
            </a:r>
            <a:endParaRPr lang="en-US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1504370-BCA2-4E6A-B1B6-0BDE61D90910}"/>
              </a:ext>
            </a:extLst>
          </p:cNvPr>
          <p:cNvSpPr txBox="1"/>
          <p:nvPr/>
        </p:nvSpPr>
        <p:spPr>
          <a:xfrm>
            <a:off x="4384483" y="9472019"/>
            <a:ext cx="11858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Allemand</a:t>
            </a:r>
            <a:endParaRPr lang="en-US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5761584" y="9134767"/>
            <a:ext cx="961977" cy="74516"/>
            <a:chOff x="1597343" y="5629062"/>
            <a:chExt cx="961977" cy="74516"/>
          </a:xfrm>
        </p:grpSpPr>
        <p:sp>
          <p:nvSpPr>
            <p:cNvPr id="148" name="Rounded Rectangle 147"/>
            <p:cNvSpPr/>
            <p:nvPr/>
          </p:nvSpPr>
          <p:spPr>
            <a:xfrm>
              <a:off x="1597343" y="5629063"/>
              <a:ext cx="961977" cy="74515"/>
            </a:xfrm>
            <a:prstGeom prst="round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1597344" y="5629062"/>
              <a:ext cx="811632" cy="74515"/>
            </a:xfrm>
            <a:prstGeom prst="round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761584" y="9343927"/>
            <a:ext cx="961977" cy="74516"/>
            <a:chOff x="1597343" y="5629062"/>
            <a:chExt cx="961977" cy="74516"/>
          </a:xfrm>
        </p:grpSpPr>
        <p:sp>
          <p:nvSpPr>
            <p:cNvPr id="151" name="Rounded Rectangle 150"/>
            <p:cNvSpPr/>
            <p:nvPr/>
          </p:nvSpPr>
          <p:spPr>
            <a:xfrm>
              <a:off x="1597343" y="5629063"/>
              <a:ext cx="961977" cy="74515"/>
            </a:xfrm>
            <a:prstGeom prst="round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1597344" y="5629062"/>
              <a:ext cx="811632" cy="74515"/>
            </a:xfrm>
            <a:prstGeom prst="round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761584" y="9553087"/>
            <a:ext cx="961977" cy="74516"/>
            <a:chOff x="1597343" y="5629062"/>
            <a:chExt cx="961977" cy="74516"/>
          </a:xfrm>
        </p:grpSpPr>
        <p:sp>
          <p:nvSpPr>
            <p:cNvPr id="154" name="Rounded Rectangle 153"/>
            <p:cNvSpPr/>
            <p:nvPr/>
          </p:nvSpPr>
          <p:spPr>
            <a:xfrm>
              <a:off x="1597343" y="5629063"/>
              <a:ext cx="961977" cy="74515"/>
            </a:xfrm>
            <a:prstGeom prst="round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1597344" y="5629062"/>
              <a:ext cx="811632" cy="74515"/>
            </a:xfrm>
            <a:prstGeom prst="round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6" name="Freeform 5">
            <a:extLst>
              <a:ext uri="{FF2B5EF4-FFF2-40B4-BE49-F238E27FC236}">
                <a16:creationId xmlns:a16="http://schemas.microsoft.com/office/drawing/2014/main" id="{AA0A730A-69BD-5F48-97A5-8579CF925F09}"/>
              </a:ext>
            </a:extLst>
          </p:cNvPr>
          <p:cNvSpPr>
            <a:spLocks/>
          </p:cNvSpPr>
          <p:nvPr/>
        </p:nvSpPr>
        <p:spPr bwMode="auto">
          <a:xfrm>
            <a:off x="280045" y="1754826"/>
            <a:ext cx="619766" cy="709556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noFill/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Freeform 5">
            <a:extLst>
              <a:ext uri="{FF2B5EF4-FFF2-40B4-BE49-F238E27FC236}">
                <a16:creationId xmlns:a16="http://schemas.microsoft.com/office/drawing/2014/main" id="{E9780D71-74DD-A547-8477-7A27A04D1C7C}"/>
              </a:ext>
            </a:extLst>
          </p:cNvPr>
          <p:cNvSpPr>
            <a:spLocks/>
          </p:cNvSpPr>
          <p:nvPr/>
        </p:nvSpPr>
        <p:spPr bwMode="auto">
          <a:xfrm>
            <a:off x="272866" y="2903125"/>
            <a:ext cx="619766" cy="709556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noFill/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Freeform 5">
            <a:extLst>
              <a:ext uri="{FF2B5EF4-FFF2-40B4-BE49-F238E27FC236}">
                <a16:creationId xmlns:a16="http://schemas.microsoft.com/office/drawing/2014/main" id="{E383B585-448A-C547-AA52-9C63DCAD6C03}"/>
              </a:ext>
            </a:extLst>
          </p:cNvPr>
          <p:cNvSpPr>
            <a:spLocks/>
          </p:cNvSpPr>
          <p:nvPr/>
        </p:nvSpPr>
        <p:spPr bwMode="auto">
          <a:xfrm>
            <a:off x="289497" y="4074101"/>
            <a:ext cx="619766" cy="709556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noFill/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Freeform 5">
            <a:extLst>
              <a:ext uri="{FF2B5EF4-FFF2-40B4-BE49-F238E27FC236}">
                <a16:creationId xmlns:a16="http://schemas.microsoft.com/office/drawing/2014/main" id="{E5C3E202-C7E8-9D4D-8CFF-9A970C6AF406}"/>
              </a:ext>
            </a:extLst>
          </p:cNvPr>
          <p:cNvSpPr>
            <a:spLocks/>
          </p:cNvSpPr>
          <p:nvPr/>
        </p:nvSpPr>
        <p:spPr bwMode="auto">
          <a:xfrm>
            <a:off x="259725" y="5626911"/>
            <a:ext cx="619766" cy="709556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noFill/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Freeform 5">
            <a:extLst>
              <a:ext uri="{FF2B5EF4-FFF2-40B4-BE49-F238E27FC236}">
                <a16:creationId xmlns:a16="http://schemas.microsoft.com/office/drawing/2014/main" id="{6F94B8BA-74DF-0545-8B51-13AB673D7483}"/>
              </a:ext>
            </a:extLst>
          </p:cNvPr>
          <p:cNvSpPr>
            <a:spLocks/>
          </p:cNvSpPr>
          <p:nvPr/>
        </p:nvSpPr>
        <p:spPr bwMode="auto">
          <a:xfrm>
            <a:off x="260597" y="6697926"/>
            <a:ext cx="619766" cy="709556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noFill/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8" name="Group 47">
            <a:extLst>
              <a:ext uri="{FF2B5EF4-FFF2-40B4-BE49-F238E27FC236}">
                <a16:creationId xmlns:a16="http://schemas.microsoft.com/office/drawing/2014/main" id="{8693F543-9458-134F-8848-B94BA4383593}"/>
              </a:ext>
            </a:extLst>
          </p:cNvPr>
          <p:cNvGrpSpPr/>
          <p:nvPr/>
        </p:nvGrpSpPr>
        <p:grpSpPr>
          <a:xfrm>
            <a:off x="1068771" y="7749043"/>
            <a:ext cx="2972030" cy="738396"/>
            <a:chOff x="3700374" y="3074816"/>
            <a:chExt cx="2972030" cy="738396"/>
          </a:xfrm>
        </p:grpSpPr>
        <p:sp>
          <p:nvSpPr>
            <p:cNvPr id="169" name="TextBox 48">
              <a:extLst>
                <a:ext uri="{FF2B5EF4-FFF2-40B4-BE49-F238E27FC236}">
                  <a16:creationId xmlns:a16="http://schemas.microsoft.com/office/drawing/2014/main" id="{C003563E-6140-3041-AD95-57041F7B0D6B}"/>
                </a:ext>
              </a:extLst>
            </p:cNvPr>
            <p:cNvSpPr txBox="1"/>
            <p:nvPr/>
          </p:nvSpPr>
          <p:spPr>
            <a:xfrm>
              <a:off x="3700486" y="3074816"/>
              <a:ext cx="2697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CAP ACCOMPAGNEMENT EDUCATIF PETITE ENFANCE (AEPE)</a:t>
              </a:r>
            </a:p>
          </p:txBody>
        </p:sp>
        <p:sp>
          <p:nvSpPr>
            <p:cNvPr id="170" name="TextBox 49">
              <a:extLst>
                <a:ext uri="{FF2B5EF4-FFF2-40B4-BE49-F238E27FC236}">
                  <a16:creationId xmlns:a16="http://schemas.microsoft.com/office/drawing/2014/main" id="{BDB55AB9-EF7F-4246-BD8D-6CBE7BCBCC56}"/>
                </a:ext>
              </a:extLst>
            </p:cNvPr>
            <p:cNvSpPr txBox="1"/>
            <p:nvPr/>
          </p:nvSpPr>
          <p:spPr>
            <a:xfrm>
              <a:off x="3700486" y="3346906"/>
              <a:ext cx="26975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Lycée Vaclav Havel,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Bègles</a:t>
              </a:r>
              <a:endPara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TextBox 50">
              <a:extLst>
                <a:ext uri="{FF2B5EF4-FFF2-40B4-BE49-F238E27FC236}">
                  <a16:creationId xmlns:a16="http://schemas.microsoft.com/office/drawing/2014/main" id="{326D84B3-3378-F440-B393-778E27445AD7}"/>
                </a:ext>
              </a:extLst>
            </p:cNvPr>
            <p:cNvSpPr txBox="1"/>
            <p:nvPr/>
          </p:nvSpPr>
          <p:spPr>
            <a:xfrm>
              <a:off x="3700374" y="3505435"/>
              <a:ext cx="2972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Formation sur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l'accompagnement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du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jeune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enfant dans son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développement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et stage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crèche.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Diplôme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niveau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 </a:t>
              </a:r>
              <a:r>
                <a:rPr 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obtenu</a:t>
              </a:r>
              <a:r>
                <a:rPr 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sp>
        <p:nvSpPr>
          <p:cNvPr id="172" name="TextBox 52">
            <a:extLst>
              <a:ext uri="{FF2B5EF4-FFF2-40B4-BE49-F238E27FC236}">
                <a16:creationId xmlns:a16="http://schemas.microsoft.com/office/drawing/2014/main" id="{41FDA132-2596-B14F-AEAA-F1E4161F1617}"/>
              </a:ext>
            </a:extLst>
          </p:cNvPr>
          <p:cNvSpPr txBox="1"/>
          <p:nvPr/>
        </p:nvSpPr>
        <p:spPr>
          <a:xfrm>
            <a:off x="212444" y="7963480"/>
            <a:ext cx="71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</a:t>
            </a:r>
          </a:p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</a:t>
            </a:r>
          </a:p>
        </p:txBody>
      </p:sp>
      <p:sp>
        <p:nvSpPr>
          <p:cNvPr id="173" name="Freeform 5">
            <a:extLst>
              <a:ext uri="{FF2B5EF4-FFF2-40B4-BE49-F238E27FC236}">
                <a16:creationId xmlns:a16="http://schemas.microsoft.com/office/drawing/2014/main" id="{F7621249-0926-954D-B55C-5F5981FA9CB0}"/>
              </a:ext>
            </a:extLst>
          </p:cNvPr>
          <p:cNvSpPr>
            <a:spLocks/>
          </p:cNvSpPr>
          <p:nvPr/>
        </p:nvSpPr>
        <p:spPr bwMode="auto">
          <a:xfrm>
            <a:off x="260597" y="7807861"/>
            <a:ext cx="619766" cy="709556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noFill/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TextBox 159">
            <a:extLst>
              <a:ext uri="{FF2B5EF4-FFF2-40B4-BE49-F238E27FC236}">
                <a16:creationId xmlns:a16="http://schemas.microsoft.com/office/drawing/2014/main" id="{27CC48E3-D26B-274D-8FCF-754E8D4E46C1}"/>
              </a:ext>
            </a:extLst>
          </p:cNvPr>
          <p:cNvSpPr txBox="1"/>
          <p:nvPr/>
        </p:nvSpPr>
        <p:spPr>
          <a:xfrm>
            <a:off x="4380308" y="8426208"/>
            <a:ext cx="12363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Théâtre</a:t>
            </a:r>
            <a:endParaRPr lang="en-US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5" name="TextBox 160">
            <a:extLst>
              <a:ext uri="{FF2B5EF4-FFF2-40B4-BE49-F238E27FC236}">
                <a16:creationId xmlns:a16="http://schemas.microsoft.com/office/drawing/2014/main" id="{5A2508B7-B671-B149-AFAB-0F896F515FE8}"/>
              </a:ext>
            </a:extLst>
          </p:cNvPr>
          <p:cNvSpPr txBox="1"/>
          <p:nvPr/>
        </p:nvSpPr>
        <p:spPr>
          <a:xfrm>
            <a:off x="4383392" y="8171695"/>
            <a:ext cx="18585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Écriture de contes</a:t>
            </a:r>
            <a:endParaRPr lang="en-US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TextBox 159">
            <a:extLst>
              <a:ext uri="{FF2B5EF4-FFF2-40B4-BE49-F238E27FC236}">
                <a16:creationId xmlns:a16="http://schemas.microsoft.com/office/drawing/2014/main" id="{10D410D3-EE38-0149-A48E-2EE7D555D7E2}"/>
              </a:ext>
            </a:extLst>
          </p:cNvPr>
          <p:cNvSpPr txBox="1"/>
          <p:nvPr/>
        </p:nvSpPr>
        <p:spPr>
          <a:xfrm>
            <a:off x="4380308" y="6567884"/>
            <a:ext cx="2339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Organisation : encadrement de groupes d'enfants de niveau maternelle durant 10 ans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Arts Plastiques : accompagnement des enfants dans leurs projets culturels (peinture, collages, etc.)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Storytelling</a:t>
            </a:r>
            <a:r>
              <a:rPr lang="fr-FR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lecture de contes</a:t>
            </a:r>
            <a:endParaRPr lang="en-US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TextBox 101">
            <a:extLst>
              <a:ext uri="{FF2B5EF4-FFF2-40B4-BE49-F238E27FC236}">
                <a16:creationId xmlns:a16="http://schemas.microsoft.com/office/drawing/2014/main" id="{0401571E-EA09-5E4E-9E06-017732E2521B}"/>
              </a:ext>
            </a:extLst>
          </p:cNvPr>
          <p:cNvSpPr txBox="1"/>
          <p:nvPr/>
        </p:nvSpPr>
        <p:spPr>
          <a:xfrm>
            <a:off x="4380308" y="6241989"/>
            <a:ext cx="1397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Compétences</a:t>
            </a:r>
            <a:endParaRPr 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8" name="Straight Connector 102">
            <a:extLst>
              <a:ext uri="{FF2B5EF4-FFF2-40B4-BE49-F238E27FC236}">
                <a16:creationId xmlns:a16="http://schemas.microsoft.com/office/drawing/2014/main" id="{9404E7C0-7AB1-8243-8DA4-2BFFAF6E0721}"/>
              </a:ext>
            </a:extLst>
          </p:cNvPr>
          <p:cNvCxnSpPr>
            <a:cxnSpLocks/>
          </p:cNvCxnSpPr>
          <p:nvPr/>
        </p:nvCxnSpPr>
        <p:spPr>
          <a:xfrm>
            <a:off x="5598017" y="6387421"/>
            <a:ext cx="11183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01">
            <a:extLst>
              <a:ext uri="{FF2B5EF4-FFF2-40B4-BE49-F238E27FC236}">
                <a16:creationId xmlns:a16="http://schemas.microsoft.com/office/drawing/2014/main" id="{1BEC4928-FE6B-4340-9924-6F8030D18844}"/>
              </a:ext>
            </a:extLst>
          </p:cNvPr>
          <p:cNvSpPr txBox="1"/>
          <p:nvPr/>
        </p:nvSpPr>
        <p:spPr>
          <a:xfrm>
            <a:off x="4380308" y="7860970"/>
            <a:ext cx="1397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Hobbies</a:t>
            </a:r>
          </a:p>
        </p:txBody>
      </p:sp>
      <p:cxnSp>
        <p:nvCxnSpPr>
          <p:cNvPr id="180" name="Straight Connector 102">
            <a:extLst>
              <a:ext uri="{FF2B5EF4-FFF2-40B4-BE49-F238E27FC236}">
                <a16:creationId xmlns:a16="http://schemas.microsoft.com/office/drawing/2014/main" id="{ABBDED90-93EA-5B46-A914-02FD6978BBC5}"/>
              </a:ext>
            </a:extLst>
          </p:cNvPr>
          <p:cNvCxnSpPr>
            <a:cxnSpLocks/>
          </p:cNvCxnSpPr>
          <p:nvPr/>
        </p:nvCxnSpPr>
        <p:spPr>
          <a:xfrm>
            <a:off x="5235832" y="8006402"/>
            <a:ext cx="14805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09">
            <a:extLst>
              <a:ext uri="{FF2B5EF4-FFF2-40B4-BE49-F238E27FC236}">
                <a16:creationId xmlns:a16="http://schemas.microsoft.com/office/drawing/2014/main" id="{3EB9C2BA-B48B-004E-A06C-0963EE8ACF24}"/>
              </a:ext>
            </a:extLst>
          </p:cNvPr>
          <p:cNvSpPr txBox="1"/>
          <p:nvPr/>
        </p:nvSpPr>
        <p:spPr>
          <a:xfrm>
            <a:off x="232764" y="9054515"/>
            <a:ext cx="11858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Empathie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TextBox 110">
            <a:extLst>
              <a:ext uri="{FF2B5EF4-FFF2-40B4-BE49-F238E27FC236}">
                <a16:creationId xmlns:a16="http://schemas.microsoft.com/office/drawing/2014/main" id="{D5290F43-F860-7E40-98F6-53824EF5C2E1}"/>
              </a:ext>
            </a:extLst>
          </p:cNvPr>
          <p:cNvSpPr txBox="1"/>
          <p:nvPr/>
        </p:nvSpPr>
        <p:spPr>
          <a:xfrm>
            <a:off x="213658" y="9292408"/>
            <a:ext cx="13533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Bienveillance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0" name="Freeform 5">
            <a:extLst>
              <a:ext uri="{FF2B5EF4-FFF2-40B4-BE49-F238E27FC236}">
                <a16:creationId xmlns:a16="http://schemas.microsoft.com/office/drawing/2014/main" id="{18CF8052-FADA-C24A-AA34-47C9A2E69D01}"/>
              </a:ext>
            </a:extLst>
          </p:cNvPr>
          <p:cNvSpPr>
            <a:spLocks/>
          </p:cNvSpPr>
          <p:nvPr/>
        </p:nvSpPr>
        <p:spPr bwMode="auto">
          <a:xfrm>
            <a:off x="1143919" y="9313566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rgbClr val="E2C275"/>
          </a:solidFill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Freeform 5">
            <a:extLst>
              <a:ext uri="{FF2B5EF4-FFF2-40B4-BE49-F238E27FC236}">
                <a16:creationId xmlns:a16="http://schemas.microsoft.com/office/drawing/2014/main" id="{E3B49546-3C6A-8247-995F-38FA1E35C868}"/>
              </a:ext>
            </a:extLst>
          </p:cNvPr>
          <p:cNvSpPr>
            <a:spLocks/>
          </p:cNvSpPr>
          <p:nvPr/>
        </p:nvSpPr>
        <p:spPr bwMode="auto">
          <a:xfrm>
            <a:off x="1316237" y="9313566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rgbClr val="E2C275"/>
          </a:solidFill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Freeform 5">
            <a:extLst>
              <a:ext uri="{FF2B5EF4-FFF2-40B4-BE49-F238E27FC236}">
                <a16:creationId xmlns:a16="http://schemas.microsoft.com/office/drawing/2014/main" id="{7FD7E56C-9670-C34C-B283-F49C2BF93092}"/>
              </a:ext>
            </a:extLst>
          </p:cNvPr>
          <p:cNvSpPr>
            <a:spLocks/>
          </p:cNvSpPr>
          <p:nvPr/>
        </p:nvSpPr>
        <p:spPr bwMode="auto">
          <a:xfrm>
            <a:off x="1488555" y="9313566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rgbClr val="E2C275"/>
          </a:solidFill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Freeform 5">
            <a:extLst>
              <a:ext uri="{FF2B5EF4-FFF2-40B4-BE49-F238E27FC236}">
                <a16:creationId xmlns:a16="http://schemas.microsoft.com/office/drawing/2014/main" id="{9C110EDF-488C-F44C-9F3F-B764E123F730}"/>
              </a:ext>
            </a:extLst>
          </p:cNvPr>
          <p:cNvSpPr>
            <a:spLocks/>
          </p:cNvSpPr>
          <p:nvPr/>
        </p:nvSpPr>
        <p:spPr bwMode="auto">
          <a:xfrm>
            <a:off x="1660873" y="9313566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rgbClr val="E2C275"/>
          </a:solidFill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Freeform 5">
            <a:extLst>
              <a:ext uri="{FF2B5EF4-FFF2-40B4-BE49-F238E27FC236}">
                <a16:creationId xmlns:a16="http://schemas.microsoft.com/office/drawing/2014/main" id="{638830CC-842F-764D-BE5A-2AFA3503C409}"/>
              </a:ext>
            </a:extLst>
          </p:cNvPr>
          <p:cNvSpPr>
            <a:spLocks/>
          </p:cNvSpPr>
          <p:nvPr/>
        </p:nvSpPr>
        <p:spPr bwMode="auto">
          <a:xfrm>
            <a:off x="1833191" y="9313566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rgbClr val="E2C275"/>
          </a:solidFill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5" name="Freeform 5">
            <a:extLst>
              <a:ext uri="{FF2B5EF4-FFF2-40B4-BE49-F238E27FC236}">
                <a16:creationId xmlns:a16="http://schemas.microsoft.com/office/drawing/2014/main" id="{E1D022BD-1F3E-AD49-A24A-5CFA530FD163}"/>
              </a:ext>
            </a:extLst>
          </p:cNvPr>
          <p:cNvSpPr>
            <a:spLocks/>
          </p:cNvSpPr>
          <p:nvPr/>
        </p:nvSpPr>
        <p:spPr bwMode="auto">
          <a:xfrm>
            <a:off x="1143919" y="9100780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rgbClr val="E2C275"/>
          </a:solidFill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6" name="Freeform 5">
            <a:extLst>
              <a:ext uri="{FF2B5EF4-FFF2-40B4-BE49-F238E27FC236}">
                <a16:creationId xmlns:a16="http://schemas.microsoft.com/office/drawing/2014/main" id="{A38A5361-E45F-E64A-9624-37199102F264}"/>
              </a:ext>
            </a:extLst>
          </p:cNvPr>
          <p:cNvSpPr>
            <a:spLocks/>
          </p:cNvSpPr>
          <p:nvPr/>
        </p:nvSpPr>
        <p:spPr bwMode="auto">
          <a:xfrm>
            <a:off x="1316237" y="9100780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rgbClr val="E2C275"/>
          </a:solidFill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6209E755-8509-6548-9171-4A3216182A09}"/>
              </a:ext>
            </a:extLst>
          </p:cNvPr>
          <p:cNvSpPr>
            <a:spLocks/>
          </p:cNvSpPr>
          <p:nvPr/>
        </p:nvSpPr>
        <p:spPr bwMode="auto">
          <a:xfrm>
            <a:off x="1488555" y="9100780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rgbClr val="E2C275"/>
          </a:solidFill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8" name="Freeform 5">
            <a:extLst>
              <a:ext uri="{FF2B5EF4-FFF2-40B4-BE49-F238E27FC236}">
                <a16:creationId xmlns:a16="http://schemas.microsoft.com/office/drawing/2014/main" id="{D37E5344-64E2-FE42-878E-2A99744F01A7}"/>
              </a:ext>
            </a:extLst>
          </p:cNvPr>
          <p:cNvSpPr>
            <a:spLocks/>
          </p:cNvSpPr>
          <p:nvPr/>
        </p:nvSpPr>
        <p:spPr bwMode="auto">
          <a:xfrm>
            <a:off x="1660873" y="9100780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rgbClr val="E2C275"/>
          </a:solidFill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9" name="Freeform 5">
            <a:extLst>
              <a:ext uri="{FF2B5EF4-FFF2-40B4-BE49-F238E27FC236}">
                <a16:creationId xmlns:a16="http://schemas.microsoft.com/office/drawing/2014/main" id="{C744A96D-E7BB-F74D-ADCC-01D039DB2A08}"/>
              </a:ext>
            </a:extLst>
          </p:cNvPr>
          <p:cNvSpPr>
            <a:spLocks/>
          </p:cNvSpPr>
          <p:nvPr/>
        </p:nvSpPr>
        <p:spPr bwMode="auto">
          <a:xfrm>
            <a:off x="1833191" y="9100780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0" name="TextBox 109">
            <a:extLst>
              <a:ext uri="{FF2B5EF4-FFF2-40B4-BE49-F238E27FC236}">
                <a16:creationId xmlns:a16="http://schemas.microsoft.com/office/drawing/2014/main" id="{7D44D1E7-CAD8-6C4A-A692-591D5D83593F}"/>
              </a:ext>
            </a:extLst>
          </p:cNvPr>
          <p:cNvSpPr txBox="1"/>
          <p:nvPr/>
        </p:nvSpPr>
        <p:spPr>
          <a:xfrm>
            <a:off x="2231265" y="9054515"/>
            <a:ext cx="11858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Créativité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" name="TextBox 110">
            <a:extLst>
              <a:ext uri="{FF2B5EF4-FFF2-40B4-BE49-F238E27FC236}">
                <a16:creationId xmlns:a16="http://schemas.microsoft.com/office/drawing/2014/main" id="{1171E33D-EF71-A248-8D98-F6B49977C746}"/>
              </a:ext>
            </a:extLst>
          </p:cNvPr>
          <p:cNvSpPr txBox="1"/>
          <p:nvPr/>
        </p:nvSpPr>
        <p:spPr>
          <a:xfrm>
            <a:off x="2212159" y="9292408"/>
            <a:ext cx="13533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Endurance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Freeform 5">
            <a:extLst>
              <a:ext uri="{FF2B5EF4-FFF2-40B4-BE49-F238E27FC236}">
                <a16:creationId xmlns:a16="http://schemas.microsoft.com/office/drawing/2014/main" id="{D4A926B1-2932-C545-B459-F0E67298DF5C}"/>
              </a:ext>
            </a:extLst>
          </p:cNvPr>
          <p:cNvSpPr>
            <a:spLocks/>
          </p:cNvSpPr>
          <p:nvPr/>
        </p:nvSpPr>
        <p:spPr bwMode="auto">
          <a:xfrm>
            <a:off x="3142420" y="9313566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rgbClr val="E2C275"/>
          </a:solidFill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3" name="Freeform 5">
            <a:extLst>
              <a:ext uri="{FF2B5EF4-FFF2-40B4-BE49-F238E27FC236}">
                <a16:creationId xmlns:a16="http://schemas.microsoft.com/office/drawing/2014/main" id="{270CB1D9-8A15-7C4F-B873-6BA2D408C4AD}"/>
              </a:ext>
            </a:extLst>
          </p:cNvPr>
          <p:cNvSpPr>
            <a:spLocks/>
          </p:cNvSpPr>
          <p:nvPr/>
        </p:nvSpPr>
        <p:spPr bwMode="auto">
          <a:xfrm>
            <a:off x="3314738" y="9313566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rgbClr val="E2C275"/>
          </a:solidFill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" name="Freeform 5">
            <a:extLst>
              <a:ext uri="{FF2B5EF4-FFF2-40B4-BE49-F238E27FC236}">
                <a16:creationId xmlns:a16="http://schemas.microsoft.com/office/drawing/2014/main" id="{28FE4751-EDF7-304D-A609-F32A718FCE45}"/>
              </a:ext>
            </a:extLst>
          </p:cNvPr>
          <p:cNvSpPr>
            <a:spLocks/>
          </p:cNvSpPr>
          <p:nvPr/>
        </p:nvSpPr>
        <p:spPr bwMode="auto">
          <a:xfrm>
            <a:off x="3487056" y="9313566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rgbClr val="E2C275"/>
          </a:solidFill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" name="Freeform 5">
            <a:extLst>
              <a:ext uri="{FF2B5EF4-FFF2-40B4-BE49-F238E27FC236}">
                <a16:creationId xmlns:a16="http://schemas.microsoft.com/office/drawing/2014/main" id="{0BEFF0BA-0E91-3047-8FB7-BA3E04EC0839}"/>
              </a:ext>
            </a:extLst>
          </p:cNvPr>
          <p:cNvSpPr>
            <a:spLocks/>
          </p:cNvSpPr>
          <p:nvPr/>
        </p:nvSpPr>
        <p:spPr bwMode="auto">
          <a:xfrm>
            <a:off x="3659374" y="9313566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Freeform 5">
            <a:extLst>
              <a:ext uri="{FF2B5EF4-FFF2-40B4-BE49-F238E27FC236}">
                <a16:creationId xmlns:a16="http://schemas.microsoft.com/office/drawing/2014/main" id="{54693431-FD1C-B544-95C6-73B638A5F918}"/>
              </a:ext>
            </a:extLst>
          </p:cNvPr>
          <p:cNvSpPr>
            <a:spLocks/>
          </p:cNvSpPr>
          <p:nvPr/>
        </p:nvSpPr>
        <p:spPr bwMode="auto">
          <a:xfrm>
            <a:off x="3831692" y="9313566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7" name="Freeform 5">
            <a:extLst>
              <a:ext uri="{FF2B5EF4-FFF2-40B4-BE49-F238E27FC236}">
                <a16:creationId xmlns:a16="http://schemas.microsoft.com/office/drawing/2014/main" id="{7D6B71BD-6207-0646-A780-006203C4C95D}"/>
              </a:ext>
            </a:extLst>
          </p:cNvPr>
          <p:cNvSpPr>
            <a:spLocks/>
          </p:cNvSpPr>
          <p:nvPr/>
        </p:nvSpPr>
        <p:spPr bwMode="auto">
          <a:xfrm>
            <a:off x="3142420" y="9100780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rgbClr val="E2C275"/>
          </a:solidFill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Freeform 5">
            <a:extLst>
              <a:ext uri="{FF2B5EF4-FFF2-40B4-BE49-F238E27FC236}">
                <a16:creationId xmlns:a16="http://schemas.microsoft.com/office/drawing/2014/main" id="{F9D9A5B8-3368-1C4B-B53C-C74E6D40186D}"/>
              </a:ext>
            </a:extLst>
          </p:cNvPr>
          <p:cNvSpPr>
            <a:spLocks/>
          </p:cNvSpPr>
          <p:nvPr/>
        </p:nvSpPr>
        <p:spPr bwMode="auto">
          <a:xfrm>
            <a:off x="3314738" y="9100780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rgbClr val="E2C275"/>
          </a:solidFill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9" name="Freeform 5">
            <a:extLst>
              <a:ext uri="{FF2B5EF4-FFF2-40B4-BE49-F238E27FC236}">
                <a16:creationId xmlns:a16="http://schemas.microsoft.com/office/drawing/2014/main" id="{2145641D-138A-C342-81AD-9F75772BA23A}"/>
              </a:ext>
            </a:extLst>
          </p:cNvPr>
          <p:cNvSpPr>
            <a:spLocks/>
          </p:cNvSpPr>
          <p:nvPr/>
        </p:nvSpPr>
        <p:spPr bwMode="auto">
          <a:xfrm>
            <a:off x="3487056" y="9100780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rgbClr val="E2C275"/>
          </a:solidFill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Freeform 5">
            <a:extLst>
              <a:ext uri="{FF2B5EF4-FFF2-40B4-BE49-F238E27FC236}">
                <a16:creationId xmlns:a16="http://schemas.microsoft.com/office/drawing/2014/main" id="{D4BB3278-9A3E-8142-A27E-4B0D996DB624}"/>
              </a:ext>
            </a:extLst>
          </p:cNvPr>
          <p:cNvSpPr>
            <a:spLocks/>
          </p:cNvSpPr>
          <p:nvPr/>
        </p:nvSpPr>
        <p:spPr bwMode="auto">
          <a:xfrm>
            <a:off x="3659374" y="9100780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rgbClr val="E2C275"/>
          </a:solidFill>
          <a:ln w="12700" cap="flat">
            <a:solidFill>
              <a:srgbClr val="E2C27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1" name="Freeform 5">
            <a:extLst>
              <a:ext uri="{FF2B5EF4-FFF2-40B4-BE49-F238E27FC236}">
                <a16:creationId xmlns:a16="http://schemas.microsoft.com/office/drawing/2014/main" id="{916F2FA0-CBBD-C54A-9D1C-004BE5EAD885}"/>
              </a:ext>
            </a:extLst>
          </p:cNvPr>
          <p:cNvSpPr>
            <a:spLocks/>
          </p:cNvSpPr>
          <p:nvPr/>
        </p:nvSpPr>
        <p:spPr bwMode="auto">
          <a:xfrm>
            <a:off x="3831692" y="9100780"/>
            <a:ext cx="134329" cy="153790"/>
          </a:xfrm>
          <a:custGeom>
            <a:avLst/>
            <a:gdLst>
              <a:gd name="T0" fmla="*/ 0 w 749"/>
              <a:gd name="T1" fmla="*/ 267 h 842"/>
              <a:gd name="T2" fmla="*/ 0 w 749"/>
              <a:gd name="T3" fmla="*/ 575 h 842"/>
              <a:gd name="T4" fmla="*/ 54 w 749"/>
              <a:gd name="T5" fmla="*/ 668 h 842"/>
              <a:gd name="T6" fmla="*/ 321 w 749"/>
              <a:gd name="T7" fmla="*/ 823 h 842"/>
              <a:gd name="T8" fmla="*/ 428 w 749"/>
              <a:gd name="T9" fmla="*/ 823 h 842"/>
              <a:gd name="T10" fmla="*/ 695 w 749"/>
              <a:gd name="T11" fmla="*/ 668 h 842"/>
              <a:gd name="T12" fmla="*/ 749 w 749"/>
              <a:gd name="T13" fmla="*/ 575 h 842"/>
              <a:gd name="T14" fmla="*/ 749 w 749"/>
              <a:gd name="T15" fmla="*/ 267 h 842"/>
              <a:gd name="T16" fmla="*/ 695 w 749"/>
              <a:gd name="T17" fmla="*/ 173 h 842"/>
              <a:gd name="T18" fmla="*/ 428 w 749"/>
              <a:gd name="T19" fmla="*/ 19 h 842"/>
              <a:gd name="T20" fmla="*/ 321 w 749"/>
              <a:gd name="T21" fmla="*/ 19 h 842"/>
              <a:gd name="T22" fmla="*/ 54 w 749"/>
              <a:gd name="T23" fmla="*/ 173 h 842"/>
              <a:gd name="T24" fmla="*/ 0 w 749"/>
              <a:gd name="T25" fmla="*/ 26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9" h="842">
                <a:moveTo>
                  <a:pt x="0" y="267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14"/>
                  <a:pt x="20" y="649"/>
                  <a:pt x="54" y="668"/>
                </a:cubicBezTo>
                <a:cubicBezTo>
                  <a:pt x="321" y="823"/>
                  <a:pt x="321" y="823"/>
                  <a:pt x="321" y="823"/>
                </a:cubicBezTo>
                <a:cubicBezTo>
                  <a:pt x="354" y="842"/>
                  <a:pt x="395" y="842"/>
                  <a:pt x="428" y="823"/>
                </a:cubicBezTo>
                <a:cubicBezTo>
                  <a:pt x="695" y="668"/>
                  <a:pt x="695" y="668"/>
                  <a:pt x="695" y="668"/>
                </a:cubicBezTo>
                <a:cubicBezTo>
                  <a:pt x="729" y="649"/>
                  <a:pt x="749" y="614"/>
                  <a:pt x="749" y="575"/>
                </a:cubicBezTo>
                <a:cubicBezTo>
                  <a:pt x="749" y="267"/>
                  <a:pt x="749" y="267"/>
                  <a:pt x="749" y="267"/>
                </a:cubicBezTo>
                <a:cubicBezTo>
                  <a:pt x="749" y="228"/>
                  <a:pt x="729" y="193"/>
                  <a:pt x="695" y="173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395" y="0"/>
                  <a:pt x="354" y="0"/>
                  <a:pt x="321" y="1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20" y="193"/>
                  <a:pt x="0" y="228"/>
                  <a:pt x="0" y="267"/>
                </a:cubicBezTo>
                <a:close/>
              </a:path>
            </a:pathLst>
          </a:cu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2" descr="Une image contenant personne, mur, intérieur, homme&#10;&#10;Description générée automatiquement">
            <a:extLst>
              <a:ext uri="{FF2B5EF4-FFF2-40B4-BE49-F238E27FC236}">
                <a16:creationId xmlns:a16="http://schemas.microsoft.com/office/drawing/2014/main" id="{A8920809-B008-6741-B787-0414060A7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44" y="221024"/>
            <a:ext cx="1367060" cy="1369730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256074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26" y="692354"/>
            <a:ext cx="6039152" cy="848538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21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218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218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21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218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218" dirty="0" err="1"/>
              <a:t>Créeruncv.com</a:t>
            </a:r>
            <a:r>
              <a:rPr lang="fr-FR" sz="2218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682999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709</Words>
  <Application>Microsoft Macintosh PowerPoint</Application>
  <PresentationFormat>Format A4 (210 x 297 mm)</PresentationFormat>
  <Paragraphs>121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Wingdings</vt:lpstr>
      <vt:lpstr>Office Theme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320</dc:title>
  <dc:subject/>
  <dc:creator>www.creeruncv.com</dc:creator>
  <cp:keywords/>
  <dc:description/>
  <cp:lastModifiedBy>Axel Maille</cp:lastModifiedBy>
  <cp:revision>20</cp:revision>
  <dcterms:created xsi:type="dcterms:W3CDTF">2019-07-07T16:19:58Z</dcterms:created>
  <dcterms:modified xsi:type="dcterms:W3CDTF">2022-08-08T20:03:29Z</dcterms:modified>
  <cp:category/>
</cp:coreProperties>
</file>