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6BB4"/>
    <a:srgbClr val="71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2360B-E49B-C040-8909-F0DC39CFB7F3}" v="36" dt="2021-01-14T17:33:55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FA2360B-E49B-C040-8909-F0DC39CFB7F3}"/>
    <pc:docChg chg="undo custSel modSld">
      <pc:chgData name="Axel Maille" userId="065ad68c099279a8" providerId="LiveId" clId="{0FA2360B-E49B-C040-8909-F0DC39CFB7F3}" dt="2021-01-14T17:38:58.371" v="1208" actId="20577"/>
      <pc:docMkLst>
        <pc:docMk/>
      </pc:docMkLst>
      <pc:sldChg chg="addSp delSp modSp mod">
        <pc:chgData name="Axel Maille" userId="065ad68c099279a8" providerId="LiveId" clId="{0FA2360B-E49B-C040-8909-F0DC39CFB7F3}" dt="2021-01-14T17:38:58.371" v="1208" actId="20577"/>
        <pc:sldMkLst>
          <pc:docMk/>
          <pc:sldMk cId="2113822332" sldId="256"/>
        </pc:sldMkLst>
        <pc:spChg chg="mod">
          <ac:chgData name="Axel Maille" userId="065ad68c099279a8" providerId="LiveId" clId="{0FA2360B-E49B-C040-8909-F0DC39CFB7F3}" dt="2021-01-14T16:53:18.752" v="8" actId="207"/>
          <ac:spMkLst>
            <pc:docMk/>
            <pc:sldMk cId="2113822332" sldId="256"/>
            <ac:spMk id="4" creationId="{00000000-0000-0000-0000-000000000000}"/>
          </ac:spMkLst>
        </pc:spChg>
        <pc:spChg chg="del">
          <ac:chgData name="Axel Maille" userId="065ad68c099279a8" providerId="LiveId" clId="{0FA2360B-E49B-C040-8909-F0DC39CFB7F3}" dt="2021-01-14T16:53:31.509" v="11" actId="21"/>
          <ac:spMkLst>
            <pc:docMk/>
            <pc:sldMk cId="2113822332" sldId="256"/>
            <ac:spMk id="10" creationId="{CE27FAD0-6222-4D58-8D92-6CE8EE44C22F}"/>
          </ac:spMkLst>
        </pc:spChg>
        <pc:spChg chg="del">
          <ac:chgData name="Axel Maille" userId="065ad68c099279a8" providerId="LiveId" clId="{0FA2360B-E49B-C040-8909-F0DC39CFB7F3}" dt="2021-01-14T16:53:31.509" v="11" actId="21"/>
          <ac:spMkLst>
            <pc:docMk/>
            <pc:sldMk cId="2113822332" sldId="256"/>
            <ac:spMk id="11" creationId="{776E3B9E-8813-4B12-8024-83ED45D99A75}"/>
          </ac:spMkLst>
        </pc:spChg>
        <pc:spChg chg="del">
          <ac:chgData name="Axel Maille" userId="065ad68c099279a8" providerId="LiveId" clId="{0FA2360B-E49B-C040-8909-F0DC39CFB7F3}" dt="2021-01-14T16:53:31.509" v="11" actId="21"/>
          <ac:spMkLst>
            <pc:docMk/>
            <pc:sldMk cId="2113822332" sldId="256"/>
            <ac:spMk id="12" creationId="{88E4C837-FC40-4D68-B310-B11B5540D923}"/>
          </ac:spMkLst>
        </pc:spChg>
        <pc:spChg chg="del">
          <ac:chgData name="Axel Maille" userId="065ad68c099279a8" providerId="LiveId" clId="{0FA2360B-E49B-C040-8909-F0DC39CFB7F3}" dt="2021-01-14T16:53:31.509" v="11" actId="21"/>
          <ac:spMkLst>
            <pc:docMk/>
            <pc:sldMk cId="2113822332" sldId="256"/>
            <ac:spMk id="13" creationId="{00000000-0000-0000-0000-000000000000}"/>
          </ac:spMkLst>
        </pc:spChg>
        <pc:spChg chg="del">
          <ac:chgData name="Axel Maille" userId="065ad68c099279a8" providerId="LiveId" clId="{0FA2360B-E49B-C040-8909-F0DC39CFB7F3}" dt="2021-01-14T16:53:31.509" v="11" actId="21"/>
          <ac:spMkLst>
            <pc:docMk/>
            <pc:sldMk cId="2113822332" sldId="256"/>
            <ac:spMk id="23" creationId="{EECD0BEE-0A08-4778-ACB7-363A4D81C6AC}"/>
          </ac:spMkLst>
        </pc:spChg>
        <pc:spChg chg="del">
          <ac:chgData name="Axel Maille" userId="065ad68c099279a8" providerId="LiveId" clId="{0FA2360B-E49B-C040-8909-F0DC39CFB7F3}" dt="2021-01-14T16:53:31.509" v="11" actId="21"/>
          <ac:spMkLst>
            <pc:docMk/>
            <pc:sldMk cId="2113822332" sldId="256"/>
            <ac:spMk id="27" creationId="{0C3546E1-AF4B-4D0C-A889-63A0EC345F3C}"/>
          </ac:spMkLst>
        </pc:spChg>
        <pc:spChg chg="del">
          <ac:chgData name="Axel Maille" userId="065ad68c099279a8" providerId="LiveId" clId="{0FA2360B-E49B-C040-8909-F0DC39CFB7F3}" dt="2021-01-14T16:53:31.509" v="11" actId="21"/>
          <ac:spMkLst>
            <pc:docMk/>
            <pc:sldMk cId="2113822332" sldId="256"/>
            <ac:spMk id="28" creationId="{F830C800-C0C4-4010-9A9F-C6B16B10F914}"/>
          </ac:spMkLst>
        </pc:spChg>
        <pc:spChg chg="mod">
          <ac:chgData name="Axel Maille" userId="065ad68c099279a8" providerId="LiveId" clId="{0FA2360B-E49B-C040-8909-F0DC39CFB7F3}" dt="2021-01-14T16:56:49.073" v="135" actId="20577"/>
          <ac:spMkLst>
            <pc:docMk/>
            <pc:sldMk cId="2113822332" sldId="256"/>
            <ac:spMk id="40" creationId="{94EF7BF6-511A-4B4B-A4FD-1C35BD11BFB4}"/>
          </ac:spMkLst>
        </pc:spChg>
        <pc:spChg chg="mod">
          <ac:chgData name="Axel Maille" userId="065ad68c099279a8" providerId="LiveId" clId="{0FA2360B-E49B-C040-8909-F0DC39CFB7F3}" dt="2021-01-14T17:10:06.905" v="685" actId="255"/>
          <ac:spMkLst>
            <pc:docMk/>
            <pc:sldMk cId="2113822332" sldId="256"/>
            <ac:spMk id="44" creationId="{566DA2A7-180A-4E7A-95AC-D48EE2FED86B}"/>
          </ac:spMkLst>
        </pc:spChg>
        <pc:spChg chg="del mod">
          <ac:chgData name="Axel Maille" userId="065ad68c099279a8" providerId="LiveId" clId="{0FA2360B-E49B-C040-8909-F0DC39CFB7F3}" dt="2021-01-14T16:58:37.170" v="189" actId="478"/>
          <ac:spMkLst>
            <pc:docMk/>
            <pc:sldMk cId="2113822332" sldId="256"/>
            <ac:spMk id="55" creationId="{C1F394E2-5F17-4A78-A024-818EA09535F7}"/>
          </ac:spMkLst>
        </pc:spChg>
        <pc:spChg chg="del mod">
          <ac:chgData name="Axel Maille" userId="065ad68c099279a8" providerId="LiveId" clId="{0FA2360B-E49B-C040-8909-F0DC39CFB7F3}" dt="2021-01-14T16:58:34.186" v="188" actId="478"/>
          <ac:spMkLst>
            <pc:docMk/>
            <pc:sldMk cId="2113822332" sldId="256"/>
            <ac:spMk id="56" creationId="{900AADDF-0BE0-4959-B208-8E545B09C162}"/>
          </ac:spMkLst>
        </pc:spChg>
        <pc:spChg chg="del mod">
          <ac:chgData name="Axel Maille" userId="065ad68c099279a8" providerId="LiveId" clId="{0FA2360B-E49B-C040-8909-F0DC39CFB7F3}" dt="2021-01-14T16:58:22.333" v="185" actId="478"/>
          <ac:spMkLst>
            <pc:docMk/>
            <pc:sldMk cId="2113822332" sldId="256"/>
            <ac:spMk id="57" creationId="{3E99B86F-11AC-4470-B6FB-C2F4EE1638C8}"/>
          </ac:spMkLst>
        </pc:spChg>
        <pc:spChg chg="mod">
          <ac:chgData name="Axel Maille" userId="065ad68c099279a8" providerId="LiveId" clId="{0FA2360B-E49B-C040-8909-F0DC39CFB7F3}" dt="2021-01-14T17:10:16.405" v="686" actId="255"/>
          <ac:spMkLst>
            <pc:docMk/>
            <pc:sldMk cId="2113822332" sldId="256"/>
            <ac:spMk id="59" creationId="{34EC4B0E-A616-4269-9664-BD2EEF876502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74" creationId="{A7A2FF8A-1714-45AF-94B0-2679E7C7DE16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75" creationId="{8552A7CA-BCD5-4E41-A7C7-FB550D0315A2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76" creationId="{83F772DE-8224-47B7-86B5-DB29765A1C72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78" creationId="{D376123E-EA8C-42D6-9958-B5B65217B578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80" creationId="{9503C733-C635-453F-91F5-529F2CA3D2C1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81" creationId="{02673471-82A3-4EA7-BC6B-5F6E035DB90D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82" creationId="{E90D63D7-5975-4A2A-BF25-7A07247AEB56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84" creationId="{3CFE4464-4B04-4C54-B936-8E3C103CBAA2}"/>
          </ac:spMkLst>
        </pc:spChg>
        <pc:spChg chg="mod">
          <ac:chgData name="Axel Maille" userId="065ad68c099279a8" providerId="LiveId" clId="{0FA2360B-E49B-C040-8909-F0DC39CFB7F3}" dt="2021-01-14T16:56:54.673" v="144" actId="20577"/>
          <ac:spMkLst>
            <pc:docMk/>
            <pc:sldMk cId="2113822332" sldId="256"/>
            <ac:spMk id="89" creationId="{94EF7BF6-511A-4B4B-A4FD-1C35BD11BFB4}"/>
          </ac:spMkLst>
        </pc:spChg>
        <pc:spChg chg="mod">
          <ac:chgData name="Axel Maille" userId="065ad68c099279a8" providerId="LiveId" clId="{0FA2360B-E49B-C040-8909-F0DC39CFB7F3}" dt="2021-01-14T17:10:42.711" v="702" actId="255"/>
          <ac:spMkLst>
            <pc:docMk/>
            <pc:sldMk cId="2113822332" sldId="256"/>
            <ac:spMk id="93" creationId="{EF5DEA30-B3C7-4E56-8762-990CF3A08782}"/>
          </ac:spMkLst>
        </pc:spChg>
        <pc:spChg chg="mod">
          <ac:chgData name="Axel Maille" userId="065ad68c099279a8" providerId="LiveId" clId="{0FA2360B-E49B-C040-8909-F0DC39CFB7F3}" dt="2021-01-14T17:07:31.913" v="453" actId="20577"/>
          <ac:spMkLst>
            <pc:docMk/>
            <pc:sldMk cId="2113822332" sldId="256"/>
            <ac:spMk id="94" creationId="{B951A2A9-35A6-44B5-BED8-38D5024AF9E3}"/>
          </ac:spMkLst>
        </pc:spChg>
        <pc:spChg chg="mod">
          <ac:chgData name="Axel Maille" userId="065ad68c099279a8" providerId="LiveId" clId="{0FA2360B-E49B-C040-8909-F0DC39CFB7F3}" dt="2021-01-14T17:07:38.053" v="457" actId="20577"/>
          <ac:spMkLst>
            <pc:docMk/>
            <pc:sldMk cId="2113822332" sldId="256"/>
            <ac:spMk id="95" creationId="{332F81A0-98C8-4670-8E71-127A28159583}"/>
          </ac:spMkLst>
        </pc:spChg>
        <pc:spChg chg="mod">
          <ac:chgData name="Axel Maille" userId="065ad68c099279a8" providerId="LiveId" clId="{0FA2360B-E49B-C040-8909-F0DC39CFB7F3}" dt="2021-01-14T17:10:48.016" v="703" actId="255"/>
          <ac:spMkLst>
            <pc:docMk/>
            <pc:sldMk cId="2113822332" sldId="256"/>
            <ac:spMk id="97" creationId="{CFDA94AE-1750-43D3-99C7-14CE33D5F984}"/>
          </ac:spMkLst>
        </pc:spChg>
        <pc:spChg chg="mod">
          <ac:chgData name="Axel Maille" userId="065ad68c099279a8" providerId="LiveId" clId="{0FA2360B-E49B-C040-8909-F0DC39CFB7F3}" dt="2021-01-14T17:10:55.426" v="705" actId="255"/>
          <ac:spMkLst>
            <pc:docMk/>
            <pc:sldMk cId="2113822332" sldId="256"/>
            <ac:spMk id="99" creationId="{67008A39-BE24-4DAE-958F-1BA2575F1C10}"/>
          </ac:spMkLst>
        </pc:spChg>
        <pc:spChg chg="mod">
          <ac:chgData name="Axel Maille" userId="065ad68c099279a8" providerId="LiveId" clId="{0FA2360B-E49B-C040-8909-F0DC39CFB7F3}" dt="2021-01-14T17:08:26.366" v="499" actId="20577"/>
          <ac:spMkLst>
            <pc:docMk/>
            <pc:sldMk cId="2113822332" sldId="256"/>
            <ac:spMk id="100" creationId="{9D8541C9-90FE-4E1B-9EC5-67C919E97469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101" creationId="{BB137653-AC4E-4FF3-8C7A-020BDD500CA6}"/>
          </ac:spMkLst>
        </pc:spChg>
        <pc:spChg chg="mod">
          <ac:chgData name="Axel Maille" userId="065ad68c099279a8" providerId="LiveId" clId="{0FA2360B-E49B-C040-8909-F0DC39CFB7F3}" dt="2021-01-14T17:10:51.762" v="704" actId="255"/>
          <ac:spMkLst>
            <pc:docMk/>
            <pc:sldMk cId="2113822332" sldId="256"/>
            <ac:spMk id="103" creationId="{0955A859-32C4-43BF-A9B5-8D2A11AA9C5C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105" creationId="{67008A39-BE24-4DAE-958F-1BA2575F1C10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106" creationId="{9D8541C9-90FE-4E1B-9EC5-67C919E97469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107" creationId="{BB137653-AC4E-4FF3-8C7A-020BDD500CA6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109" creationId="{0955A859-32C4-43BF-A9B5-8D2A11AA9C5C}"/>
          </ac:spMkLst>
        </pc:spChg>
        <pc:spChg chg="mod">
          <ac:chgData name="Axel Maille" userId="065ad68c099279a8" providerId="LiveId" clId="{0FA2360B-E49B-C040-8909-F0DC39CFB7F3}" dt="2021-01-14T17:38:53.370" v="1206" actId="20577"/>
          <ac:spMkLst>
            <pc:docMk/>
            <pc:sldMk cId="2113822332" sldId="256"/>
            <ac:spMk id="117" creationId="{D372B0EA-A521-4F3C-B362-C10EC6D95DCE}"/>
          </ac:spMkLst>
        </pc:spChg>
        <pc:spChg chg="del mod">
          <ac:chgData name="Axel Maille" userId="065ad68c099279a8" providerId="LiveId" clId="{0FA2360B-E49B-C040-8909-F0DC39CFB7F3}" dt="2021-01-14T17:32:57.276" v="1141" actId="478"/>
          <ac:spMkLst>
            <pc:docMk/>
            <pc:sldMk cId="2113822332" sldId="256"/>
            <ac:spMk id="118" creationId="{C80C66C7-7DCB-490F-990C-4D65B2E79A58}"/>
          </ac:spMkLst>
        </pc:spChg>
        <pc:spChg chg="mod">
          <ac:chgData name="Axel Maille" userId="065ad68c099279a8" providerId="LiveId" clId="{0FA2360B-E49B-C040-8909-F0DC39CFB7F3}" dt="2021-01-14T17:38:09.366" v="1196" actId="207"/>
          <ac:spMkLst>
            <pc:docMk/>
            <pc:sldMk cId="2113822332" sldId="256"/>
            <ac:spMk id="120" creationId="{00000000-0000-0000-0000-000000000000}"/>
          </ac:spMkLst>
        </pc:spChg>
        <pc:spChg chg="add del mod">
          <ac:chgData name="Axel Maille" userId="065ad68c099279a8" providerId="LiveId" clId="{0FA2360B-E49B-C040-8909-F0DC39CFB7F3}" dt="2021-01-14T17:34:45.223" v="1159" actId="14100"/>
          <ac:spMkLst>
            <pc:docMk/>
            <pc:sldMk cId="2113822332" sldId="256"/>
            <ac:spMk id="121" creationId="{00000000-0000-0000-0000-000000000000}"/>
          </ac:spMkLst>
        </pc:spChg>
        <pc:spChg chg="mod">
          <ac:chgData name="Axel Maille" userId="065ad68c099279a8" providerId="LiveId" clId="{0FA2360B-E49B-C040-8909-F0DC39CFB7F3}" dt="2021-01-14T17:32:25.317" v="1132" actId="255"/>
          <ac:spMkLst>
            <pc:docMk/>
            <pc:sldMk cId="2113822332" sldId="256"/>
            <ac:spMk id="130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25.317" v="1132" actId="255"/>
          <ac:spMkLst>
            <pc:docMk/>
            <pc:sldMk cId="2113822332" sldId="256"/>
            <ac:spMk id="131" creationId="{C92A12A2-0329-46DA-AB8D-78BB0993DFE7}"/>
          </ac:spMkLst>
        </pc:spChg>
        <pc:spChg chg="mod">
          <ac:chgData name="Axel Maille" userId="065ad68c099279a8" providerId="LiveId" clId="{0FA2360B-E49B-C040-8909-F0DC39CFB7F3}" dt="2021-01-14T17:32:25.317" v="1132" actId="255"/>
          <ac:spMkLst>
            <pc:docMk/>
            <pc:sldMk cId="2113822332" sldId="256"/>
            <ac:spMk id="132" creationId="{89573595-83F8-40A6-98F3-D15BFA633ABF}"/>
          </ac:spMkLst>
        </pc:spChg>
        <pc:spChg chg="add del mod topLvl">
          <ac:chgData name="Axel Maille" userId="065ad68c099279a8" providerId="LiveId" clId="{0FA2360B-E49B-C040-8909-F0DC39CFB7F3}" dt="2021-01-14T17:22:48.141" v="747" actId="478"/>
          <ac:spMkLst>
            <pc:docMk/>
            <pc:sldMk cId="2113822332" sldId="256"/>
            <ac:spMk id="133" creationId="{F3E2F4DC-9D86-4605-9D8B-2D2F260D8797}"/>
          </ac:spMkLst>
        </pc:spChg>
        <pc:spChg chg="add del mod topLvl">
          <ac:chgData name="Axel Maille" userId="065ad68c099279a8" providerId="LiveId" clId="{0FA2360B-E49B-C040-8909-F0DC39CFB7F3}" dt="2021-01-14T17:22:59.181" v="751" actId="478"/>
          <ac:spMkLst>
            <pc:docMk/>
            <pc:sldMk cId="2113822332" sldId="256"/>
            <ac:spMk id="134" creationId="{6CC8AFAE-B802-45C2-A3CB-B6D8466A77F4}"/>
          </ac:spMkLst>
        </pc:spChg>
        <pc:spChg chg="add del mod topLvl">
          <ac:chgData name="Axel Maille" userId="065ad68c099279a8" providerId="LiveId" clId="{0FA2360B-E49B-C040-8909-F0DC39CFB7F3}" dt="2021-01-14T17:22:56.117" v="750" actId="478"/>
          <ac:spMkLst>
            <pc:docMk/>
            <pc:sldMk cId="2113822332" sldId="256"/>
            <ac:spMk id="135" creationId="{E412B28C-327C-40BE-AF9F-1CBCA5FC3144}"/>
          </ac:spMkLst>
        </pc:spChg>
        <pc:spChg chg="mod topLvl">
          <ac:chgData name="Axel Maille" userId="065ad68c099279a8" providerId="LiveId" clId="{0FA2360B-E49B-C040-8909-F0DC39CFB7F3}" dt="2021-01-14T17:32:25.317" v="1132" actId="255"/>
          <ac:spMkLst>
            <pc:docMk/>
            <pc:sldMk cId="2113822332" sldId="256"/>
            <ac:spMk id="136" creationId="{2A4AD49F-D3EE-486C-BD58-2B7A971634BB}"/>
          </ac:spMkLst>
        </pc:spChg>
        <pc:spChg chg="mod topLvl">
          <ac:chgData name="Axel Maille" userId="065ad68c099279a8" providerId="LiveId" clId="{0FA2360B-E49B-C040-8909-F0DC39CFB7F3}" dt="2021-01-14T17:32:25.317" v="1132" actId="255"/>
          <ac:spMkLst>
            <pc:docMk/>
            <pc:sldMk cId="2113822332" sldId="256"/>
            <ac:spMk id="137" creationId="{649EC3E5-4D26-4FF4-9515-B0BFADA1124A}"/>
          </ac:spMkLst>
        </pc:spChg>
        <pc:spChg chg="mod topLvl">
          <ac:chgData name="Axel Maille" userId="065ad68c099279a8" providerId="LiveId" clId="{0FA2360B-E49B-C040-8909-F0DC39CFB7F3}" dt="2021-01-14T17:32:25.317" v="1132" actId="255"/>
          <ac:spMkLst>
            <pc:docMk/>
            <pc:sldMk cId="2113822332" sldId="256"/>
            <ac:spMk id="138" creationId="{34A9F8FD-823B-4FEF-B523-BA5F2A238E18}"/>
          </ac:spMkLst>
        </pc:spChg>
        <pc:spChg chg="mod">
          <ac:chgData name="Axel Maille" userId="065ad68c099279a8" providerId="LiveId" clId="{0FA2360B-E49B-C040-8909-F0DC39CFB7F3}" dt="2021-01-14T17:35:44.861" v="1172" actId="207"/>
          <ac:spMkLst>
            <pc:docMk/>
            <pc:sldMk cId="2113822332" sldId="256"/>
            <ac:spMk id="143" creationId="{94EF7BF6-511A-4B4B-A4FD-1C35BD11BFB4}"/>
          </ac:spMkLst>
        </pc:spChg>
        <pc:spChg chg="mod">
          <ac:chgData name="Axel Maille" userId="065ad68c099279a8" providerId="LiveId" clId="{0FA2360B-E49B-C040-8909-F0DC39CFB7F3}" dt="2021-01-14T17:38:14.843" v="1197" actId="207"/>
          <ac:spMkLst>
            <pc:docMk/>
            <pc:sldMk cId="2113822332" sldId="256"/>
            <ac:spMk id="154" creationId="{94EF7BF6-511A-4B4B-A4FD-1C35BD11BFB4}"/>
          </ac:spMkLst>
        </pc:spChg>
        <pc:spChg chg="del mod">
          <ac:chgData name="Axel Maille" userId="065ad68c099279a8" providerId="LiveId" clId="{0FA2360B-E49B-C040-8909-F0DC39CFB7F3}" dt="2021-01-14T17:36:05.643" v="1176" actId="478"/>
          <ac:spMkLst>
            <pc:docMk/>
            <pc:sldMk cId="2113822332" sldId="256"/>
            <ac:spMk id="155" creationId="{C377D5D9-43CF-4BBA-AA72-3352C457270A}"/>
          </ac:spMkLst>
        </pc:spChg>
        <pc:spChg chg="del topLvl">
          <ac:chgData name="Axel Maille" userId="065ad68c099279a8" providerId="LiveId" clId="{0FA2360B-E49B-C040-8909-F0DC39CFB7F3}" dt="2021-01-14T17:37:10.771" v="1184" actId="478"/>
          <ac:spMkLst>
            <pc:docMk/>
            <pc:sldMk cId="2113822332" sldId="256"/>
            <ac:spMk id="156" creationId="{413124BD-B1EB-4CE9-96AE-514C26B342AF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57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58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41.609" v="1134" actId="14100"/>
          <ac:spMkLst>
            <pc:docMk/>
            <pc:sldMk cId="2113822332" sldId="256"/>
            <ac:spMk id="159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60" creationId="{FD0EA762-DFF4-4ECD-955A-03EDD86A8EB9}"/>
          </ac:spMkLst>
        </pc:spChg>
        <pc:spChg chg="del mod">
          <ac:chgData name="Axel Maille" userId="065ad68c099279a8" providerId="LiveId" clId="{0FA2360B-E49B-C040-8909-F0DC39CFB7F3}" dt="2021-01-14T17:29:00.083" v="889" actId="478"/>
          <ac:spMkLst>
            <pc:docMk/>
            <pc:sldMk cId="2113822332" sldId="256"/>
            <ac:spMk id="161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62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63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64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65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67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68" creationId="{0B2D2F82-3978-4CF1-BDFA-62AB096131C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70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71" creationId="{0B2D2F82-3978-4CF1-BDFA-62AB096131C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73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74" creationId="{0B2D2F82-3978-4CF1-BDFA-62AB096131C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76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77" creationId="{0B2D2F82-3978-4CF1-BDFA-62AB096131C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82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83" creationId="{0B2D2F82-3978-4CF1-BDFA-62AB096131C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85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86" creationId="{0B2D2F82-3978-4CF1-BDFA-62AB096131C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88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89" creationId="{0B2D2F82-3978-4CF1-BDFA-62AB096131C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91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192" creationId="{0B2D2F82-3978-4CF1-BDFA-62AB096131C9}"/>
          </ac:spMkLst>
        </pc:spChg>
        <pc:spChg chg="add del mod">
          <ac:chgData name="Axel Maille" userId="065ad68c099279a8" providerId="LiveId" clId="{0FA2360B-E49B-C040-8909-F0DC39CFB7F3}" dt="2021-01-14T17:38:18.773" v="1198" actId="207"/>
          <ac:spMkLst>
            <pc:docMk/>
            <pc:sldMk cId="2113822332" sldId="256"/>
            <ac:spMk id="197" creationId="{94EF7BF6-511A-4B4B-A4FD-1C35BD11BFB4}"/>
          </ac:spMkLst>
        </pc:spChg>
        <pc:spChg chg="del mod">
          <ac:chgData name="Axel Maille" userId="065ad68c099279a8" providerId="LiveId" clId="{0FA2360B-E49B-C040-8909-F0DC39CFB7F3}" dt="2021-01-14T17:37:35.162" v="1191" actId="478"/>
          <ac:spMkLst>
            <pc:docMk/>
            <pc:sldMk cId="2113822332" sldId="256"/>
            <ac:spMk id="198" creationId="{C377D5D9-43CF-4BBA-AA72-3352C457270A}"/>
          </ac:spMkLst>
        </pc:spChg>
        <pc:spChg chg="del mod topLvl">
          <ac:chgData name="Axel Maille" userId="065ad68c099279a8" providerId="LiveId" clId="{0FA2360B-E49B-C040-8909-F0DC39CFB7F3}" dt="2021-01-14T17:37:39.066" v="1192" actId="478"/>
          <ac:spMkLst>
            <pc:docMk/>
            <pc:sldMk cId="2113822332" sldId="256"/>
            <ac:spMk id="199" creationId="{413124BD-B1EB-4CE9-96AE-514C26B342AF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00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01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02" creationId="{FD0EA762-DFF4-4ECD-955A-03EDD86A8EB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04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05" creationId="{0B2D2F82-3978-4CF1-BDFA-62AB096131C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07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08" creationId="{0B2D2F82-3978-4CF1-BDFA-62AB096131C9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10" creationId="{0946BE6D-EA29-4EC4-9E1E-D41F41D0380D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11" creationId="{0B2D2F82-3978-4CF1-BDFA-62AB096131C9}"/>
          </ac:spMkLst>
        </pc:spChg>
        <pc:spChg chg="add mod">
          <ac:chgData name="Axel Maille" userId="065ad68c099279a8" providerId="LiveId" clId="{0FA2360B-E49B-C040-8909-F0DC39CFB7F3}" dt="2021-01-14T17:00:24.697" v="266" actId="2711"/>
          <ac:spMkLst>
            <pc:docMk/>
            <pc:sldMk cId="2113822332" sldId="256"/>
            <ac:spMk id="220" creationId="{881930FB-C94B-E641-A66C-B307CAECD891}"/>
          </ac:spMkLst>
        </pc:spChg>
        <pc:spChg chg="add mod">
          <ac:chgData name="Axel Maille" userId="065ad68c099279a8" providerId="LiveId" clId="{0FA2360B-E49B-C040-8909-F0DC39CFB7F3}" dt="2021-01-14T17:00:24.697" v="266" actId="2711"/>
          <ac:spMkLst>
            <pc:docMk/>
            <pc:sldMk cId="2113822332" sldId="256"/>
            <ac:spMk id="221" creationId="{D1FDCE49-0E24-6142-9CE7-896DBB34C329}"/>
          </ac:spMkLst>
        </pc:spChg>
        <pc:spChg chg="add mod">
          <ac:chgData name="Axel Maille" userId="065ad68c099279a8" providerId="LiveId" clId="{0FA2360B-E49B-C040-8909-F0DC39CFB7F3}" dt="2021-01-14T17:00:24.697" v="266" actId="2711"/>
          <ac:spMkLst>
            <pc:docMk/>
            <pc:sldMk cId="2113822332" sldId="256"/>
            <ac:spMk id="222" creationId="{9C5978E0-0180-DB47-AB25-58AC82DD2355}"/>
          </ac:spMkLst>
        </pc:spChg>
        <pc:spChg chg="add del mod">
          <ac:chgData name="Axel Maille" userId="065ad68c099279a8" providerId="LiveId" clId="{0FA2360B-E49B-C040-8909-F0DC39CFB7F3}" dt="2021-01-14T16:53:52.619" v="19" actId="478"/>
          <ac:spMkLst>
            <pc:docMk/>
            <pc:sldMk cId="2113822332" sldId="256"/>
            <ac:spMk id="223" creationId="{3E3364A2-840C-B24E-BB46-3AA41FA17D19}"/>
          </ac:spMkLst>
        </pc:spChg>
        <pc:spChg chg="add mod">
          <ac:chgData name="Axel Maille" userId="065ad68c099279a8" providerId="LiveId" clId="{0FA2360B-E49B-C040-8909-F0DC39CFB7F3}" dt="2021-01-14T17:00:24.697" v="266" actId="2711"/>
          <ac:spMkLst>
            <pc:docMk/>
            <pc:sldMk cId="2113822332" sldId="256"/>
            <ac:spMk id="226" creationId="{E7145FAB-EB45-1441-AC6E-6D445666D34F}"/>
          </ac:spMkLst>
        </pc:spChg>
        <pc:spChg chg="add mod">
          <ac:chgData name="Axel Maille" userId="065ad68c099279a8" providerId="LiveId" clId="{0FA2360B-E49B-C040-8909-F0DC39CFB7F3}" dt="2021-01-14T17:00:24.697" v="266" actId="2711"/>
          <ac:spMkLst>
            <pc:docMk/>
            <pc:sldMk cId="2113822332" sldId="256"/>
            <ac:spMk id="227" creationId="{6423D81D-30A8-BA4C-A139-010EBAAD60A7}"/>
          </ac:spMkLst>
        </pc:spChg>
        <pc:spChg chg="add mod">
          <ac:chgData name="Axel Maille" userId="065ad68c099279a8" providerId="LiveId" clId="{0FA2360B-E49B-C040-8909-F0DC39CFB7F3}" dt="2021-01-14T17:00:24.697" v="266" actId="2711"/>
          <ac:spMkLst>
            <pc:docMk/>
            <pc:sldMk cId="2113822332" sldId="256"/>
            <ac:spMk id="228" creationId="{E7A8AD0E-16E4-9D4F-9F9E-BEBE66185010}"/>
          </ac:spMkLst>
        </pc:spChg>
        <pc:spChg chg="mod">
          <ac:chgData name="Axel Maille" userId="065ad68c099279a8" providerId="LiveId" clId="{0FA2360B-E49B-C040-8909-F0DC39CFB7F3}" dt="2021-01-14T16:53:38.381" v="15"/>
          <ac:spMkLst>
            <pc:docMk/>
            <pc:sldMk cId="2113822332" sldId="256"/>
            <ac:spMk id="230" creationId="{B1654FEA-F6D1-1946-BB1B-E36EA53E0B27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232" creationId="{94F08F24-97C2-4DC1-835E-8796061F54B5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233" creationId="{05A2F1C7-2CB2-4F54-BCA5-58E1BBBC5F33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235" creationId="{94F08F24-97C2-4DC1-835E-8796061F54B5}"/>
          </ac:spMkLst>
        </pc:spChg>
        <pc:spChg chg="mod">
          <ac:chgData name="Axel Maille" userId="065ad68c099279a8" providerId="LiveId" clId="{0FA2360B-E49B-C040-8909-F0DC39CFB7F3}" dt="2021-01-14T16:54:20.641" v="27" actId="2710"/>
          <ac:spMkLst>
            <pc:docMk/>
            <pc:sldMk cId="2113822332" sldId="256"/>
            <ac:spMk id="236" creationId="{05A2F1C7-2CB2-4F54-BCA5-58E1BBBC5F33}"/>
          </ac:spMkLst>
        </pc:spChg>
        <pc:spChg chg="mod">
          <ac:chgData name="Axel Maille" userId="065ad68c099279a8" providerId="LiveId" clId="{0FA2360B-E49B-C040-8909-F0DC39CFB7F3}" dt="2021-01-14T17:00:24.697" v="266" actId="2711"/>
          <ac:spMkLst>
            <pc:docMk/>
            <pc:sldMk cId="2113822332" sldId="256"/>
            <ac:spMk id="237" creationId="{00000000-0000-0000-0000-000000000000}"/>
          </ac:spMkLst>
        </pc:spChg>
        <pc:spChg chg="mod">
          <ac:chgData name="Axel Maille" userId="065ad68c099279a8" providerId="LiveId" clId="{0FA2360B-E49B-C040-8909-F0DC39CFB7F3}" dt="2021-01-14T16:53:38.381" v="15"/>
          <ac:spMkLst>
            <pc:docMk/>
            <pc:sldMk cId="2113822332" sldId="256"/>
            <ac:spMk id="238" creationId="{EEA72096-EBC9-EC49-AD63-462E2D92DFF4}"/>
          </ac:spMkLst>
        </pc:spChg>
        <pc:spChg chg="mod">
          <ac:chgData name="Axel Maille" userId="065ad68c099279a8" providerId="LiveId" clId="{0FA2360B-E49B-C040-8909-F0DC39CFB7F3}" dt="2021-01-14T16:53:38.381" v="15"/>
          <ac:spMkLst>
            <pc:docMk/>
            <pc:sldMk cId="2113822332" sldId="256"/>
            <ac:spMk id="240" creationId="{53CC05BB-2BD0-F745-89DC-3B735402E0C0}"/>
          </ac:spMkLst>
        </pc:spChg>
        <pc:spChg chg="mod">
          <ac:chgData name="Axel Maille" userId="065ad68c099279a8" providerId="LiveId" clId="{0FA2360B-E49B-C040-8909-F0DC39CFB7F3}" dt="2021-01-14T16:53:38.381" v="15"/>
          <ac:spMkLst>
            <pc:docMk/>
            <pc:sldMk cId="2113822332" sldId="256"/>
            <ac:spMk id="241" creationId="{C56ED090-DCE9-2248-8057-B0955287031E}"/>
          </ac:spMkLst>
        </pc:spChg>
        <pc:spChg chg="mod">
          <ac:chgData name="Axel Maille" userId="065ad68c099279a8" providerId="LiveId" clId="{0FA2360B-E49B-C040-8909-F0DC39CFB7F3}" dt="2021-01-14T16:53:38.381" v="15"/>
          <ac:spMkLst>
            <pc:docMk/>
            <pc:sldMk cId="2113822332" sldId="256"/>
            <ac:spMk id="243" creationId="{6B7AB1DA-269A-7147-8D5A-18678ED89ABB}"/>
          </ac:spMkLst>
        </pc:spChg>
        <pc:spChg chg="mod">
          <ac:chgData name="Axel Maille" userId="065ad68c099279a8" providerId="LiveId" clId="{0FA2360B-E49B-C040-8909-F0DC39CFB7F3}" dt="2021-01-14T16:53:38.381" v="15"/>
          <ac:spMkLst>
            <pc:docMk/>
            <pc:sldMk cId="2113822332" sldId="256"/>
            <ac:spMk id="244" creationId="{24651D16-DDEA-9C4B-B498-3679CF311ED7}"/>
          </ac:spMkLst>
        </pc:spChg>
        <pc:spChg chg="mod">
          <ac:chgData name="Axel Maille" userId="065ad68c099279a8" providerId="LiveId" clId="{0FA2360B-E49B-C040-8909-F0DC39CFB7F3}" dt="2021-01-14T17:10:19.686" v="687" actId="255"/>
          <ac:spMkLst>
            <pc:docMk/>
            <pc:sldMk cId="2113822332" sldId="256"/>
            <ac:spMk id="247" creationId="{94316AA4-140F-B34F-85C2-75B7C08392B1}"/>
          </ac:spMkLst>
        </pc:spChg>
        <pc:spChg chg="mod">
          <ac:chgData name="Axel Maille" userId="065ad68c099279a8" providerId="LiveId" clId="{0FA2360B-E49B-C040-8909-F0DC39CFB7F3}" dt="2021-01-14T17:10:23.442" v="688" actId="255"/>
          <ac:spMkLst>
            <pc:docMk/>
            <pc:sldMk cId="2113822332" sldId="256"/>
            <ac:spMk id="250" creationId="{D1796990-BA04-6D41-8CA9-FC6D4AD48C8B}"/>
          </ac:spMkLst>
        </pc:spChg>
        <pc:spChg chg="add 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51" creationId="{84CFF40F-CFA9-EE4C-BF25-E69B7DC56A2A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53" creationId="{6B327508-5E14-1044-854D-E1A1448674DB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54" creationId="{29C2433F-7263-C94B-B610-86BA3ECCFF03}"/>
          </ac:spMkLst>
        </pc:spChg>
        <pc:spChg chg="add mod">
          <ac:chgData name="Axel Maille" userId="065ad68c099279a8" providerId="LiveId" clId="{0FA2360B-E49B-C040-8909-F0DC39CFB7F3}" dt="2021-01-14T17:32:52.965" v="1140" actId="20577"/>
          <ac:spMkLst>
            <pc:docMk/>
            <pc:sldMk cId="2113822332" sldId="256"/>
            <ac:spMk id="255" creationId="{F80AC14D-9609-F641-B5DB-05800B2F48EE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57" creationId="{41C1DE03-B47F-1645-9F17-31D4174B8206}"/>
          </ac:spMkLst>
        </pc:spChg>
        <pc:spChg chg="mod">
          <ac:chgData name="Axel Maille" userId="065ad68c099279a8" providerId="LiveId" clId="{0FA2360B-E49B-C040-8909-F0DC39CFB7F3}" dt="2021-01-14T17:32:35.508" v="1133" actId="255"/>
          <ac:spMkLst>
            <pc:docMk/>
            <pc:sldMk cId="2113822332" sldId="256"/>
            <ac:spMk id="258" creationId="{AD93CAA5-D026-9140-95CA-772B7C649FB9}"/>
          </ac:spMkLst>
        </pc:spChg>
        <pc:spChg chg="mod">
          <ac:chgData name="Axel Maille" userId="065ad68c099279a8" providerId="LiveId" clId="{0FA2360B-E49B-C040-8909-F0DC39CFB7F3}" dt="2021-01-14T17:38:44.199" v="1204" actId="1036"/>
          <ac:spMkLst>
            <pc:docMk/>
            <pc:sldMk cId="2113822332" sldId="256"/>
            <ac:spMk id="263" creationId="{B8ACCA40-C343-4748-B8E6-70EF7DF5F599}"/>
          </ac:spMkLst>
        </pc:spChg>
        <pc:spChg chg="del mod">
          <ac:chgData name="Axel Maille" userId="065ad68c099279a8" providerId="LiveId" clId="{0FA2360B-E49B-C040-8909-F0DC39CFB7F3}" dt="2021-01-14T17:36:25.859" v="1179" actId="478"/>
          <ac:spMkLst>
            <pc:docMk/>
            <pc:sldMk cId="2113822332" sldId="256"/>
            <ac:spMk id="264" creationId="{342EDAC8-5824-D241-9F8F-CA135085BCDE}"/>
          </ac:spMkLst>
        </pc:spChg>
        <pc:spChg chg="del mod topLvl">
          <ac:chgData name="Axel Maille" userId="065ad68c099279a8" providerId="LiveId" clId="{0FA2360B-E49B-C040-8909-F0DC39CFB7F3}" dt="2021-01-14T17:38:28.218" v="1202" actId="478"/>
          <ac:spMkLst>
            <pc:docMk/>
            <pc:sldMk cId="2113822332" sldId="256"/>
            <ac:spMk id="265" creationId="{EC80F3E5-B91C-E542-98DE-9CEC01F19E23}"/>
          </ac:spMkLst>
        </pc:spChg>
        <pc:spChg chg="add del mod">
          <ac:chgData name="Axel Maille" userId="065ad68c099279a8" providerId="LiveId" clId="{0FA2360B-E49B-C040-8909-F0DC39CFB7F3}" dt="2021-01-14T17:31:05.539" v="1003" actId="478"/>
          <ac:spMkLst>
            <pc:docMk/>
            <pc:sldMk cId="2113822332" sldId="256"/>
            <ac:spMk id="266" creationId="{441EDB45-9B68-6041-BCF7-6DD5DB57BFD9}"/>
          </ac:spMkLst>
        </pc:spChg>
        <pc:spChg chg="add del mod">
          <ac:chgData name="Axel Maille" userId="065ad68c099279a8" providerId="LiveId" clId="{0FA2360B-E49B-C040-8909-F0DC39CFB7F3}" dt="2021-01-14T17:31:05.539" v="1003" actId="478"/>
          <ac:spMkLst>
            <pc:docMk/>
            <pc:sldMk cId="2113822332" sldId="256"/>
            <ac:spMk id="267" creationId="{B7F8F945-F232-6248-BEB2-8ED4FE4EFE1F}"/>
          </ac:spMkLst>
        </pc:spChg>
        <pc:spChg chg="add del mod">
          <ac:chgData name="Axel Maille" userId="065ad68c099279a8" providerId="LiveId" clId="{0FA2360B-E49B-C040-8909-F0DC39CFB7F3}" dt="2021-01-14T17:31:05.539" v="1003" actId="478"/>
          <ac:spMkLst>
            <pc:docMk/>
            <pc:sldMk cId="2113822332" sldId="256"/>
            <ac:spMk id="268" creationId="{7C5685DE-7ED9-F54D-BDEF-329F715EC615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70" creationId="{52F2468A-FD3C-1140-BFB8-488C22B8FAF5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71" creationId="{EBD412CE-0EFD-574D-8162-966A6EB34E73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73" creationId="{D0055BA4-ED23-E84F-A120-EC1A5E249F6F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74" creationId="{15DC002F-5543-ED40-A6A7-075E2F2408C8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76" creationId="{B7F7EE96-510F-124D-A9AE-F12C61BE926B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77" creationId="{E72DFC64-6A2D-5F4C-9FE2-0B2C50F928F3}"/>
          </ac:spMkLst>
        </pc:spChg>
        <pc:spChg chg="add del mod">
          <ac:chgData name="Axel Maille" userId="065ad68c099279a8" providerId="LiveId" clId="{0FA2360B-E49B-C040-8909-F0DC39CFB7F3}" dt="2021-01-14T17:31:05.539" v="1003" actId="478"/>
          <ac:spMkLst>
            <pc:docMk/>
            <pc:sldMk cId="2113822332" sldId="256"/>
            <ac:spMk id="278" creationId="{1FF61241-202D-524E-9986-AFEAEB478CF1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80" creationId="{3A09EED3-E7E5-1D4D-8050-2857279E665B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81" creationId="{5B063CC3-9098-824B-B1A2-4BB1AC0AC7E7}"/>
          </ac:spMkLst>
        </pc:spChg>
        <pc:spChg chg="add del mod">
          <ac:chgData name="Axel Maille" userId="065ad68c099279a8" providerId="LiveId" clId="{0FA2360B-E49B-C040-8909-F0DC39CFB7F3}" dt="2021-01-14T17:31:05.539" v="1003" actId="478"/>
          <ac:spMkLst>
            <pc:docMk/>
            <pc:sldMk cId="2113822332" sldId="256"/>
            <ac:spMk id="282" creationId="{1AEB88D7-8214-1C4E-A559-3ECA28AC7AA5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84" creationId="{E143FE90-1F36-CB41-816D-C7EFBBDE5428}"/>
          </ac:spMkLst>
        </pc:spChg>
        <pc:spChg chg="mod">
          <ac:chgData name="Axel Maille" userId="065ad68c099279a8" providerId="LiveId" clId="{0FA2360B-E49B-C040-8909-F0DC39CFB7F3}" dt="2021-01-14T17:30:51.724" v="1000"/>
          <ac:spMkLst>
            <pc:docMk/>
            <pc:sldMk cId="2113822332" sldId="256"/>
            <ac:spMk id="285" creationId="{73CA800E-DE44-1B4B-9240-E8DC8215DEA5}"/>
          </ac:spMkLst>
        </pc:spChg>
        <pc:spChg chg="add mod">
          <ac:chgData name="Axel Maille" userId="065ad68c099279a8" providerId="LiveId" clId="{0FA2360B-E49B-C040-8909-F0DC39CFB7F3}" dt="2021-01-14T17:38:58.371" v="1208" actId="20577"/>
          <ac:spMkLst>
            <pc:docMk/>
            <pc:sldMk cId="2113822332" sldId="256"/>
            <ac:spMk id="286" creationId="{32E2CBE7-0490-8F41-9C9C-1623AAA89438}"/>
          </ac:spMkLst>
        </pc:s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9" creationId="{00000000-0000-0000-0000-000000000000}"/>
          </ac:grpSpMkLst>
        </pc:grpChg>
        <pc:grpChg chg="del">
          <ac:chgData name="Axel Maille" userId="065ad68c099279a8" providerId="LiveId" clId="{0FA2360B-E49B-C040-8909-F0DC39CFB7F3}" dt="2021-01-14T16:53:31.509" v="11" actId="21"/>
          <ac:grpSpMkLst>
            <pc:docMk/>
            <pc:sldMk cId="2113822332" sldId="256"/>
            <ac:grpSpMk id="32" creationId="{00000000-0000-0000-0000-000000000000}"/>
          </ac:grpSpMkLst>
        </pc:grpChg>
        <pc:grpChg chg="del">
          <ac:chgData name="Axel Maille" userId="065ad68c099279a8" providerId="LiveId" clId="{0FA2360B-E49B-C040-8909-F0DC39CFB7F3}" dt="2021-01-14T16:53:31.509" v="11" actId="21"/>
          <ac:grpSpMkLst>
            <pc:docMk/>
            <pc:sldMk cId="2113822332" sldId="256"/>
            <ac:grpSpMk id="33" creationId="{00000000-0000-0000-0000-000000000000}"/>
          </ac:grpSpMkLst>
        </pc:grpChg>
        <pc:grpChg chg="del">
          <ac:chgData name="Axel Maille" userId="065ad68c099279a8" providerId="LiveId" clId="{0FA2360B-E49B-C040-8909-F0DC39CFB7F3}" dt="2021-01-14T16:53:31.509" v="11" actId="21"/>
          <ac:grpSpMkLst>
            <pc:docMk/>
            <pc:sldMk cId="2113822332" sldId="256"/>
            <ac:grpSpMk id="34" creationId="{00000000-0000-0000-0000-000000000000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35" creationId="{8959F5EF-9134-40AB-A96F-86B991D4E7EC}"/>
          </ac:grpSpMkLst>
        </pc:grpChg>
        <pc:grpChg chg="mod">
          <ac:chgData name="Axel Maille" userId="065ad68c099279a8" providerId="LiveId" clId="{0FA2360B-E49B-C040-8909-F0DC39CFB7F3}" dt="2021-01-14T17:10:01.917" v="684" actId="1036"/>
          <ac:grpSpMkLst>
            <pc:docMk/>
            <pc:sldMk cId="2113822332" sldId="256"/>
            <ac:grpSpMk id="54" creationId="{7A2D2F3D-851F-44A1-9B8D-5A0D5A118E0E}"/>
          </ac:grpSpMkLst>
        </pc:grpChg>
        <pc:grpChg chg="mod">
          <ac:chgData name="Axel Maille" userId="065ad68c099279a8" providerId="LiveId" clId="{0FA2360B-E49B-C040-8909-F0DC39CFB7F3}" dt="2021-01-14T17:10:01.917" v="684" actId="1036"/>
          <ac:grpSpMkLst>
            <pc:docMk/>
            <pc:sldMk cId="2113822332" sldId="256"/>
            <ac:grpSpMk id="60" creationId="{8959F5EF-9134-40AB-A96F-86B991D4E7EC}"/>
          </ac:grpSpMkLst>
        </pc:grpChg>
        <pc:grpChg chg="del mod">
          <ac:chgData name="Axel Maille" userId="065ad68c099279a8" providerId="LiveId" clId="{0FA2360B-E49B-C040-8909-F0DC39CFB7F3}" dt="2021-01-14T16:56:37.105" v="113" actId="478"/>
          <ac:grpSpMkLst>
            <pc:docMk/>
            <pc:sldMk cId="2113822332" sldId="256"/>
            <ac:grpSpMk id="73" creationId="{10E217AB-945F-4E28-84E3-B6DF9BAD3A86}"/>
          </ac:grpSpMkLst>
        </pc:grpChg>
        <pc:grpChg chg="del mod">
          <ac:chgData name="Axel Maille" userId="065ad68c099279a8" providerId="LiveId" clId="{0FA2360B-E49B-C040-8909-F0DC39CFB7F3}" dt="2021-01-14T16:56:34.105" v="112" actId="478"/>
          <ac:grpSpMkLst>
            <pc:docMk/>
            <pc:sldMk cId="2113822332" sldId="256"/>
            <ac:grpSpMk id="79" creationId="{2D530310-01EA-4417-BD11-C15F04018C76}"/>
          </ac:grpSpMkLst>
        </pc:grpChg>
        <pc:grpChg chg="mod">
          <ac:chgData name="Axel Maille" userId="065ad68c099279a8" providerId="LiveId" clId="{0FA2360B-E49B-C040-8909-F0DC39CFB7F3}" dt="2021-01-14T17:10:31.656" v="701" actId="1035"/>
          <ac:grpSpMkLst>
            <pc:docMk/>
            <pc:sldMk cId="2113822332" sldId="256"/>
            <ac:grpSpMk id="85" creationId="{8959F5EF-9134-40AB-A96F-86B991D4E7EC}"/>
          </ac:grpSpMkLst>
        </pc:grpChg>
        <pc:grpChg chg="mod">
          <ac:chgData name="Axel Maille" userId="065ad68c099279a8" providerId="LiveId" clId="{0FA2360B-E49B-C040-8909-F0DC39CFB7F3}" dt="2021-01-14T17:10:31.656" v="701" actId="1035"/>
          <ac:grpSpMkLst>
            <pc:docMk/>
            <pc:sldMk cId="2113822332" sldId="256"/>
            <ac:grpSpMk id="92" creationId="{0A22EBD3-9210-4C65-9E86-D58AC79DDD34}"/>
          </ac:grpSpMkLst>
        </pc:grpChg>
        <pc:grpChg chg="mod">
          <ac:chgData name="Axel Maille" userId="065ad68c099279a8" providerId="LiveId" clId="{0FA2360B-E49B-C040-8909-F0DC39CFB7F3}" dt="2021-01-14T17:10:31.656" v="701" actId="1035"/>
          <ac:grpSpMkLst>
            <pc:docMk/>
            <pc:sldMk cId="2113822332" sldId="256"/>
            <ac:grpSpMk id="98" creationId="{58AA7256-89F1-46E7-913F-E8F3BE8B4C0F}"/>
          </ac:grpSpMkLst>
        </pc:grpChg>
        <pc:grpChg chg="del mod">
          <ac:chgData name="Axel Maille" userId="065ad68c099279a8" providerId="LiveId" clId="{0FA2360B-E49B-C040-8909-F0DC39CFB7F3}" dt="2021-01-14T17:08:57.054" v="508" actId="478"/>
          <ac:grpSpMkLst>
            <pc:docMk/>
            <pc:sldMk cId="2113822332" sldId="256"/>
            <ac:grpSpMk id="104" creationId="{58AA7256-89F1-46E7-913F-E8F3BE8B4C0F}"/>
          </ac:grpSpMkLst>
        </pc:grpChg>
        <pc:grpChg chg="del mod">
          <ac:chgData name="Axel Maille" userId="065ad68c099279a8" providerId="LiveId" clId="{0FA2360B-E49B-C040-8909-F0DC39CFB7F3}" dt="2021-01-14T17:33:02.411" v="1142" actId="478"/>
          <ac:grpSpMkLst>
            <pc:docMk/>
            <pc:sldMk cId="2113822332" sldId="256"/>
            <ac:grpSpMk id="110" creationId="{8959F5EF-9134-40AB-A96F-86B991D4E7EC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139" creationId="{8959F5EF-9134-40AB-A96F-86B991D4E7EC}"/>
          </ac:grpSpMkLst>
        </pc:grpChg>
        <pc:grpChg chg="add del mod">
          <ac:chgData name="Axel Maille" userId="065ad68c099279a8" providerId="LiveId" clId="{0FA2360B-E49B-C040-8909-F0DC39CFB7F3}" dt="2021-01-14T17:22:48.141" v="747" actId="478"/>
          <ac:grpSpMkLst>
            <pc:docMk/>
            <pc:sldMk cId="2113822332" sldId="256"/>
            <ac:grpSpMk id="147" creationId="{00000000-0000-0000-0000-000000000000}"/>
          </ac:grpSpMkLst>
        </pc:grpChg>
        <pc:grpChg chg="add del mod">
          <ac:chgData name="Axel Maille" userId="065ad68c099279a8" providerId="LiveId" clId="{0FA2360B-E49B-C040-8909-F0DC39CFB7F3}" dt="2021-01-14T17:22:59.181" v="751" actId="478"/>
          <ac:grpSpMkLst>
            <pc:docMk/>
            <pc:sldMk cId="2113822332" sldId="256"/>
            <ac:grpSpMk id="148" creationId="{00000000-0000-0000-0000-000000000000}"/>
          </ac:grpSpMkLst>
        </pc:grpChg>
        <pc:grpChg chg="add del mod">
          <ac:chgData name="Axel Maille" userId="065ad68c099279a8" providerId="LiveId" clId="{0FA2360B-E49B-C040-8909-F0DC39CFB7F3}" dt="2021-01-14T17:22:56.117" v="750" actId="478"/>
          <ac:grpSpMkLst>
            <pc:docMk/>
            <pc:sldMk cId="2113822332" sldId="256"/>
            <ac:grpSpMk id="149" creationId="{00000000-0000-0000-0000-000000000000}"/>
          </ac:grpSpMkLst>
        </pc:grpChg>
        <pc:grpChg chg="del mod">
          <ac:chgData name="Axel Maille" userId="065ad68c099279a8" providerId="LiveId" clId="{0FA2360B-E49B-C040-8909-F0DC39CFB7F3}" dt="2021-01-14T17:37:10.771" v="1184" actId="478"/>
          <ac:grpSpMkLst>
            <pc:docMk/>
            <pc:sldMk cId="2113822332" sldId="256"/>
            <ac:grpSpMk id="150" creationId="{8959F5EF-9134-40AB-A96F-86B991D4E7EC}"/>
          </ac:grpSpMkLst>
        </pc:grpChg>
        <pc:grpChg chg="del">
          <ac:chgData name="Axel Maille" userId="065ad68c099279a8" providerId="LiveId" clId="{0FA2360B-E49B-C040-8909-F0DC39CFB7F3}" dt="2021-01-14T17:36:05.643" v="1176" actId="478"/>
          <ac:grpSpMkLst>
            <pc:docMk/>
            <pc:sldMk cId="2113822332" sldId="256"/>
            <ac:grpSpMk id="151" creationId="{2DDE5B7B-8F79-469A-89E6-4AFD086457D0}"/>
          </ac:grpSpMkLst>
        </pc:grpChg>
        <pc:grpChg chg="mod topLvl">
          <ac:chgData name="Axel Maille" userId="065ad68c099279a8" providerId="LiveId" clId="{0FA2360B-E49B-C040-8909-F0DC39CFB7F3}" dt="2021-01-14T17:37:14.083" v="1186" actId="1076"/>
          <ac:grpSpMkLst>
            <pc:docMk/>
            <pc:sldMk cId="2113822332" sldId="256"/>
            <ac:grpSpMk id="152" creationId="{9DAA8054-B493-4720-9620-9EFF5B7A4EF8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166" creationId="{E0F102C5-4808-4330-AC05-FA184E60EB5D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169" creationId="{E0F102C5-4808-4330-AC05-FA184E60EB5D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172" creationId="{E0F102C5-4808-4330-AC05-FA184E60EB5D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175" creationId="{E0F102C5-4808-4330-AC05-FA184E60EB5D}"/>
          </ac:grpSpMkLst>
        </pc:grpChg>
        <pc:grpChg chg="del mod">
          <ac:chgData name="Axel Maille" userId="065ad68c099279a8" providerId="LiveId" clId="{0FA2360B-E49B-C040-8909-F0DC39CFB7F3}" dt="2021-01-14T17:29:02.604" v="890" actId="478"/>
          <ac:grpSpMkLst>
            <pc:docMk/>
            <pc:sldMk cId="2113822332" sldId="256"/>
            <ac:grpSpMk id="178" creationId="{E0F102C5-4808-4330-AC05-FA184E60EB5D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181" creationId="{E0F102C5-4808-4330-AC05-FA184E60EB5D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184" creationId="{E0F102C5-4808-4330-AC05-FA184E60EB5D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187" creationId="{E0F102C5-4808-4330-AC05-FA184E60EB5D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190" creationId="{E0F102C5-4808-4330-AC05-FA184E60EB5D}"/>
          </ac:grpSpMkLst>
        </pc:grpChg>
        <pc:grpChg chg="del mod">
          <ac:chgData name="Axel Maille" userId="065ad68c099279a8" providerId="LiveId" clId="{0FA2360B-E49B-C040-8909-F0DC39CFB7F3}" dt="2021-01-14T17:37:39.066" v="1192" actId="478"/>
          <ac:grpSpMkLst>
            <pc:docMk/>
            <pc:sldMk cId="2113822332" sldId="256"/>
            <ac:grpSpMk id="193" creationId="{8959F5EF-9134-40AB-A96F-86B991D4E7EC}"/>
          </ac:grpSpMkLst>
        </pc:grpChg>
        <pc:grpChg chg="del">
          <ac:chgData name="Axel Maille" userId="065ad68c099279a8" providerId="LiveId" clId="{0FA2360B-E49B-C040-8909-F0DC39CFB7F3}" dt="2021-01-14T17:37:35.162" v="1191" actId="478"/>
          <ac:grpSpMkLst>
            <pc:docMk/>
            <pc:sldMk cId="2113822332" sldId="256"/>
            <ac:grpSpMk id="194" creationId="{2DDE5B7B-8F79-469A-89E6-4AFD086457D0}"/>
          </ac:grpSpMkLst>
        </pc:grpChg>
        <pc:grpChg chg="add del topLvl">
          <ac:chgData name="Axel Maille" userId="065ad68c099279a8" providerId="LiveId" clId="{0FA2360B-E49B-C040-8909-F0DC39CFB7F3}" dt="2021-01-14T17:37:39.066" v="1192" actId="478"/>
          <ac:grpSpMkLst>
            <pc:docMk/>
            <pc:sldMk cId="2113822332" sldId="256"/>
            <ac:grpSpMk id="195" creationId="{9DAA8054-B493-4720-9620-9EFF5B7A4EF8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203" creationId="{E0F102C5-4808-4330-AC05-FA184E60EB5D}"/>
          </ac:grpSpMkLst>
        </pc:grpChg>
        <pc:grpChg chg="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206" creationId="{E0F102C5-4808-4330-AC05-FA184E60EB5D}"/>
          </ac:grpSpMkLst>
        </pc:grpChg>
        <pc:grpChg chg="mod">
          <ac:chgData name="Axel Maille" userId="065ad68c099279a8" providerId="LiveId" clId="{0FA2360B-E49B-C040-8909-F0DC39CFB7F3}" dt="2021-01-14T17:24:16.836" v="754" actId="1035"/>
          <ac:grpSpMkLst>
            <pc:docMk/>
            <pc:sldMk cId="2113822332" sldId="256"/>
            <ac:grpSpMk id="209" creationId="{E0F102C5-4808-4330-AC05-FA184E60EB5D}"/>
          </ac:grpSpMkLst>
        </pc:grpChg>
        <pc:grpChg chg="del mod">
          <ac:chgData name="Axel Maille" userId="065ad68c099279a8" providerId="LiveId" clId="{0FA2360B-E49B-C040-8909-F0DC39CFB7F3}" dt="2021-01-14T17:33:05.707" v="1143" actId="478"/>
          <ac:grpSpMkLst>
            <pc:docMk/>
            <pc:sldMk cId="2113822332" sldId="256"/>
            <ac:grpSpMk id="212" creationId="{8959F5EF-9134-40AB-A96F-86B991D4E7EC}"/>
          </ac:grpSpMkLst>
        </pc:grpChg>
        <pc:grpChg chg="add 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229" creationId="{FBA5E9F7-831A-304D-A071-A299F0A1B93C}"/>
          </ac:grpSpMkLst>
        </pc:grpChg>
        <pc:grpChg chg="del mod">
          <ac:chgData name="Axel Maille" userId="065ad68c099279a8" providerId="LiveId" clId="{0FA2360B-E49B-C040-8909-F0DC39CFB7F3}" dt="2021-01-14T17:33:07.668" v="1144" actId="478"/>
          <ac:grpSpMkLst>
            <pc:docMk/>
            <pc:sldMk cId="2113822332" sldId="256"/>
            <ac:grpSpMk id="231" creationId="{B5FE0DC5-99E6-428D-9397-AB395ABC47AD}"/>
          </ac:grpSpMkLst>
        </pc:grpChg>
        <pc:grpChg chg="del mod">
          <ac:chgData name="Axel Maille" userId="065ad68c099279a8" providerId="LiveId" clId="{0FA2360B-E49B-C040-8909-F0DC39CFB7F3}" dt="2021-01-14T17:33:09.749" v="1145" actId="478"/>
          <ac:grpSpMkLst>
            <pc:docMk/>
            <pc:sldMk cId="2113822332" sldId="256"/>
            <ac:grpSpMk id="234" creationId="{B5FE0DC5-99E6-428D-9397-AB395ABC47AD}"/>
          </ac:grpSpMkLst>
        </pc:grpChg>
        <pc:grpChg chg="add 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239" creationId="{F0445D13-49FD-0146-8006-F07F5B27E25A}"/>
          </ac:grpSpMkLst>
        </pc:grpChg>
        <pc:grpChg chg="add mod">
          <ac:chgData name="Axel Maille" userId="065ad68c099279a8" providerId="LiveId" clId="{0FA2360B-E49B-C040-8909-F0DC39CFB7F3}" dt="2021-01-14T17:00:24.697" v="266" actId="2711"/>
          <ac:grpSpMkLst>
            <pc:docMk/>
            <pc:sldMk cId="2113822332" sldId="256"/>
            <ac:grpSpMk id="242" creationId="{85EE726D-6D46-5C47-B915-F258B99AD2DB}"/>
          </ac:grpSpMkLst>
        </pc:grpChg>
        <pc:grpChg chg="add mod">
          <ac:chgData name="Axel Maille" userId="065ad68c099279a8" providerId="LiveId" clId="{0FA2360B-E49B-C040-8909-F0DC39CFB7F3}" dt="2021-01-14T17:10:01.917" v="684" actId="1036"/>
          <ac:grpSpMkLst>
            <pc:docMk/>
            <pc:sldMk cId="2113822332" sldId="256"/>
            <ac:grpSpMk id="245" creationId="{07BDA63A-2478-5F4C-A5D9-79955AB07B65}"/>
          </ac:grpSpMkLst>
        </pc:grpChg>
        <pc:grpChg chg="add mod">
          <ac:chgData name="Axel Maille" userId="065ad68c099279a8" providerId="LiveId" clId="{0FA2360B-E49B-C040-8909-F0DC39CFB7F3}" dt="2021-01-14T17:10:01.917" v="684" actId="1036"/>
          <ac:grpSpMkLst>
            <pc:docMk/>
            <pc:sldMk cId="2113822332" sldId="256"/>
            <ac:grpSpMk id="248" creationId="{AF385E46-DC77-0F4E-8CF0-FA626B8240E8}"/>
          </ac:grpSpMkLst>
        </pc:grpChg>
        <pc:grpChg chg="add mod">
          <ac:chgData name="Axel Maille" userId="065ad68c099279a8" providerId="LiveId" clId="{0FA2360B-E49B-C040-8909-F0DC39CFB7F3}" dt="2021-01-14T17:24:23.725" v="756" actId="1076"/>
          <ac:grpSpMkLst>
            <pc:docMk/>
            <pc:sldMk cId="2113822332" sldId="256"/>
            <ac:grpSpMk id="252" creationId="{4E08187E-29D5-6C4B-BAF0-F77C93991666}"/>
          </ac:grpSpMkLst>
        </pc:grpChg>
        <pc:grpChg chg="add mod">
          <ac:chgData name="Axel Maille" userId="065ad68c099279a8" providerId="LiveId" clId="{0FA2360B-E49B-C040-8909-F0DC39CFB7F3}" dt="2021-01-14T17:26:18.799" v="807" actId="1035"/>
          <ac:grpSpMkLst>
            <pc:docMk/>
            <pc:sldMk cId="2113822332" sldId="256"/>
            <ac:grpSpMk id="256" creationId="{95A7C09F-83B7-CF48-A177-D5815EAFC993}"/>
          </ac:grpSpMkLst>
        </pc:grpChg>
        <pc:grpChg chg="add del mod">
          <ac:chgData name="Axel Maille" userId="065ad68c099279a8" providerId="LiveId" clId="{0FA2360B-E49B-C040-8909-F0DC39CFB7F3}" dt="2021-01-14T17:38:28.218" v="1202" actId="478"/>
          <ac:grpSpMkLst>
            <pc:docMk/>
            <pc:sldMk cId="2113822332" sldId="256"/>
            <ac:grpSpMk id="259" creationId="{5915CC7A-DCD2-1741-816B-8FD5392AD2A7}"/>
          </ac:grpSpMkLst>
        </pc:grpChg>
        <pc:grpChg chg="del mod">
          <ac:chgData name="Axel Maille" userId="065ad68c099279a8" providerId="LiveId" clId="{0FA2360B-E49B-C040-8909-F0DC39CFB7F3}" dt="2021-01-14T17:36:25.859" v="1179" actId="478"/>
          <ac:grpSpMkLst>
            <pc:docMk/>
            <pc:sldMk cId="2113822332" sldId="256"/>
            <ac:grpSpMk id="260" creationId="{25B1D064-A5AB-C245-896F-FC98C67B453D}"/>
          </ac:grpSpMkLst>
        </pc:grpChg>
        <pc:grpChg chg="mod topLvl">
          <ac:chgData name="Axel Maille" userId="065ad68c099279a8" providerId="LiveId" clId="{0FA2360B-E49B-C040-8909-F0DC39CFB7F3}" dt="2021-01-14T17:38:28.218" v="1202" actId="478"/>
          <ac:grpSpMkLst>
            <pc:docMk/>
            <pc:sldMk cId="2113822332" sldId="256"/>
            <ac:grpSpMk id="261" creationId="{F57594B7-050E-0644-8100-13FD7A3E17CE}"/>
          </ac:grpSpMkLst>
        </pc:grpChg>
        <pc:grpChg chg="add del mod">
          <ac:chgData name="Axel Maille" userId="065ad68c099279a8" providerId="LiveId" clId="{0FA2360B-E49B-C040-8909-F0DC39CFB7F3}" dt="2021-01-14T17:31:01.180" v="1002" actId="478"/>
          <ac:grpSpMkLst>
            <pc:docMk/>
            <pc:sldMk cId="2113822332" sldId="256"/>
            <ac:grpSpMk id="269" creationId="{925FA471-6FCE-6243-A27A-A34E0C568098}"/>
          </ac:grpSpMkLst>
        </pc:grpChg>
        <pc:grpChg chg="add del mod">
          <ac:chgData name="Axel Maille" userId="065ad68c099279a8" providerId="LiveId" clId="{0FA2360B-E49B-C040-8909-F0DC39CFB7F3}" dt="2021-01-14T17:31:01.180" v="1002" actId="478"/>
          <ac:grpSpMkLst>
            <pc:docMk/>
            <pc:sldMk cId="2113822332" sldId="256"/>
            <ac:grpSpMk id="272" creationId="{742BFCFC-EFB8-DD46-9706-7FA9E4B7F013}"/>
          </ac:grpSpMkLst>
        </pc:grpChg>
        <pc:grpChg chg="add del mod">
          <ac:chgData name="Axel Maille" userId="065ad68c099279a8" providerId="LiveId" clId="{0FA2360B-E49B-C040-8909-F0DC39CFB7F3}" dt="2021-01-14T17:31:01.180" v="1002" actId="478"/>
          <ac:grpSpMkLst>
            <pc:docMk/>
            <pc:sldMk cId="2113822332" sldId="256"/>
            <ac:grpSpMk id="275" creationId="{4602E89A-92BB-304D-ADB8-7E838E81E8E7}"/>
          </ac:grpSpMkLst>
        </pc:grpChg>
        <pc:grpChg chg="add del mod">
          <ac:chgData name="Axel Maille" userId="065ad68c099279a8" providerId="LiveId" clId="{0FA2360B-E49B-C040-8909-F0DC39CFB7F3}" dt="2021-01-14T17:31:01.180" v="1002" actId="478"/>
          <ac:grpSpMkLst>
            <pc:docMk/>
            <pc:sldMk cId="2113822332" sldId="256"/>
            <ac:grpSpMk id="279" creationId="{68796C88-6597-EB44-8EA4-D0A5B8816020}"/>
          </ac:grpSpMkLst>
        </pc:grpChg>
        <pc:grpChg chg="add del mod">
          <ac:chgData name="Axel Maille" userId="065ad68c099279a8" providerId="LiveId" clId="{0FA2360B-E49B-C040-8909-F0DC39CFB7F3}" dt="2021-01-14T17:31:01.180" v="1002" actId="478"/>
          <ac:grpSpMkLst>
            <pc:docMk/>
            <pc:sldMk cId="2113822332" sldId="256"/>
            <ac:grpSpMk id="283" creationId="{835397AA-7ACE-9D48-9C81-0865175FCE8F}"/>
          </ac:grpSpMkLst>
        </pc:grpChg>
        <pc:picChg chg="add mod modCrop">
          <ac:chgData name="Axel Maille" userId="065ad68c099279a8" providerId="LiveId" clId="{0FA2360B-E49B-C040-8909-F0DC39CFB7F3}" dt="2021-01-14T17:34:50.522" v="1169" actId="1036"/>
          <ac:picMkLst>
            <pc:docMk/>
            <pc:sldMk cId="2113822332" sldId="256"/>
            <ac:picMk id="7" creationId="{94188364-491F-FB4D-AD7C-8AC3844B2040}"/>
          </ac:picMkLst>
        </pc:picChg>
        <pc:picChg chg="del">
          <ac:chgData name="Axel Maille" userId="065ad68c099279a8" providerId="LiveId" clId="{0FA2360B-E49B-C040-8909-F0DC39CFB7F3}" dt="2021-01-14T16:52:44.085" v="3" actId="478"/>
          <ac:picMkLst>
            <pc:docMk/>
            <pc:sldMk cId="2113822332" sldId="256"/>
            <ac:picMk id="219" creationId="{00000000-0000-0000-0000-000000000000}"/>
          </ac:picMkLst>
        </pc:picChg>
        <pc:cxnChg chg="mod">
          <ac:chgData name="Axel Maille" userId="065ad68c099279a8" providerId="LiveId" clId="{0FA2360B-E49B-C040-8909-F0DC39CFB7F3}" dt="2021-01-14T16:53:18.752" v="8" actId="207"/>
          <ac:cxnSpMkLst>
            <pc:docMk/>
            <pc:sldMk cId="2113822332" sldId="256"/>
            <ac:cxnSpMk id="6" creationId="{00000000-0000-0000-0000-000000000000}"/>
          </ac:cxnSpMkLst>
        </pc:cxnChg>
        <pc:cxnChg chg="mod">
          <ac:chgData name="Axel Maille" userId="065ad68c099279a8" providerId="LiveId" clId="{0FA2360B-E49B-C040-8909-F0DC39CFB7F3}" dt="2021-01-14T16:53:18.752" v="8" actId="207"/>
          <ac:cxnSpMkLst>
            <pc:docMk/>
            <pc:sldMk cId="2113822332" sldId="256"/>
            <ac:cxnSpMk id="8" creationId="{00000000-0000-0000-0000-000000000000}"/>
          </ac:cxnSpMkLst>
        </pc:cxnChg>
        <pc:cxnChg chg="del">
          <ac:chgData name="Axel Maille" userId="065ad68c099279a8" providerId="LiveId" clId="{0FA2360B-E49B-C040-8909-F0DC39CFB7F3}" dt="2021-01-14T16:53:31.509" v="11" actId="21"/>
          <ac:cxnSpMkLst>
            <pc:docMk/>
            <pc:sldMk cId="2113822332" sldId="256"/>
            <ac:cxnSpMk id="15" creationId="{00000000-0000-0000-0000-000000000000}"/>
          </ac:cxnSpMkLst>
        </pc:cxnChg>
        <pc:cxnChg chg="del">
          <ac:chgData name="Axel Maille" userId="065ad68c099279a8" providerId="LiveId" clId="{0FA2360B-E49B-C040-8909-F0DC39CFB7F3}" dt="2021-01-14T16:53:31.509" v="11" actId="21"/>
          <ac:cxnSpMkLst>
            <pc:docMk/>
            <pc:sldMk cId="2113822332" sldId="256"/>
            <ac:cxnSpMk id="16" creationId="{00000000-0000-0000-0000-000000000000}"/>
          </ac:cxnSpMkLst>
        </pc:cxnChg>
        <pc:cxnChg chg="mod">
          <ac:chgData name="Axel Maille" userId="065ad68c099279a8" providerId="LiveId" clId="{0FA2360B-E49B-C040-8909-F0DC39CFB7F3}" dt="2021-01-14T16:59:38.081" v="236" actId="14100"/>
          <ac:cxnSpMkLst>
            <pc:docMk/>
            <pc:sldMk cId="2113822332" sldId="256"/>
            <ac:cxnSpMk id="58" creationId="{7344F63C-6575-4257-897C-8B8D2F17CE58}"/>
          </ac:cxnSpMkLst>
        </pc:cxnChg>
        <pc:cxnChg chg="mod">
          <ac:chgData name="Axel Maille" userId="065ad68c099279a8" providerId="LiveId" clId="{0FA2360B-E49B-C040-8909-F0DC39CFB7F3}" dt="2021-01-14T16:54:20.641" v="27" actId="2710"/>
          <ac:cxnSpMkLst>
            <pc:docMk/>
            <pc:sldMk cId="2113822332" sldId="256"/>
            <ac:cxnSpMk id="77" creationId="{B957C39F-039E-4891-9234-5E2F8DFDC132}"/>
          </ac:cxnSpMkLst>
        </pc:cxnChg>
        <pc:cxnChg chg="mod">
          <ac:chgData name="Axel Maille" userId="065ad68c099279a8" providerId="LiveId" clId="{0FA2360B-E49B-C040-8909-F0DC39CFB7F3}" dt="2021-01-14T16:54:20.641" v="27" actId="2710"/>
          <ac:cxnSpMkLst>
            <pc:docMk/>
            <pc:sldMk cId="2113822332" sldId="256"/>
            <ac:cxnSpMk id="83" creationId="{6A22ED91-C615-4D7F-9962-925C7563096E}"/>
          </ac:cxnSpMkLst>
        </pc:cxnChg>
        <pc:cxnChg chg="mod">
          <ac:chgData name="Axel Maille" userId="065ad68c099279a8" providerId="LiveId" clId="{0FA2360B-E49B-C040-8909-F0DC39CFB7F3}" dt="2021-01-14T16:54:20.641" v="27" actId="2710"/>
          <ac:cxnSpMkLst>
            <pc:docMk/>
            <pc:sldMk cId="2113822332" sldId="256"/>
            <ac:cxnSpMk id="96" creationId="{4C2357E2-34B3-471D-ADBF-A8EB37CA1227}"/>
          </ac:cxnSpMkLst>
        </pc:cxnChg>
        <pc:cxnChg chg="mod">
          <ac:chgData name="Axel Maille" userId="065ad68c099279a8" providerId="LiveId" clId="{0FA2360B-E49B-C040-8909-F0DC39CFB7F3}" dt="2021-01-14T16:54:20.641" v="27" actId="2710"/>
          <ac:cxnSpMkLst>
            <pc:docMk/>
            <pc:sldMk cId="2113822332" sldId="256"/>
            <ac:cxnSpMk id="102" creationId="{002D4799-93B0-4F32-8C18-CFFA6616B6CC}"/>
          </ac:cxnSpMkLst>
        </pc:cxnChg>
        <pc:cxnChg chg="mod">
          <ac:chgData name="Axel Maille" userId="065ad68c099279a8" providerId="LiveId" clId="{0FA2360B-E49B-C040-8909-F0DC39CFB7F3}" dt="2021-01-14T16:54:20.641" v="27" actId="2710"/>
          <ac:cxnSpMkLst>
            <pc:docMk/>
            <pc:sldMk cId="2113822332" sldId="256"/>
            <ac:cxnSpMk id="108" creationId="{002D4799-93B0-4F32-8C18-CFFA6616B6CC}"/>
          </ac:cxnSpMkLst>
        </pc:cxnChg>
        <pc:cxnChg chg="mod">
          <ac:chgData name="Axel Maille" userId="065ad68c099279a8" providerId="LiveId" clId="{0FA2360B-E49B-C040-8909-F0DC39CFB7F3}" dt="2021-01-14T17:36:15.811" v="1178" actId="478"/>
          <ac:cxnSpMkLst>
            <pc:docMk/>
            <pc:sldMk cId="2113822332" sldId="256"/>
            <ac:cxnSpMk id="196" creationId="{D3237869-DDDD-4E99-98C0-7D0350A097D1}"/>
          </ac:cxnSpMkLst>
        </pc:cxnChg>
        <pc:cxnChg chg="add mod">
          <ac:chgData name="Axel Maille" userId="065ad68c099279a8" providerId="LiveId" clId="{0FA2360B-E49B-C040-8909-F0DC39CFB7F3}" dt="2021-01-14T17:00:24.697" v="266" actId="2711"/>
          <ac:cxnSpMkLst>
            <pc:docMk/>
            <pc:sldMk cId="2113822332" sldId="256"/>
            <ac:cxnSpMk id="224" creationId="{C34F9309-E737-D745-8C9F-D0871FA84F3F}"/>
          </ac:cxnSpMkLst>
        </pc:cxnChg>
        <pc:cxnChg chg="add del mod">
          <ac:chgData name="Axel Maille" userId="065ad68c099279a8" providerId="LiveId" clId="{0FA2360B-E49B-C040-8909-F0DC39CFB7F3}" dt="2021-01-14T17:00:24.697" v="266" actId="2711"/>
          <ac:cxnSpMkLst>
            <pc:docMk/>
            <pc:sldMk cId="2113822332" sldId="256"/>
            <ac:cxnSpMk id="225" creationId="{1F2B66EC-4929-2049-B9E5-C58520DC8B7B}"/>
          </ac:cxnSpMkLst>
        </pc:cxnChg>
        <pc:cxnChg chg="mod">
          <ac:chgData name="Axel Maille" userId="065ad68c099279a8" providerId="LiveId" clId="{0FA2360B-E49B-C040-8909-F0DC39CFB7F3}" dt="2021-01-14T17:00:55.073" v="272"/>
          <ac:cxnSpMkLst>
            <pc:docMk/>
            <pc:sldMk cId="2113822332" sldId="256"/>
            <ac:cxnSpMk id="246" creationId="{8D1F7967-0F96-5D40-A262-6C16A4B35BFC}"/>
          </ac:cxnSpMkLst>
        </pc:cxnChg>
        <pc:cxnChg chg="mod">
          <ac:chgData name="Axel Maille" userId="065ad68c099279a8" providerId="LiveId" clId="{0FA2360B-E49B-C040-8909-F0DC39CFB7F3}" dt="2021-01-14T17:07:08.013" v="435"/>
          <ac:cxnSpMkLst>
            <pc:docMk/>
            <pc:sldMk cId="2113822332" sldId="256"/>
            <ac:cxnSpMk id="249" creationId="{F5B9F4DD-75BF-074D-B4E7-8DB1C15F007F}"/>
          </ac:cxnSpMkLst>
        </pc:cxnChg>
        <pc:cxnChg chg="mod">
          <ac:chgData name="Axel Maille" userId="065ad68c099279a8" providerId="LiveId" clId="{0FA2360B-E49B-C040-8909-F0DC39CFB7F3}" dt="2021-01-14T17:30:51.724" v="1000"/>
          <ac:cxnSpMkLst>
            <pc:docMk/>
            <pc:sldMk cId="2113822332" sldId="256"/>
            <ac:cxnSpMk id="262" creationId="{3344D09B-A2F8-A74B-A68C-A87D04BE5D1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0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1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0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7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8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8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1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8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7D17-B9AA-4467-9C43-517F1C1EAD5A}" type="datetimeFigureOut">
              <a:rPr lang="en-US" smtClean="0"/>
              <a:t>8/8/22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B9C14-F5AE-4A09-A902-F7282E83379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173166" y="0"/>
            <a:ext cx="2490281" cy="9906000"/>
            <a:chOff x="4173166" y="0"/>
            <a:chExt cx="2490281" cy="9906000"/>
          </a:xfrm>
          <a:solidFill>
            <a:schemeClr val="bg1"/>
          </a:solidFill>
        </p:grpSpPr>
        <p:sp>
          <p:nvSpPr>
            <p:cNvPr id="4" name="Rectangle 3"/>
            <p:cNvSpPr/>
            <p:nvPr/>
          </p:nvSpPr>
          <p:spPr>
            <a:xfrm>
              <a:off x="4173166" y="0"/>
              <a:ext cx="2490281" cy="990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173166" y="0"/>
              <a:ext cx="0" cy="9906000"/>
            </a:xfrm>
            <a:prstGeom prst="line">
              <a:avLst/>
            </a:prstGeom>
            <a:grpFill/>
            <a:ln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663447" y="0"/>
              <a:ext cx="0" cy="9906000"/>
            </a:xfrm>
            <a:prstGeom prst="line">
              <a:avLst/>
            </a:prstGeom>
            <a:grpFill/>
            <a:ln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959F5EF-9134-40AB-A96F-86B991D4E7EC}"/>
              </a:ext>
            </a:extLst>
          </p:cNvPr>
          <p:cNvGrpSpPr/>
          <p:nvPr/>
        </p:nvGrpSpPr>
        <p:grpSpPr>
          <a:xfrm>
            <a:off x="278207" y="1895086"/>
            <a:ext cx="3704978" cy="232141"/>
            <a:chOff x="2800054" y="1453153"/>
            <a:chExt cx="3704978" cy="232141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2DDE5B7B-8F79-469A-89E6-4AFD086457D0}"/>
                </a:ext>
              </a:extLst>
            </p:cNvPr>
            <p:cNvGrpSpPr/>
            <p:nvPr/>
          </p:nvGrpSpPr>
          <p:grpSpPr>
            <a:xfrm>
              <a:off x="2800054" y="1453153"/>
              <a:ext cx="857420" cy="230832"/>
              <a:chOff x="2800054" y="1406739"/>
              <a:chExt cx="857420" cy="230832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377D5D9-43CF-4BBA-AA72-3352C457270A}"/>
                  </a:ext>
                </a:extLst>
              </p:cNvPr>
              <p:cNvSpPr/>
              <p:nvPr/>
            </p:nvSpPr>
            <p:spPr>
              <a:xfrm>
                <a:off x="2800054" y="1406739"/>
                <a:ext cx="857420" cy="2308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13124BD-B1EB-4CE9-96AE-514C26B342AF}"/>
                  </a:ext>
                </a:extLst>
              </p:cNvPr>
              <p:cNvSpPr/>
              <p:nvPr/>
            </p:nvSpPr>
            <p:spPr>
              <a:xfrm>
                <a:off x="2800054" y="1406739"/>
                <a:ext cx="45719" cy="230832"/>
              </a:xfrm>
              <a:prstGeom prst="rect">
                <a:avLst/>
              </a:prstGeom>
              <a:solidFill>
                <a:srgbClr val="2A6B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DAA8054-B493-4720-9620-9EFF5B7A4EF8}"/>
                </a:ext>
              </a:extLst>
            </p:cNvPr>
            <p:cNvGrpSpPr/>
            <p:nvPr/>
          </p:nvGrpSpPr>
          <p:grpSpPr>
            <a:xfrm>
              <a:off x="2800054" y="1454462"/>
              <a:ext cx="3704978" cy="230832"/>
              <a:chOff x="2800054" y="1413395"/>
              <a:chExt cx="3704978" cy="230832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D3237869-DDDD-4E99-98C0-7D0350A097D1}"/>
                  </a:ext>
                </a:extLst>
              </p:cNvPr>
              <p:cNvCxnSpPr/>
              <p:nvPr/>
            </p:nvCxnSpPr>
            <p:spPr>
              <a:xfrm>
                <a:off x="2800054" y="1637571"/>
                <a:ext cx="3704978" cy="0"/>
              </a:xfrm>
              <a:prstGeom prst="line">
                <a:avLst/>
              </a:prstGeom>
              <a:ln w="6350">
                <a:solidFill>
                  <a:srgbClr val="2A6BB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4EF7BF6-511A-4B4B-A4FD-1C35BD11BFB4}"/>
                  </a:ext>
                </a:extLst>
              </p:cNvPr>
              <p:cNvSpPr txBox="1"/>
              <p:nvPr/>
            </p:nvSpPr>
            <p:spPr>
              <a:xfrm>
                <a:off x="2814800" y="1413395"/>
                <a:ext cx="8426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>
                    <a:solidFill>
                      <a:srgbClr val="2A6B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PROFIL</a:t>
                </a:r>
              </a:p>
            </p:txBody>
          </p:sp>
        </p:grp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66DA2A7-180A-4E7A-95AC-D48EE2FED86B}"/>
              </a:ext>
            </a:extLst>
          </p:cNvPr>
          <p:cNvSpPr txBox="1"/>
          <p:nvPr/>
        </p:nvSpPr>
        <p:spPr>
          <a:xfrm>
            <a:off x="188187" y="2142811"/>
            <a:ext cx="3899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Professionnel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logistique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depuis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plus de 10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je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expérimenté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apte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à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gérer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les flux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tendus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situations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stressantes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bonne condition physique, je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capable de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travailler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dans des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environnements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difficiles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froid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positif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comme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négatif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Habitué aux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horaires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décalés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le travail de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nuit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convient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A2D2F3D-851F-44A1-9B8D-5A0D5A118E0E}"/>
              </a:ext>
            </a:extLst>
          </p:cNvPr>
          <p:cNvGrpSpPr/>
          <p:nvPr/>
        </p:nvGrpSpPr>
        <p:grpSpPr>
          <a:xfrm>
            <a:off x="296511" y="3544317"/>
            <a:ext cx="3812784" cy="1205322"/>
            <a:chOff x="2820708" y="3465650"/>
            <a:chExt cx="3997192" cy="1150441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344F63C-6575-4257-897C-8B8D2F17CE58}"/>
                </a:ext>
              </a:extLst>
            </p:cNvPr>
            <p:cNvCxnSpPr>
              <a:cxnSpLocks/>
            </p:cNvCxnSpPr>
            <p:nvPr/>
          </p:nvCxnSpPr>
          <p:spPr>
            <a:xfrm>
              <a:off x="2820708" y="3465650"/>
              <a:ext cx="0" cy="989651"/>
            </a:xfrm>
            <a:prstGeom prst="line">
              <a:avLst/>
            </a:prstGeom>
            <a:ln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4EC4B0E-A616-4269-9664-BD2EEF876502}"/>
                </a:ext>
              </a:extLst>
            </p:cNvPr>
            <p:cNvSpPr txBox="1"/>
            <p:nvPr/>
          </p:nvSpPr>
          <p:spPr>
            <a:xfrm>
              <a:off x="2824268" y="3470416"/>
              <a:ext cx="3993632" cy="1145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PREPARATEUR DE COMMANDE			Mai 2017- </a:t>
              </a:r>
              <a:r>
                <a:rPr lang="en-US" sz="800" dirty="0" err="1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Auj</a:t>
              </a:r>
              <a:endParaRPr lang="en-US" sz="800" dirty="0">
                <a:solidFill>
                  <a:srgbClr val="2A6BB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fr-FR" sz="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Base Intermarché - 35500 </a:t>
              </a:r>
              <a:r>
                <a:rPr lang="fr-FR" sz="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Erbrée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Préparation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Rolls et sur palette de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produits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alimentaires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pour les points de vente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Conditionnement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marchandises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pour envoi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livraison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Chargement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des camions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suivant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le plan de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tournée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Maîtrise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du picking et gestion des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litiges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Utilisation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filmeuses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professionnelles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et de chariots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autoportés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Contrôle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et respect de la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chaîne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du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froid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959F5EF-9134-40AB-A96F-86B991D4E7EC}"/>
              </a:ext>
            </a:extLst>
          </p:cNvPr>
          <p:cNvGrpSpPr/>
          <p:nvPr/>
        </p:nvGrpSpPr>
        <p:grpSpPr>
          <a:xfrm>
            <a:off x="278206" y="3117230"/>
            <a:ext cx="3704979" cy="232141"/>
            <a:chOff x="2800053" y="1453153"/>
            <a:chExt cx="3704979" cy="232141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2DDE5B7B-8F79-469A-89E6-4AFD086457D0}"/>
                </a:ext>
              </a:extLst>
            </p:cNvPr>
            <p:cNvGrpSpPr/>
            <p:nvPr/>
          </p:nvGrpSpPr>
          <p:grpSpPr>
            <a:xfrm>
              <a:off x="2800053" y="1453153"/>
              <a:ext cx="945909" cy="230832"/>
              <a:chOff x="2800053" y="1406739"/>
              <a:chExt cx="945909" cy="230832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377D5D9-43CF-4BBA-AA72-3352C457270A}"/>
                  </a:ext>
                </a:extLst>
              </p:cNvPr>
              <p:cNvSpPr/>
              <p:nvPr/>
            </p:nvSpPr>
            <p:spPr>
              <a:xfrm>
                <a:off x="2800053" y="1406739"/>
                <a:ext cx="945909" cy="2308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413124BD-B1EB-4CE9-96AE-514C26B342AF}"/>
                  </a:ext>
                </a:extLst>
              </p:cNvPr>
              <p:cNvSpPr/>
              <p:nvPr/>
            </p:nvSpPr>
            <p:spPr>
              <a:xfrm>
                <a:off x="2800054" y="1406739"/>
                <a:ext cx="45719" cy="230832"/>
              </a:xfrm>
              <a:prstGeom prst="rect">
                <a:avLst/>
              </a:prstGeom>
              <a:solidFill>
                <a:srgbClr val="2A6B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9DAA8054-B493-4720-9620-9EFF5B7A4EF8}"/>
                </a:ext>
              </a:extLst>
            </p:cNvPr>
            <p:cNvGrpSpPr/>
            <p:nvPr/>
          </p:nvGrpSpPr>
          <p:grpSpPr>
            <a:xfrm>
              <a:off x="2800054" y="1454462"/>
              <a:ext cx="3704978" cy="230832"/>
              <a:chOff x="2800054" y="1413395"/>
              <a:chExt cx="3704978" cy="230832"/>
            </a:xfrm>
          </p:grpSpPr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D3237869-DDDD-4E99-98C0-7D0350A097D1}"/>
                  </a:ext>
                </a:extLst>
              </p:cNvPr>
              <p:cNvCxnSpPr/>
              <p:nvPr/>
            </p:nvCxnSpPr>
            <p:spPr>
              <a:xfrm>
                <a:off x="2800054" y="1637571"/>
                <a:ext cx="3704978" cy="0"/>
              </a:xfrm>
              <a:prstGeom prst="line">
                <a:avLst/>
              </a:prstGeom>
              <a:ln w="6350">
                <a:solidFill>
                  <a:srgbClr val="2A6BB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4EF7BF6-511A-4B4B-A4FD-1C35BD11BFB4}"/>
                  </a:ext>
                </a:extLst>
              </p:cNvPr>
              <p:cNvSpPr txBox="1"/>
              <p:nvPr/>
            </p:nvSpPr>
            <p:spPr>
              <a:xfrm>
                <a:off x="2814800" y="1413395"/>
                <a:ext cx="101691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>
                    <a:solidFill>
                      <a:srgbClr val="2A6B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EXPERIENCE</a:t>
                </a:r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959F5EF-9134-40AB-A96F-86B991D4E7EC}"/>
              </a:ext>
            </a:extLst>
          </p:cNvPr>
          <p:cNvGrpSpPr/>
          <p:nvPr/>
        </p:nvGrpSpPr>
        <p:grpSpPr>
          <a:xfrm>
            <a:off x="278206" y="7726466"/>
            <a:ext cx="3704979" cy="232141"/>
            <a:chOff x="2800053" y="1453153"/>
            <a:chExt cx="3704979" cy="232141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2DDE5B7B-8F79-469A-89E6-4AFD086457D0}"/>
                </a:ext>
              </a:extLst>
            </p:cNvPr>
            <p:cNvGrpSpPr/>
            <p:nvPr/>
          </p:nvGrpSpPr>
          <p:grpSpPr>
            <a:xfrm>
              <a:off x="2800053" y="1453153"/>
              <a:ext cx="945909" cy="230832"/>
              <a:chOff x="2800053" y="1406739"/>
              <a:chExt cx="945909" cy="230832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C377D5D9-43CF-4BBA-AA72-3352C457270A}"/>
                  </a:ext>
                </a:extLst>
              </p:cNvPr>
              <p:cNvSpPr/>
              <p:nvPr/>
            </p:nvSpPr>
            <p:spPr>
              <a:xfrm>
                <a:off x="2800053" y="1406739"/>
                <a:ext cx="945909" cy="2308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413124BD-B1EB-4CE9-96AE-514C26B342AF}"/>
                  </a:ext>
                </a:extLst>
              </p:cNvPr>
              <p:cNvSpPr/>
              <p:nvPr/>
            </p:nvSpPr>
            <p:spPr>
              <a:xfrm>
                <a:off x="2800054" y="1406739"/>
                <a:ext cx="45719" cy="230832"/>
              </a:xfrm>
              <a:prstGeom prst="rect">
                <a:avLst/>
              </a:prstGeom>
              <a:solidFill>
                <a:srgbClr val="2A6B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9DAA8054-B493-4720-9620-9EFF5B7A4EF8}"/>
                </a:ext>
              </a:extLst>
            </p:cNvPr>
            <p:cNvGrpSpPr/>
            <p:nvPr/>
          </p:nvGrpSpPr>
          <p:grpSpPr>
            <a:xfrm>
              <a:off x="2800054" y="1454462"/>
              <a:ext cx="3704978" cy="230832"/>
              <a:chOff x="2800054" y="1413395"/>
              <a:chExt cx="3704978" cy="230832"/>
            </a:xfrm>
          </p:grpSpPr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D3237869-DDDD-4E99-98C0-7D0350A097D1}"/>
                  </a:ext>
                </a:extLst>
              </p:cNvPr>
              <p:cNvCxnSpPr/>
              <p:nvPr/>
            </p:nvCxnSpPr>
            <p:spPr>
              <a:xfrm>
                <a:off x="2800054" y="1637571"/>
                <a:ext cx="3704978" cy="0"/>
              </a:xfrm>
              <a:prstGeom prst="line">
                <a:avLst/>
              </a:prstGeom>
              <a:ln w="6350">
                <a:solidFill>
                  <a:srgbClr val="2A6BB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94EF7BF6-511A-4B4B-A4FD-1C35BD11BFB4}"/>
                  </a:ext>
                </a:extLst>
              </p:cNvPr>
              <p:cNvSpPr txBox="1"/>
              <p:nvPr/>
            </p:nvSpPr>
            <p:spPr>
              <a:xfrm>
                <a:off x="2814800" y="1413395"/>
                <a:ext cx="101691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>
                    <a:solidFill>
                      <a:srgbClr val="2A6B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FORMATION</a:t>
                </a:r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A22EBD3-9210-4C65-9E86-D58AC79DDD34}"/>
              </a:ext>
            </a:extLst>
          </p:cNvPr>
          <p:cNvGrpSpPr/>
          <p:nvPr/>
        </p:nvGrpSpPr>
        <p:grpSpPr>
          <a:xfrm>
            <a:off x="275858" y="8015247"/>
            <a:ext cx="3776044" cy="768130"/>
            <a:chOff x="2800055" y="3410725"/>
            <a:chExt cx="3776044" cy="768130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F5DEA30-B3C7-4E56-8762-990CF3A08782}"/>
                </a:ext>
              </a:extLst>
            </p:cNvPr>
            <p:cNvSpPr txBox="1"/>
            <p:nvPr/>
          </p:nvSpPr>
          <p:spPr>
            <a:xfrm>
              <a:off x="3956084" y="3430604"/>
              <a:ext cx="254894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Lycée </a:t>
              </a:r>
              <a:r>
                <a:rPr lang="en-US" sz="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professionnel</a:t>
              </a:r>
              <a:r>
                <a:rPr lang="en-US" sz="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Bel-Air - </a:t>
              </a:r>
              <a:r>
                <a:rPr lang="en-US" sz="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Bruz</a:t>
              </a:r>
              <a:r>
                <a:rPr lang="en-US" sz="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(35)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B951A2A9-35A6-44B5-BED8-38D5024AF9E3}"/>
                </a:ext>
              </a:extLst>
            </p:cNvPr>
            <p:cNvSpPr txBox="1"/>
            <p:nvPr/>
          </p:nvSpPr>
          <p:spPr>
            <a:xfrm>
              <a:off x="2887703" y="3410725"/>
              <a:ext cx="10640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BAC PRO</a:t>
              </a:r>
            </a:p>
            <a:p>
              <a:pPr algn="r"/>
              <a:r>
                <a:rPr lang="en-US" sz="800" dirty="0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LOGISTIQUE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332F81A0-98C8-4670-8E71-127A28159583}"/>
                </a:ext>
              </a:extLst>
            </p:cNvPr>
            <p:cNvSpPr txBox="1"/>
            <p:nvPr/>
          </p:nvSpPr>
          <p:spPr>
            <a:xfrm>
              <a:off x="2800055" y="3723446"/>
              <a:ext cx="115167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2011</a:t>
              </a:r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4C2357E2-34B3-471D-ADBF-A8EB37CA1227}"/>
                </a:ext>
              </a:extLst>
            </p:cNvPr>
            <p:cNvCxnSpPr>
              <a:cxnSpLocks/>
            </p:cNvCxnSpPr>
            <p:nvPr/>
          </p:nvCxnSpPr>
          <p:spPr>
            <a:xfrm>
              <a:off x="3951730" y="3505990"/>
              <a:ext cx="0" cy="506947"/>
            </a:xfrm>
            <a:prstGeom prst="line">
              <a:avLst/>
            </a:prstGeom>
            <a:ln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CFDA94AE-1750-43D3-99C7-14CE33D5F984}"/>
                </a:ext>
              </a:extLst>
            </p:cNvPr>
            <p:cNvSpPr txBox="1"/>
            <p:nvPr/>
          </p:nvSpPr>
          <p:spPr>
            <a:xfrm>
              <a:off x="3951730" y="3594080"/>
              <a:ext cx="26243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Approfondissement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connaissances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Passage du CACES 5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Formation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à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la gestion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d’une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équipe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et tenue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d’entrepôts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58AA7256-89F1-46E7-913F-E8F3BE8B4C0F}"/>
              </a:ext>
            </a:extLst>
          </p:cNvPr>
          <p:cNvGrpSpPr/>
          <p:nvPr/>
        </p:nvGrpSpPr>
        <p:grpSpPr>
          <a:xfrm>
            <a:off x="275858" y="8817709"/>
            <a:ext cx="3776044" cy="645020"/>
            <a:chOff x="2800055" y="7490551"/>
            <a:chExt cx="3776044" cy="645020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67008A39-BE24-4DAE-958F-1BA2575F1C10}"/>
                </a:ext>
              </a:extLst>
            </p:cNvPr>
            <p:cNvSpPr txBox="1"/>
            <p:nvPr/>
          </p:nvSpPr>
          <p:spPr>
            <a:xfrm>
              <a:off x="3956084" y="7510430"/>
              <a:ext cx="254894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Lycée </a:t>
              </a:r>
              <a:r>
                <a:rPr lang="en-US" sz="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professionnel</a:t>
              </a:r>
              <a:r>
                <a:rPr lang="en-US" sz="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Bel-Air - </a:t>
              </a:r>
              <a:r>
                <a:rPr lang="en-US" sz="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Bruz</a:t>
              </a:r>
              <a:r>
                <a:rPr lang="en-US" sz="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(35)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9D8541C9-90FE-4E1B-9EC5-67C919E97469}"/>
                </a:ext>
              </a:extLst>
            </p:cNvPr>
            <p:cNvSpPr txBox="1"/>
            <p:nvPr/>
          </p:nvSpPr>
          <p:spPr>
            <a:xfrm>
              <a:off x="2887703" y="7490551"/>
              <a:ext cx="10640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BEP LOGISTIQUE</a:t>
              </a:r>
            </a:p>
            <a:p>
              <a:pPr algn="r"/>
              <a:r>
                <a:rPr lang="en-US" sz="800" dirty="0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ET TRANSPORT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BB137653-AC4E-4FF3-8C7A-020BDD500CA6}"/>
                </a:ext>
              </a:extLst>
            </p:cNvPr>
            <p:cNvSpPr txBox="1"/>
            <p:nvPr/>
          </p:nvSpPr>
          <p:spPr>
            <a:xfrm>
              <a:off x="2800055" y="7803272"/>
              <a:ext cx="115167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AUG 2012 – SEP 2018</a:t>
              </a:r>
            </a:p>
          </p:txBody>
        </p: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002D4799-93B0-4F32-8C18-CFFA6616B6CC}"/>
                </a:ext>
              </a:extLst>
            </p:cNvPr>
            <p:cNvCxnSpPr>
              <a:cxnSpLocks/>
            </p:cNvCxnSpPr>
            <p:nvPr/>
          </p:nvCxnSpPr>
          <p:spPr>
            <a:xfrm>
              <a:off x="3951730" y="7585816"/>
              <a:ext cx="0" cy="506947"/>
            </a:xfrm>
            <a:prstGeom prst="line">
              <a:avLst/>
            </a:prstGeom>
            <a:ln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0955A859-32C4-43BF-A9B5-8D2A11AA9C5C}"/>
                </a:ext>
              </a:extLst>
            </p:cNvPr>
            <p:cNvSpPr txBox="1"/>
            <p:nvPr/>
          </p:nvSpPr>
          <p:spPr>
            <a:xfrm>
              <a:off x="3951730" y="7673906"/>
              <a:ext cx="26243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Apprentissage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des bases de la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logistique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Passage des CACES 1 et 3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Formation au picking et gestion des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litiges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D372B0EA-A521-4F3C-B362-C10EC6D95DCE}"/>
              </a:ext>
            </a:extLst>
          </p:cNvPr>
          <p:cNvSpPr txBox="1"/>
          <p:nvPr/>
        </p:nvSpPr>
        <p:spPr>
          <a:xfrm>
            <a:off x="4258915" y="7771288"/>
            <a:ext cx="182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VICENT RECRUTEUR</a:t>
            </a:r>
          </a:p>
          <a:p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Responsible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Logistique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 de la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société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Paris</a:t>
            </a:r>
          </a:p>
          <a:p>
            <a:r>
              <a:rPr lang="en-US" sz="800" dirty="0">
                <a:solidFill>
                  <a:srgbClr val="2A6BB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 : 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+33 1 22 33 44 55</a:t>
            </a:r>
          </a:p>
          <a:p>
            <a:r>
              <a:rPr lang="en-US" sz="800" dirty="0">
                <a:solidFill>
                  <a:srgbClr val="2A6BB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: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mail@sonemaildirect.com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-8061" y="12061"/>
            <a:ext cx="6866059" cy="1727877"/>
          </a:xfrm>
          <a:prstGeom prst="rect">
            <a:avLst/>
          </a:prstGeom>
          <a:gradFill flip="none" rotWithShape="1">
            <a:gsLst>
              <a:gs pos="0">
                <a:srgbClr val="2A6BB4">
                  <a:shade val="30000"/>
                  <a:satMod val="115000"/>
                </a:srgbClr>
              </a:gs>
              <a:gs pos="50000">
                <a:srgbClr val="2A6BB4">
                  <a:shade val="67500"/>
                  <a:satMod val="115000"/>
                </a:srgbClr>
              </a:gs>
              <a:gs pos="100000">
                <a:srgbClr val="2A6BB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2A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4713095" y="297475"/>
            <a:ext cx="1421886" cy="1693515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417477" y="2440389"/>
            <a:ext cx="1533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Rue de la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Réussite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75012 Paris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C92A12A2-0329-46DA-AB8D-78BB0993DFE7}"/>
              </a:ext>
            </a:extLst>
          </p:cNvPr>
          <p:cNvSpPr txBox="1"/>
          <p:nvPr/>
        </p:nvSpPr>
        <p:spPr>
          <a:xfrm>
            <a:off x="4417477" y="2809154"/>
            <a:ext cx="1533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+33 123 456 789</a:t>
            </a:r>
          </a:p>
          <a:p>
            <a:pPr algn="just"/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+33 123 456 789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9573595-83F8-40A6-98F3-D15BFA633ABF}"/>
              </a:ext>
            </a:extLst>
          </p:cNvPr>
          <p:cNvSpPr txBox="1"/>
          <p:nvPr/>
        </p:nvSpPr>
        <p:spPr>
          <a:xfrm>
            <a:off x="4417476" y="3177499"/>
            <a:ext cx="183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Mon_email@mail.com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www.monsiteinternet.com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6" name="Freeform 5">
            <a:extLst>
              <a:ext uri="{FF2B5EF4-FFF2-40B4-BE49-F238E27FC236}">
                <a16:creationId xmlns:a16="http://schemas.microsoft.com/office/drawing/2014/main" id="{2A4AD49F-D3EE-486C-BD58-2B7A971634BB}"/>
              </a:ext>
            </a:extLst>
          </p:cNvPr>
          <p:cNvSpPr>
            <a:spLocks/>
          </p:cNvSpPr>
          <p:nvPr/>
        </p:nvSpPr>
        <p:spPr bwMode="auto">
          <a:xfrm>
            <a:off x="4315226" y="2577125"/>
            <a:ext cx="93663" cy="87312"/>
          </a:xfrm>
          <a:custGeom>
            <a:avLst/>
            <a:gdLst>
              <a:gd name="T0" fmla="*/ 30 w 59"/>
              <a:gd name="T1" fmla="*/ 0 h 55"/>
              <a:gd name="T2" fmla="*/ 0 w 59"/>
              <a:gd name="T3" fmla="*/ 28 h 55"/>
              <a:gd name="T4" fmla="*/ 9 w 59"/>
              <a:gd name="T5" fmla="*/ 28 h 55"/>
              <a:gd name="T6" fmla="*/ 9 w 59"/>
              <a:gd name="T7" fmla="*/ 55 h 55"/>
              <a:gd name="T8" fmla="*/ 24 w 59"/>
              <a:gd name="T9" fmla="*/ 55 h 55"/>
              <a:gd name="T10" fmla="*/ 24 w 59"/>
              <a:gd name="T11" fmla="*/ 36 h 55"/>
              <a:gd name="T12" fmla="*/ 35 w 59"/>
              <a:gd name="T13" fmla="*/ 36 h 55"/>
              <a:gd name="T14" fmla="*/ 35 w 59"/>
              <a:gd name="T15" fmla="*/ 55 h 55"/>
              <a:gd name="T16" fmla="*/ 50 w 59"/>
              <a:gd name="T17" fmla="*/ 55 h 55"/>
              <a:gd name="T18" fmla="*/ 50 w 59"/>
              <a:gd name="T19" fmla="*/ 28 h 55"/>
              <a:gd name="T20" fmla="*/ 59 w 59"/>
              <a:gd name="T21" fmla="*/ 28 h 55"/>
              <a:gd name="T22" fmla="*/ 30 w 59"/>
              <a:gd name="T23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9" h="55">
                <a:moveTo>
                  <a:pt x="30" y="0"/>
                </a:moveTo>
                <a:lnTo>
                  <a:pt x="0" y="28"/>
                </a:lnTo>
                <a:lnTo>
                  <a:pt x="9" y="28"/>
                </a:lnTo>
                <a:lnTo>
                  <a:pt x="9" y="55"/>
                </a:lnTo>
                <a:lnTo>
                  <a:pt x="24" y="55"/>
                </a:lnTo>
                <a:lnTo>
                  <a:pt x="24" y="36"/>
                </a:lnTo>
                <a:lnTo>
                  <a:pt x="35" y="36"/>
                </a:lnTo>
                <a:lnTo>
                  <a:pt x="35" y="55"/>
                </a:lnTo>
                <a:lnTo>
                  <a:pt x="50" y="55"/>
                </a:lnTo>
                <a:lnTo>
                  <a:pt x="50" y="28"/>
                </a:lnTo>
                <a:lnTo>
                  <a:pt x="59" y="28"/>
                </a:lnTo>
                <a:lnTo>
                  <a:pt x="30" y="0"/>
                </a:lnTo>
                <a:close/>
              </a:path>
            </a:pathLst>
          </a:custGeom>
          <a:solidFill>
            <a:srgbClr val="2A6BB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7" name="Freeform 9">
            <a:extLst>
              <a:ext uri="{FF2B5EF4-FFF2-40B4-BE49-F238E27FC236}">
                <a16:creationId xmlns:a16="http://schemas.microsoft.com/office/drawing/2014/main" id="{649EC3E5-4D26-4FF4-9515-B0BFADA1124A}"/>
              </a:ext>
            </a:extLst>
          </p:cNvPr>
          <p:cNvSpPr>
            <a:spLocks/>
          </p:cNvSpPr>
          <p:nvPr/>
        </p:nvSpPr>
        <p:spPr bwMode="auto">
          <a:xfrm>
            <a:off x="4321498" y="2930201"/>
            <a:ext cx="84138" cy="88900"/>
          </a:xfrm>
          <a:custGeom>
            <a:avLst/>
            <a:gdLst>
              <a:gd name="T0" fmla="*/ 23 w 24"/>
              <a:gd name="T1" fmla="*/ 17 h 24"/>
              <a:gd name="T2" fmla="*/ 22 w 24"/>
              <a:gd name="T3" fmla="*/ 16 h 24"/>
              <a:gd name="T4" fmla="*/ 18 w 24"/>
              <a:gd name="T5" fmla="*/ 16 h 24"/>
              <a:gd name="T6" fmla="*/ 16 w 24"/>
              <a:gd name="T7" fmla="*/ 16 h 24"/>
              <a:gd name="T8" fmla="*/ 13 w 24"/>
              <a:gd name="T9" fmla="*/ 19 h 24"/>
              <a:gd name="T10" fmla="*/ 4 w 24"/>
              <a:gd name="T11" fmla="*/ 10 h 24"/>
              <a:gd name="T12" fmla="*/ 7 w 24"/>
              <a:gd name="T13" fmla="*/ 7 h 24"/>
              <a:gd name="T14" fmla="*/ 8 w 24"/>
              <a:gd name="T15" fmla="*/ 6 h 24"/>
              <a:gd name="T16" fmla="*/ 7 w 24"/>
              <a:gd name="T17" fmla="*/ 1 h 24"/>
              <a:gd name="T18" fmla="*/ 7 w 24"/>
              <a:gd name="T19" fmla="*/ 0 h 24"/>
              <a:gd name="T20" fmla="*/ 6 w 24"/>
              <a:gd name="T21" fmla="*/ 0 h 24"/>
              <a:gd name="T22" fmla="*/ 1 w 24"/>
              <a:gd name="T23" fmla="*/ 0 h 24"/>
              <a:gd name="T24" fmla="*/ 0 w 24"/>
              <a:gd name="T25" fmla="*/ 0 h 24"/>
              <a:gd name="T26" fmla="*/ 0 w 24"/>
              <a:gd name="T27" fmla="*/ 1 h 24"/>
              <a:gd name="T28" fmla="*/ 3 w 24"/>
              <a:gd name="T29" fmla="*/ 12 h 24"/>
              <a:gd name="T30" fmla="*/ 11 w 24"/>
              <a:gd name="T31" fmla="*/ 21 h 24"/>
              <a:gd name="T32" fmla="*/ 22 w 24"/>
              <a:gd name="T33" fmla="*/ 24 h 24"/>
              <a:gd name="T34" fmla="*/ 23 w 24"/>
              <a:gd name="T35" fmla="*/ 23 h 24"/>
              <a:gd name="T36" fmla="*/ 24 w 24"/>
              <a:gd name="T37" fmla="*/ 22 h 24"/>
              <a:gd name="T38" fmla="*/ 24 w 24"/>
              <a:gd name="T39" fmla="*/ 18 h 24"/>
              <a:gd name="T40" fmla="*/ 23 w 24"/>
              <a:gd name="T41" fmla="*/ 17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" h="24">
                <a:moveTo>
                  <a:pt x="23" y="17"/>
                </a:moveTo>
                <a:cubicBezTo>
                  <a:pt x="23" y="16"/>
                  <a:pt x="23" y="16"/>
                  <a:pt x="22" y="16"/>
                </a:cubicBezTo>
                <a:cubicBezTo>
                  <a:pt x="21" y="16"/>
                  <a:pt x="19" y="16"/>
                  <a:pt x="18" y="16"/>
                </a:cubicBezTo>
                <a:cubicBezTo>
                  <a:pt x="17" y="15"/>
                  <a:pt x="17" y="15"/>
                  <a:pt x="16" y="16"/>
                </a:cubicBezTo>
                <a:cubicBezTo>
                  <a:pt x="13" y="19"/>
                  <a:pt x="13" y="19"/>
                  <a:pt x="13" y="19"/>
                </a:cubicBezTo>
                <a:cubicBezTo>
                  <a:pt x="9" y="17"/>
                  <a:pt x="6" y="14"/>
                  <a:pt x="4" y="10"/>
                </a:cubicBezTo>
                <a:cubicBezTo>
                  <a:pt x="7" y="7"/>
                  <a:pt x="7" y="7"/>
                  <a:pt x="7" y="7"/>
                </a:cubicBezTo>
                <a:cubicBezTo>
                  <a:pt x="8" y="7"/>
                  <a:pt x="8" y="6"/>
                  <a:pt x="8" y="6"/>
                </a:cubicBezTo>
                <a:cubicBezTo>
                  <a:pt x="7" y="4"/>
                  <a:pt x="7" y="3"/>
                  <a:pt x="7" y="1"/>
                </a:cubicBezTo>
                <a:cubicBezTo>
                  <a:pt x="7" y="1"/>
                  <a:pt x="7" y="0"/>
                  <a:pt x="7" y="0"/>
                </a:cubicBezTo>
                <a:cubicBezTo>
                  <a:pt x="6" y="0"/>
                  <a:pt x="6" y="0"/>
                  <a:pt x="6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0"/>
                  <a:pt x="0" y="0"/>
                </a:cubicBezTo>
                <a:cubicBezTo>
                  <a:pt x="0" y="0"/>
                  <a:pt x="0" y="1"/>
                  <a:pt x="0" y="1"/>
                </a:cubicBezTo>
                <a:cubicBezTo>
                  <a:pt x="0" y="5"/>
                  <a:pt x="1" y="9"/>
                  <a:pt x="3" y="12"/>
                </a:cubicBezTo>
                <a:cubicBezTo>
                  <a:pt x="5" y="16"/>
                  <a:pt x="7" y="19"/>
                  <a:pt x="11" y="21"/>
                </a:cubicBezTo>
                <a:cubicBezTo>
                  <a:pt x="14" y="23"/>
                  <a:pt x="18" y="24"/>
                  <a:pt x="22" y="24"/>
                </a:cubicBezTo>
                <a:cubicBezTo>
                  <a:pt x="23" y="24"/>
                  <a:pt x="23" y="23"/>
                  <a:pt x="23" y="23"/>
                </a:cubicBezTo>
                <a:cubicBezTo>
                  <a:pt x="23" y="23"/>
                  <a:pt x="24" y="23"/>
                  <a:pt x="24" y="22"/>
                </a:cubicBezTo>
                <a:cubicBezTo>
                  <a:pt x="24" y="18"/>
                  <a:pt x="24" y="18"/>
                  <a:pt x="24" y="18"/>
                </a:cubicBezTo>
                <a:cubicBezTo>
                  <a:pt x="24" y="17"/>
                  <a:pt x="23" y="17"/>
                  <a:pt x="23" y="17"/>
                </a:cubicBezTo>
                <a:close/>
              </a:path>
            </a:pathLst>
          </a:custGeom>
          <a:solidFill>
            <a:srgbClr val="2A6BB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Freeform 13">
            <a:extLst>
              <a:ext uri="{FF2B5EF4-FFF2-40B4-BE49-F238E27FC236}">
                <a16:creationId xmlns:a16="http://schemas.microsoft.com/office/drawing/2014/main" id="{34A9F8FD-823B-4FEF-B523-BA5F2A238E18}"/>
              </a:ext>
            </a:extLst>
          </p:cNvPr>
          <p:cNvSpPr>
            <a:spLocks noEditPoints="1"/>
          </p:cNvSpPr>
          <p:nvPr/>
        </p:nvSpPr>
        <p:spPr bwMode="auto">
          <a:xfrm>
            <a:off x="4319457" y="3278484"/>
            <a:ext cx="93663" cy="96837"/>
          </a:xfrm>
          <a:custGeom>
            <a:avLst/>
            <a:gdLst>
              <a:gd name="T0" fmla="*/ 23 w 27"/>
              <a:gd name="T1" fmla="*/ 4 h 26"/>
              <a:gd name="T2" fmla="*/ 14 w 27"/>
              <a:gd name="T3" fmla="*/ 0 h 26"/>
              <a:gd name="T4" fmla="*/ 4 w 27"/>
              <a:gd name="T5" fmla="*/ 4 h 26"/>
              <a:gd name="T6" fmla="*/ 0 w 27"/>
              <a:gd name="T7" fmla="*/ 13 h 26"/>
              <a:gd name="T8" fmla="*/ 4 w 27"/>
              <a:gd name="T9" fmla="*/ 23 h 26"/>
              <a:gd name="T10" fmla="*/ 14 w 27"/>
              <a:gd name="T11" fmla="*/ 26 h 26"/>
              <a:gd name="T12" fmla="*/ 23 w 27"/>
              <a:gd name="T13" fmla="*/ 23 h 26"/>
              <a:gd name="T14" fmla="*/ 27 w 27"/>
              <a:gd name="T15" fmla="*/ 13 h 26"/>
              <a:gd name="T16" fmla="*/ 23 w 27"/>
              <a:gd name="T17" fmla="*/ 4 h 26"/>
              <a:gd name="T18" fmla="*/ 23 w 27"/>
              <a:gd name="T19" fmla="*/ 8 h 26"/>
              <a:gd name="T20" fmla="*/ 19 w 27"/>
              <a:gd name="T21" fmla="*/ 8 h 26"/>
              <a:gd name="T22" fmla="*/ 17 w 27"/>
              <a:gd name="T23" fmla="*/ 3 h 26"/>
              <a:gd name="T24" fmla="*/ 23 w 27"/>
              <a:gd name="T25" fmla="*/ 8 h 26"/>
              <a:gd name="T26" fmla="*/ 14 w 27"/>
              <a:gd name="T27" fmla="*/ 3 h 26"/>
              <a:gd name="T28" fmla="*/ 16 w 27"/>
              <a:gd name="T29" fmla="*/ 8 h 26"/>
              <a:gd name="T30" fmla="*/ 11 w 27"/>
              <a:gd name="T31" fmla="*/ 8 h 26"/>
              <a:gd name="T32" fmla="*/ 14 w 27"/>
              <a:gd name="T33" fmla="*/ 3 h 26"/>
              <a:gd name="T34" fmla="*/ 3 w 27"/>
              <a:gd name="T35" fmla="*/ 16 h 26"/>
              <a:gd name="T36" fmla="*/ 3 w 27"/>
              <a:gd name="T37" fmla="*/ 13 h 26"/>
              <a:gd name="T38" fmla="*/ 3 w 27"/>
              <a:gd name="T39" fmla="*/ 10 h 26"/>
              <a:gd name="T40" fmla="*/ 8 w 27"/>
              <a:gd name="T41" fmla="*/ 10 h 26"/>
              <a:gd name="T42" fmla="*/ 8 w 27"/>
              <a:gd name="T43" fmla="*/ 13 h 26"/>
              <a:gd name="T44" fmla="*/ 8 w 27"/>
              <a:gd name="T45" fmla="*/ 16 h 26"/>
              <a:gd name="T46" fmla="*/ 3 w 27"/>
              <a:gd name="T47" fmla="*/ 16 h 26"/>
              <a:gd name="T48" fmla="*/ 4 w 27"/>
              <a:gd name="T49" fmla="*/ 18 h 26"/>
              <a:gd name="T50" fmla="*/ 8 w 27"/>
              <a:gd name="T51" fmla="*/ 18 h 26"/>
              <a:gd name="T52" fmla="*/ 10 w 27"/>
              <a:gd name="T53" fmla="*/ 23 h 26"/>
              <a:gd name="T54" fmla="*/ 4 w 27"/>
              <a:gd name="T55" fmla="*/ 18 h 26"/>
              <a:gd name="T56" fmla="*/ 8 w 27"/>
              <a:gd name="T57" fmla="*/ 8 h 26"/>
              <a:gd name="T58" fmla="*/ 4 w 27"/>
              <a:gd name="T59" fmla="*/ 8 h 26"/>
              <a:gd name="T60" fmla="*/ 10 w 27"/>
              <a:gd name="T61" fmla="*/ 3 h 26"/>
              <a:gd name="T62" fmla="*/ 8 w 27"/>
              <a:gd name="T63" fmla="*/ 8 h 26"/>
              <a:gd name="T64" fmla="*/ 14 w 27"/>
              <a:gd name="T65" fmla="*/ 24 h 26"/>
              <a:gd name="T66" fmla="*/ 11 w 27"/>
              <a:gd name="T67" fmla="*/ 18 h 26"/>
              <a:gd name="T68" fmla="*/ 16 w 27"/>
              <a:gd name="T69" fmla="*/ 18 h 26"/>
              <a:gd name="T70" fmla="*/ 14 w 27"/>
              <a:gd name="T71" fmla="*/ 24 h 26"/>
              <a:gd name="T72" fmla="*/ 17 w 27"/>
              <a:gd name="T73" fmla="*/ 16 h 26"/>
              <a:gd name="T74" fmla="*/ 10 w 27"/>
              <a:gd name="T75" fmla="*/ 16 h 26"/>
              <a:gd name="T76" fmla="*/ 10 w 27"/>
              <a:gd name="T77" fmla="*/ 13 h 26"/>
              <a:gd name="T78" fmla="*/ 10 w 27"/>
              <a:gd name="T79" fmla="*/ 10 h 26"/>
              <a:gd name="T80" fmla="*/ 17 w 27"/>
              <a:gd name="T81" fmla="*/ 10 h 26"/>
              <a:gd name="T82" fmla="*/ 17 w 27"/>
              <a:gd name="T83" fmla="*/ 13 h 26"/>
              <a:gd name="T84" fmla="*/ 17 w 27"/>
              <a:gd name="T85" fmla="*/ 16 h 26"/>
              <a:gd name="T86" fmla="*/ 17 w 27"/>
              <a:gd name="T87" fmla="*/ 23 h 26"/>
              <a:gd name="T88" fmla="*/ 19 w 27"/>
              <a:gd name="T89" fmla="*/ 18 h 26"/>
              <a:gd name="T90" fmla="*/ 23 w 27"/>
              <a:gd name="T91" fmla="*/ 18 h 26"/>
              <a:gd name="T92" fmla="*/ 17 w 27"/>
              <a:gd name="T93" fmla="*/ 23 h 26"/>
              <a:gd name="T94" fmla="*/ 19 w 27"/>
              <a:gd name="T95" fmla="*/ 16 h 26"/>
              <a:gd name="T96" fmla="*/ 20 w 27"/>
              <a:gd name="T97" fmla="*/ 13 h 26"/>
              <a:gd name="T98" fmla="*/ 19 w 27"/>
              <a:gd name="T99" fmla="*/ 10 h 26"/>
              <a:gd name="T100" fmla="*/ 24 w 27"/>
              <a:gd name="T101" fmla="*/ 10 h 26"/>
              <a:gd name="T102" fmla="*/ 24 w 27"/>
              <a:gd name="T103" fmla="*/ 13 h 26"/>
              <a:gd name="T104" fmla="*/ 24 w 27"/>
              <a:gd name="T105" fmla="*/ 16 h 26"/>
              <a:gd name="T106" fmla="*/ 19 w 27"/>
              <a:gd name="T107" fmla="*/ 1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" h="26">
                <a:moveTo>
                  <a:pt x="23" y="4"/>
                </a:moveTo>
                <a:cubicBezTo>
                  <a:pt x="20" y="1"/>
                  <a:pt x="17" y="0"/>
                  <a:pt x="14" y="0"/>
                </a:cubicBezTo>
                <a:cubicBezTo>
                  <a:pt x="10" y="0"/>
                  <a:pt x="7" y="1"/>
                  <a:pt x="4" y="4"/>
                </a:cubicBezTo>
                <a:cubicBezTo>
                  <a:pt x="2" y="6"/>
                  <a:pt x="0" y="9"/>
                  <a:pt x="0" y="13"/>
                </a:cubicBezTo>
                <a:cubicBezTo>
                  <a:pt x="0" y="17"/>
                  <a:pt x="2" y="20"/>
                  <a:pt x="4" y="23"/>
                </a:cubicBezTo>
                <a:cubicBezTo>
                  <a:pt x="7" y="25"/>
                  <a:pt x="10" y="26"/>
                  <a:pt x="14" y="26"/>
                </a:cubicBezTo>
                <a:cubicBezTo>
                  <a:pt x="17" y="26"/>
                  <a:pt x="20" y="25"/>
                  <a:pt x="23" y="23"/>
                </a:cubicBezTo>
                <a:cubicBezTo>
                  <a:pt x="26" y="20"/>
                  <a:pt x="27" y="17"/>
                  <a:pt x="27" y="13"/>
                </a:cubicBezTo>
                <a:cubicBezTo>
                  <a:pt x="27" y="9"/>
                  <a:pt x="26" y="6"/>
                  <a:pt x="23" y="4"/>
                </a:cubicBezTo>
                <a:close/>
                <a:moveTo>
                  <a:pt x="23" y="8"/>
                </a:moveTo>
                <a:cubicBezTo>
                  <a:pt x="19" y="8"/>
                  <a:pt x="19" y="8"/>
                  <a:pt x="19" y="8"/>
                </a:cubicBezTo>
                <a:cubicBezTo>
                  <a:pt x="18" y="6"/>
                  <a:pt x="18" y="5"/>
                  <a:pt x="17" y="3"/>
                </a:cubicBezTo>
                <a:cubicBezTo>
                  <a:pt x="20" y="4"/>
                  <a:pt x="22" y="5"/>
                  <a:pt x="23" y="8"/>
                </a:cubicBezTo>
                <a:close/>
                <a:moveTo>
                  <a:pt x="14" y="3"/>
                </a:moveTo>
                <a:cubicBezTo>
                  <a:pt x="15" y="4"/>
                  <a:pt x="16" y="6"/>
                  <a:pt x="16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12" y="6"/>
                  <a:pt x="12" y="4"/>
                  <a:pt x="14" y="3"/>
                </a:cubicBezTo>
                <a:close/>
                <a:moveTo>
                  <a:pt x="3" y="16"/>
                </a:moveTo>
                <a:cubicBezTo>
                  <a:pt x="3" y="15"/>
                  <a:pt x="3" y="14"/>
                  <a:pt x="3" y="13"/>
                </a:cubicBezTo>
                <a:cubicBezTo>
                  <a:pt x="3" y="12"/>
                  <a:pt x="3" y="11"/>
                  <a:pt x="3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11"/>
                  <a:pt x="8" y="12"/>
                  <a:pt x="8" y="13"/>
                </a:cubicBezTo>
                <a:cubicBezTo>
                  <a:pt x="8" y="14"/>
                  <a:pt x="8" y="15"/>
                  <a:pt x="8" y="16"/>
                </a:cubicBezTo>
                <a:lnTo>
                  <a:pt x="3" y="16"/>
                </a:lnTo>
                <a:close/>
                <a:moveTo>
                  <a:pt x="4" y="18"/>
                </a:moveTo>
                <a:cubicBezTo>
                  <a:pt x="8" y="18"/>
                  <a:pt x="8" y="18"/>
                  <a:pt x="8" y="18"/>
                </a:cubicBezTo>
                <a:cubicBezTo>
                  <a:pt x="9" y="20"/>
                  <a:pt x="9" y="22"/>
                  <a:pt x="10" y="23"/>
                </a:cubicBezTo>
                <a:cubicBezTo>
                  <a:pt x="8" y="22"/>
                  <a:pt x="6" y="21"/>
                  <a:pt x="4" y="18"/>
                </a:cubicBezTo>
                <a:close/>
                <a:moveTo>
                  <a:pt x="8" y="8"/>
                </a:moveTo>
                <a:cubicBezTo>
                  <a:pt x="4" y="8"/>
                  <a:pt x="4" y="8"/>
                  <a:pt x="4" y="8"/>
                </a:cubicBezTo>
                <a:cubicBezTo>
                  <a:pt x="6" y="5"/>
                  <a:pt x="8" y="4"/>
                  <a:pt x="10" y="3"/>
                </a:cubicBezTo>
                <a:cubicBezTo>
                  <a:pt x="9" y="5"/>
                  <a:pt x="9" y="6"/>
                  <a:pt x="8" y="8"/>
                </a:cubicBezTo>
                <a:close/>
                <a:moveTo>
                  <a:pt x="14" y="24"/>
                </a:moveTo>
                <a:cubicBezTo>
                  <a:pt x="12" y="22"/>
                  <a:pt x="12" y="20"/>
                  <a:pt x="11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16" y="20"/>
                  <a:pt x="15" y="22"/>
                  <a:pt x="14" y="24"/>
                </a:cubicBezTo>
                <a:close/>
                <a:moveTo>
                  <a:pt x="17" y="16"/>
                </a:moveTo>
                <a:cubicBezTo>
                  <a:pt x="10" y="16"/>
                  <a:pt x="10" y="16"/>
                  <a:pt x="10" y="16"/>
                </a:cubicBezTo>
                <a:cubicBezTo>
                  <a:pt x="10" y="15"/>
                  <a:pt x="10" y="14"/>
                  <a:pt x="10" y="13"/>
                </a:cubicBezTo>
                <a:cubicBezTo>
                  <a:pt x="10" y="12"/>
                  <a:pt x="10" y="11"/>
                  <a:pt x="10" y="10"/>
                </a:cubicBezTo>
                <a:cubicBezTo>
                  <a:pt x="17" y="10"/>
                  <a:pt x="17" y="10"/>
                  <a:pt x="17" y="10"/>
                </a:cubicBezTo>
                <a:cubicBezTo>
                  <a:pt x="17" y="11"/>
                  <a:pt x="17" y="12"/>
                  <a:pt x="17" y="13"/>
                </a:cubicBezTo>
                <a:cubicBezTo>
                  <a:pt x="17" y="14"/>
                  <a:pt x="17" y="15"/>
                  <a:pt x="17" y="16"/>
                </a:cubicBezTo>
                <a:close/>
                <a:moveTo>
                  <a:pt x="17" y="23"/>
                </a:moveTo>
                <a:cubicBezTo>
                  <a:pt x="18" y="22"/>
                  <a:pt x="18" y="20"/>
                  <a:pt x="19" y="18"/>
                </a:cubicBezTo>
                <a:cubicBezTo>
                  <a:pt x="23" y="18"/>
                  <a:pt x="23" y="18"/>
                  <a:pt x="23" y="18"/>
                </a:cubicBezTo>
                <a:cubicBezTo>
                  <a:pt x="22" y="21"/>
                  <a:pt x="20" y="22"/>
                  <a:pt x="17" y="23"/>
                </a:cubicBezTo>
                <a:close/>
                <a:moveTo>
                  <a:pt x="19" y="16"/>
                </a:moveTo>
                <a:cubicBezTo>
                  <a:pt x="20" y="15"/>
                  <a:pt x="20" y="14"/>
                  <a:pt x="20" y="13"/>
                </a:cubicBezTo>
                <a:cubicBezTo>
                  <a:pt x="20" y="12"/>
                  <a:pt x="20" y="11"/>
                  <a:pt x="19" y="10"/>
                </a:cubicBezTo>
                <a:cubicBezTo>
                  <a:pt x="24" y="10"/>
                  <a:pt x="24" y="10"/>
                  <a:pt x="24" y="10"/>
                </a:cubicBezTo>
                <a:cubicBezTo>
                  <a:pt x="24" y="11"/>
                  <a:pt x="24" y="12"/>
                  <a:pt x="24" y="13"/>
                </a:cubicBezTo>
                <a:cubicBezTo>
                  <a:pt x="24" y="14"/>
                  <a:pt x="24" y="15"/>
                  <a:pt x="24" y="16"/>
                </a:cubicBezTo>
                <a:lnTo>
                  <a:pt x="19" y="16"/>
                </a:lnTo>
                <a:close/>
              </a:path>
            </a:pathLst>
          </a:custGeom>
          <a:solidFill>
            <a:srgbClr val="2A6BB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8959F5EF-9134-40AB-A96F-86B991D4E7EC}"/>
              </a:ext>
            </a:extLst>
          </p:cNvPr>
          <p:cNvGrpSpPr/>
          <p:nvPr/>
        </p:nvGrpSpPr>
        <p:grpSpPr>
          <a:xfrm>
            <a:off x="4237037" y="2160004"/>
            <a:ext cx="2326133" cy="232141"/>
            <a:chOff x="2766248" y="1453153"/>
            <a:chExt cx="2326133" cy="232141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2DDE5B7B-8F79-469A-89E6-4AFD086457D0}"/>
                </a:ext>
              </a:extLst>
            </p:cNvPr>
            <p:cNvGrpSpPr/>
            <p:nvPr/>
          </p:nvGrpSpPr>
          <p:grpSpPr>
            <a:xfrm>
              <a:off x="2800054" y="1453153"/>
              <a:ext cx="792149" cy="230832"/>
              <a:chOff x="2800054" y="1406739"/>
              <a:chExt cx="792149" cy="230832"/>
            </a:xfrm>
          </p:grpSpPr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C377D5D9-43CF-4BBA-AA72-3352C457270A}"/>
                  </a:ext>
                </a:extLst>
              </p:cNvPr>
              <p:cNvSpPr/>
              <p:nvPr/>
            </p:nvSpPr>
            <p:spPr>
              <a:xfrm>
                <a:off x="2800054" y="1406739"/>
                <a:ext cx="792149" cy="230832"/>
              </a:xfrm>
              <a:prstGeom prst="rect">
                <a:avLst/>
              </a:prstGeom>
              <a:solidFill>
                <a:srgbClr val="2A6B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413124BD-B1EB-4CE9-96AE-514C26B342AF}"/>
                  </a:ext>
                </a:extLst>
              </p:cNvPr>
              <p:cNvSpPr/>
              <p:nvPr/>
            </p:nvSpPr>
            <p:spPr>
              <a:xfrm>
                <a:off x="2800054" y="1406739"/>
                <a:ext cx="45719" cy="230832"/>
              </a:xfrm>
              <a:prstGeom prst="rect">
                <a:avLst/>
              </a:prstGeom>
              <a:solidFill>
                <a:srgbClr val="2A6B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9DAA8054-B493-4720-9620-9EFF5B7A4EF8}"/>
                </a:ext>
              </a:extLst>
            </p:cNvPr>
            <p:cNvGrpSpPr/>
            <p:nvPr/>
          </p:nvGrpSpPr>
          <p:grpSpPr>
            <a:xfrm>
              <a:off x="2766248" y="1454462"/>
              <a:ext cx="2326133" cy="230832"/>
              <a:chOff x="2766248" y="1413395"/>
              <a:chExt cx="2326133" cy="230832"/>
            </a:xfrm>
          </p:grpSpPr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D3237869-DDDD-4E99-98C0-7D0350A097D1}"/>
                  </a:ext>
                </a:extLst>
              </p:cNvPr>
              <p:cNvCxnSpPr/>
              <p:nvPr/>
            </p:nvCxnSpPr>
            <p:spPr>
              <a:xfrm>
                <a:off x="2800054" y="1637571"/>
                <a:ext cx="2292327" cy="0"/>
              </a:xfrm>
              <a:prstGeom prst="line">
                <a:avLst/>
              </a:prstGeom>
              <a:ln w="6350">
                <a:solidFill>
                  <a:srgbClr val="2A6BB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94EF7BF6-511A-4B4B-A4FD-1C35BD11BFB4}"/>
                  </a:ext>
                </a:extLst>
              </p:cNvPr>
              <p:cNvSpPr txBox="1"/>
              <p:nvPr/>
            </p:nvSpPr>
            <p:spPr>
              <a:xfrm>
                <a:off x="2766248" y="1413395"/>
                <a:ext cx="825955" cy="230832"/>
              </a:xfrm>
              <a:prstGeom prst="rect">
                <a:avLst/>
              </a:prstGeom>
              <a:gradFill flip="none" rotWithShape="1">
                <a:gsLst>
                  <a:gs pos="0">
                    <a:srgbClr val="2A6BB4">
                      <a:shade val="30000"/>
                      <a:satMod val="115000"/>
                    </a:srgbClr>
                  </a:gs>
                  <a:gs pos="50000">
                    <a:srgbClr val="2A6BB4">
                      <a:shade val="67500"/>
                      <a:satMod val="115000"/>
                    </a:srgbClr>
                  </a:gs>
                  <a:gs pos="100000">
                    <a:srgbClr val="2A6BB4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CONTACT</a:t>
                </a:r>
              </a:p>
            </p:txBody>
          </p:sp>
        </p:grp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9DAA8054-B493-4720-9620-9EFF5B7A4EF8}"/>
              </a:ext>
            </a:extLst>
          </p:cNvPr>
          <p:cNvGrpSpPr/>
          <p:nvPr/>
        </p:nvGrpSpPr>
        <p:grpSpPr>
          <a:xfrm>
            <a:off x="4268693" y="3750886"/>
            <a:ext cx="2294477" cy="231761"/>
            <a:chOff x="2797904" y="1405810"/>
            <a:chExt cx="2294477" cy="231761"/>
          </a:xfrm>
        </p:grpSpPr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D3237869-DDDD-4E99-98C0-7D0350A097D1}"/>
                </a:ext>
              </a:extLst>
            </p:cNvPr>
            <p:cNvCxnSpPr/>
            <p:nvPr/>
          </p:nvCxnSpPr>
          <p:spPr>
            <a:xfrm>
              <a:off x="2800054" y="1637571"/>
              <a:ext cx="2292327" cy="0"/>
            </a:xfrm>
            <a:prstGeom prst="line">
              <a:avLst/>
            </a:prstGeom>
            <a:ln w="6350"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94EF7BF6-511A-4B4B-A4FD-1C35BD11BFB4}"/>
                </a:ext>
              </a:extLst>
            </p:cNvPr>
            <p:cNvSpPr txBox="1"/>
            <p:nvPr/>
          </p:nvSpPr>
          <p:spPr>
            <a:xfrm>
              <a:off x="2797904" y="1405810"/>
              <a:ext cx="1118836" cy="230832"/>
            </a:xfrm>
            <a:prstGeom prst="rect">
              <a:avLst/>
            </a:prstGeom>
            <a:gradFill flip="none" rotWithShape="1">
              <a:gsLst>
                <a:gs pos="0">
                  <a:srgbClr val="2A6BB4">
                    <a:shade val="30000"/>
                    <a:satMod val="115000"/>
                  </a:srgbClr>
                </a:gs>
                <a:gs pos="50000">
                  <a:srgbClr val="2A6BB4">
                    <a:shade val="67500"/>
                    <a:satMod val="115000"/>
                  </a:srgbClr>
                </a:gs>
                <a:gs pos="100000">
                  <a:srgbClr val="2A6BB4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COMPETENCES</a:t>
              </a:r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4014523"/>
            <a:ext cx="10906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Geste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Posture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4216333"/>
            <a:ext cx="10906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Logiciel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Picking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4418143"/>
            <a:ext cx="1233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Conduite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CACES 1-3-5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4619953"/>
            <a:ext cx="10906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MEP Palette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5023573"/>
            <a:ext cx="11813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Microsoft PowerPoint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5225383"/>
            <a:ext cx="11813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Microsoft Excel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5427193"/>
            <a:ext cx="11813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PDA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Logistique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5629000"/>
            <a:ext cx="11813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Logiqtique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2.0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4087296"/>
            <a:ext cx="1043182" cy="54508"/>
            <a:chOff x="1513409" y="5272844"/>
            <a:chExt cx="1043182" cy="54508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4289106"/>
            <a:ext cx="1043182" cy="54508"/>
            <a:chOff x="1513409" y="5272844"/>
            <a:chExt cx="1043182" cy="54508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4490916"/>
            <a:ext cx="1043182" cy="54508"/>
            <a:chOff x="1513409" y="5272844"/>
            <a:chExt cx="1043182" cy="54508"/>
          </a:xfrm>
        </p:grpSpPr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4692726"/>
            <a:ext cx="1043182" cy="54508"/>
            <a:chOff x="1513409" y="5272844"/>
            <a:chExt cx="1043182" cy="54508"/>
          </a:xfrm>
        </p:grpSpPr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5096346"/>
            <a:ext cx="1043182" cy="54508"/>
            <a:chOff x="1513409" y="5272844"/>
            <a:chExt cx="1043182" cy="54508"/>
          </a:xfrm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5298156"/>
            <a:ext cx="1043182" cy="54508"/>
            <a:chOff x="1513409" y="5272844"/>
            <a:chExt cx="1043182" cy="54508"/>
          </a:xfrm>
        </p:grpSpPr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5499966"/>
            <a:ext cx="1043182" cy="54508"/>
            <a:chOff x="1513409" y="5272844"/>
            <a:chExt cx="1043182" cy="54508"/>
          </a:xfrm>
        </p:grpSpPr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5701773"/>
            <a:ext cx="1043182" cy="54508"/>
            <a:chOff x="1513409" y="5272844"/>
            <a:chExt cx="1043182" cy="54508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9DAA8054-B493-4720-9620-9EFF5B7A4EF8}"/>
              </a:ext>
            </a:extLst>
          </p:cNvPr>
          <p:cNvGrpSpPr/>
          <p:nvPr/>
        </p:nvGrpSpPr>
        <p:grpSpPr>
          <a:xfrm>
            <a:off x="4268693" y="6055327"/>
            <a:ext cx="2294477" cy="216550"/>
            <a:chOff x="2797904" y="1421021"/>
            <a:chExt cx="2294477" cy="216550"/>
          </a:xfrm>
        </p:grpSpPr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D3237869-DDDD-4E99-98C0-7D0350A097D1}"/>
                </a:ext>
              </a:extLst>
            </p:cNvPr>
            <p:cNvCxnSpPr/>
            <p:nvPr/>
          </p:nvCxnSpPr>
          <p:spPr>
            <a:xfrm>
              <a:off x="2800054" y="1637571"/>
              <a:ext cx="2292327" cy="0"/>
            </a:xfrm>
            <a:prstGeom prst="line">
              <a:avLst/>
            </a:prstGeom>
            <a:ln w="6350"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94EF7BF6-511A-4B4B-A4FD-1C35BD11BFB4}"/>
                </a:ext>
              </a:extLst>
            </p:cNvPr>
            <p:cNvSpPr txBox="1"/>
            <p:nvPr/>
          </p:nvSpPr>
          <p:spPr>
            <a:xfrm>
              <a:off x="2797904" y="1421021"/>
              <a:ext cx="1091460" cy="215444"/>
            </a:xfrm>
            <a:prstGeom prst="rect">
              <a:avLst/>
            </a:prstGeom>
            <a:gradFill flip="none" rotWithShape="1">
              <a:gsLst>
                <a:gs pos="0">
                  <a:srgbClr val="2A6BB4">
                    <a:shade val="30000"/>
                    <a:satMod val="115000"/>
                  </a:srgbClr>
                </a:gs>
                <a:gs pos="50000">
                  <a:srgbClr val="2A6BB4">
                    <a:shade val="67500"/>
                    <a:satMod val="115000"/>
                  </a:srgbClr>
                </a:gs>
                <a:gs pos="100000">
                  <a:srgbClr val="2A6BB4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QUALITES</a:t>
              </a:r>
            </a:p>
          </p:txBody>
        </p:sp>
      </p:grpSp>
      <p:sp>
        <p:nvSpPr>
          <p:cNvPr id="200" name="TextBox 199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6303753"/>
            <a:ext cx="10906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Dynamique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6505563"/>
            <a:ext cx="10906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Ponctuel et fiable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4186114" y="6707373"/>
            <a:ext cx="10906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Résistant au stress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6376526"/>
            <a:ext cx="1043182" cy="54508"/>
            <a:chOff x="1513409" y="5272844"/>
            <a:chExt cx="1043182" cy="54508"/>
          </a:xfrm>
        </p:grpSpPr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6578336"/>
            <a:ext cx="1043182" cy="54508"/>
            <a:chOff x="1513409" y="5272844"/>
            <a:chExt cx="1043182" cy="54508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E0F102C5-4808-4330-AC05-FA184E60EB5D}"/>
              </a:ext>
            </a:extLst>
          </p:cNvPr>
          <p:cNvGrpSpPr/>
          <p:nvPr/>
        </p:nvGrpSpPr>
        <p:grpSpPr>
          <a:xfrm>
            <a:off x="5519988" y="6780146"/>
            <a:ext cx="1043182" cy="54508"/>
            <a:chOff x="1513409" y="5272844"/>
            <a:chExt cx="1043182" cy="54508"/>
          </a:xfrm>
        </p:grpSpPr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0946BE6D-EA29-4EC4-9E1E-D41F41D038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0B2D2F82-3978-4CF1-BDFA-62AB096131C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37" name="Rectangle 236"/>
          <p:cNvSpPr/>
          <p:nvPr/>
        </p:nvSpPr>
        <p:spPr>
          <a:xfrm>
            <a:off x="4182603" y="9569918"/>
            <a:ext cx="2477286" cy="324021"/>
          </a:xfrm>
          <a:prstGeom prst="rect">
            <a:avLst/>
          </a:prstGeom>
          <a:gradFill flip="none" rotWithShape="1">
            <a:gsLst>
              <a:gs pos="0">
                <a:srgbClr val="2A6BB4">
                  <a:shade val="30000"/>
                  <a:satMod val="115000"/>
                </a:srgbClr>
              </a:gs>
              <a:gs pos="50000">
                <a:srgbClr val="2A6BB4">
                  <a:shade val="67500"/>
                  <a:satMod val="115000"/>
                </a:srgbClr>
              </a:gs>
              <a:gs pos="100000">
                <a:srgbClr val="2A6BB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2A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0" name="TextBox 9">
            <a:extLst>
              <a:ext uri="{FF2B5EF4-FFF2-40B4-BE49-F238E27FC236}">
                <a16:creationId xmlns:a16="http://schemas.microsoft.com/office/drawing/2014/main" id="{881930FB-C94B-E641-A66C-B307CAECD891}"/>
              </a:ext>
            </a:extLst>
          </p:cNvPr>
          <p:cNvSpPr txBox="1"/>
          <p:nvPr/>
        </p:nvSpPr>
        <p:spPr>
          <a:xfrm>
            <a:off x="195561" y="297475"/>
            <a:ext cx="3709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Pierre-Alexandre</a:t>
            </a:r>
          </a:p>
        </p:txBody>
      </p:sp>
      <p:sp>
        <p:nvSpPr>
          <p:cNvPr id="221" name="TextBox 10">
            <a:extLst>
              <a:ext uri="{FF2B5EF4-FFF2-40B4-BE49-F238E27FC236}">
                <a16:creationId xmlns:a16="http://schemas.microsoft.com/office/drawing/2014/main" id="{D1FDCE49-0E24-6142-9CE7-896DBB34C329}"/>
              </a:ext>
            </a:extLst>
          </p:cNvPr>
          <p:cNvSpPr txBox="1"/>
          <p:nvPr/>
        </p:nvSpPr>
        <p:spPr>
          <a:xfrm>
            <a:off x="195561" y="500478"/>
            <a:ext cx="3709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TONAINS</a:t>
            </a:r>
          </a:p>
        </p:txBody>
      </p:sp>
      <p:sp>
        <p:nvSpPr>
          <p:cNvPr id="222" name="TextBox 11">
            <a:extLst>
              <a:ext uri="{FF2B5EF4-FFF2-40B4-BE49-F238E27FC236}">
                <a16:creationId xmlns:a16="http://schemas.microsoft.com/office/drawing/2014/main" id="{9C5978E0-0180-DB47-AB25-58AC82DD2355}"/>
              </a:ext>
            </a:extLst>
          </p:cNvPr>
          <p:cNvSpPr txBox="1"/>
          <p:nvPr/>
        </p:nvSpPr>
        <p:spPr>
          <a:xfrm>
            <a:off x="195561" y="1128323"/>
            <a:ext cx="37097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PRÉPARATEUR DE COMMANDE STEF TRANSPORT</a:t>
            </a:r>
          </a:p>
        </p:txBody>
      </p:sp>
      <p:cxnSp>
        <p:nvCxnSpPr>
          <p:cNvPr id="224" name="Straight Connector 14">
            <a:extLst>
              <a:ext uri="{FF2B5EF4-FFF2-40B4-BE49-F238E27FC236}">
                <a16:creationId xmlns:a16="http://schemas.microsoft.com/office/drawing/2014/main" id="{C34F9309-E737-D745-8C9F-D0871FA84F3F}"/>
              </a:ext>
            </a:extLst>
          </p:cNvPr>
          <p:cNvCxnSpPr/>
          <p:nvPr/>
        </p:nvCxnSpPr>
        <p:spPr>
          <a:xfrm>
            <a:off x="283108" y="1731435"/>
            <a:ext cx="3890057" cy="0"/>
          </a:xfrm>
          <a:prstGeom prst="line">
            <a:avLst/>
          </a:prstGeom>
          <a:ln>
            <a:solidFill>
              <a:srgbClr val="2A6B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15">
            <a:extLst>
              <a:ext uri="{FF2B5EF4-FFF2-40B4-BE49-F238E27FC236}">
                <a16:creationId xmlns:a16="http://schemas.microsoft.com/office/drawing/2014/main" id="{1F2B66EC-4929-2049-B9E5-C58520DC8B7B}"/>
              </a:ext>
            </a:extLst>
          </p:cNvPr>
          <p:cNvCxnSpPr/>
          <p:nvPr/>
        </p:nvCxnSpPr>
        <p:spPr>
          <a:xfrm>
            <a:off x="283108" y="1455328"/>
            <a:ext cx="38900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">
            <a:extLst>
              <a:ext uri="{FF2B5EF4-FFF2-40B4-BE49-F238E27FC236}">
                <a16:creationId xmlns:a16="http://schemas.microsoft.com/office/drawing/2014/main" id="{E7145FAB-EB45-1441-AC6E-6D445666D34F}"/>
              </a:ext>
            </a:extLst>
          </p:cNvPr>
          <p:cNvSpPr txBox="1"/>
          <p:nvPr/>
        </p:nvSpPr>
        <p:spPr>
          <a:xfrm>
            <a:off x="448977" y="1484647"/>
            <a:ext cx="1299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7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PA_Tonains</a:t>
            </a:r>
            <a:endParaRPr lang="en-US" sz="7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7" name="TextBox 26">
            <a:extLst>
              <a:ext uri="{FF2B5EF4-FFF2-40B4-BE49-F238E27FC236}">
                <a16:creationId xmlns:a16="http://schemas.microsoft.com/office/drawing/2014/main" id="{6423D81D-30A8-BA4C-A139-010EBAAD60A7}"/>
              </a:ext>
            </a:extLst>
          </p:cNvPr>
          <p:cNvSpPr txBox="1"/>
          <p:nvPr/>
        </p:nvSpPr>
        <p:spPr>
          <a:xfrm>
            <a:off x="1739643" y="1484647"/>
            <a:ext cx="12993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7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PA_Tonains</a:t>
            </a:r>
            <a:endParaRPr lang="en-US" sz="7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8" name="TextBox 27">
            <a:extLst>
              <a:ext uri="{FF2B5EF4-FFF2-40B4-BE49-F238E27FC236}">
                <a16:creationId xmlns:a16="http://schemas.microsoft.com/office/drawing/2014/main" id="{E7A8AD0E-16E4-9D4F-9F9E-BEBE66185010}"/>
              </a:ext>
            </a:extLst>
          </p:cNvPr>
          <p:cNvSpPr txBox="1"/>
          <p:nvPr/>
        </p:nvSpPr>
        <p:spPr>
          <a:xfrm>
            <a:off x="3023379" y="1484647"/>
            <a:ext cx="11152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7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PA_Tonains</a:t>
            </a:r>
            <a:endParaRPr lang="en-US" sz="7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29" name="Group 32">
            <a:extLst>
              <a:ext uri="{FF2B5EF4-FFF2-40B4-BE49-F238E27FC236}">
                <a16:creationId xmlns:a16="http://schemas.microsoft.com/office/drawing/2014/main" id="{FBA5E9F7-831A-304D-A071-A299F0A1B93C}"/>
              </a:ext>
            </a:extLst>
          </p:cNvPr>
          <p:cNvGrpSpPr/>
          <p:nvPr/>
        </p:nvGrpSpPr>
        <p:grpSpPr>
          <a:xfrm>
            <a:off x="331098" y="1508832"/>
            <a:ext cx="142279" cy="151685"/>
            <a:chOff x="-2676645" y="2561268"/>
            <a:chExt cx="142279" cy="151685"/>
          </a:xfrm>
        </p:grpSpPr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B1654FEA-F6D1-1946-BB1B-E36EA53E0B27}"/>
                </a:ext>
              </a:extLst>
            </p:cNvPr>
            <p:cNvSpPr/>
            <p:nvPr/>
          </p:nvSpPr>
          <p:spPr>
            <a:xfrm>
              <a:off x="-2676645" y="2561268"/>
              <a:ext cx="142279" cy="15168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8" name="Freeform 17">
              <a:extLst>
                <a:ext uri="{FF2B5EF4-FFF2-40B4-BE49-F238E27FC236}">
                  <a16:creationId xmlns:a16="http://schemas.microsoft.com/office/drawing/2014/main" id="{EEA72096-EBC9-EC49-AD63-462E2D92D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-2628029" y="2591595"/>
              <a:ext cx="47625" cy="88900"/>
            </a:xfrm>
            <a:custGeom>
              <a:avLst/>
              <a:gdLst>
                <a:gd name="T0" fmla="*/ 8 w 12"/>
                <a:gd name="T1" fmla="*/ 5 h 24"/>
                <a:gd name="T2" fmla="*/ 10 w 12"/>
                <a:gd name="T3" fmla="*/ 4 h 24"/>
                <a:gd name="T4" fmla="*/ 12 w 12"/>
                <a:gd name="T5" fmla="*/ 4 h 24"/>
                <a:gd name="T6" fmla="*/ 12 w 12"/>
                <a:gd name="T7" fmla="*/ 0 h 24"/>
                <a:gd name="T8" fmla="*/ 9 w 12"/>
                <a:gd name="T9" fmla="*/ 0 h 24"/>
                <a:gd name="T10" fmla="*/ 5 w 12"/>
                <a:gd name="T11" fmla="*/ 1 h 24"/>
                <a:gd name="T12" fmla="*/ 3 w 12"/>
                <a:gd name="T13" fmla="*/ 6 h 24"/>
                <a:gd name="T14" fmla="*/ 3 w 12"/>
                <a:gd name="T15" fmla="*/ 9 h 24"/>
                <a:gd name="T16" fmla="*/ 0 w 12"/>
                <a:gd name="T17" fmla="*/ 9 h 24"/>
                <a:gd name="T18" fmla="*/ 0 w 12"/>
                <a:gd name="T19" fmla="*/ 13 h 24"/>
                <a:gd name="T20" fmla="*/ 3 w 12"/>
                <a:gd name="T21" fmla="*/ 13 h 24"/>
                <a:gd name="T22" fmla="*/ 3 w 12"/>
                <a:gd name="T23" fmla="*/ 24 h 24"/>
                <a:gd name="T24" fmla="*/ 8 w 12"/>
                <a:gd name="T25" fmla="*/ 24 h 24"/>
                <a:gd name="T26" fmla="*/ 8 w 12"/>
                <a:gd name="T27" fmla="*/ 13 h 24"/>
                <a:gd name="T28" fmla="*/ 11 w 12"/>
                <a:gd name="T29" fmla="*/ 13 h 24"/>
                <a:gd name="T30" fmla="*/ 12 w 12"/>
                <a:gd name="T31" fmla="*/ 9 h 24"/>
                <a:gd name="T32" fmla="*/ 8 w 12"/>
                <a:gd name="T33" fmla="*/ 9 h 24"/>
                <a:gd name="T34" fmla="*/ 8 w 12"/>
                <a:gd name="T35" fmla="*/ 6 h 24"/>
                <a:gd name="T36" fmla="*/ 8 w 12"/>
                <a:gd name="T37" fmla="*/ 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24">
                  <a:moveTo>
                    <a:pt x="8" y="5"/>
                  </a:moveTo>
                  <a:cubicBezTo>
                    <a:pt x="8" y="4"/>
                    <a:pt x="9" y="4"/>
                    <a:pt x="10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4" y="2"/>
                    <a:pt x="3" y="4"/>
                    <a:pt x="3" y="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8" y="5"/>
                    <a:pt x="8" y="5"/>
                  </a:cubicBezTo>
                  <a:close/>
                </a:path>
              </a:pathLst>
            </a:custGeom>
            <a:solidFill>
              <a:srgbClr val="2B6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239" name="Group 31">
            <a:extLst>
              <a:ext uri="{FF2B5EF4-FFF2-40B4-BE49-F238E27FC236}">
                <a16:creationId xmlns:a16="http://schemas.microsoft.com/office/drawing/2014/main" id="{F0445D13-49FD-0146-8006-F07F5B27E25A}"/>
              </a:ext>
            </a:extLst>
          </p:cNvPr>
          <p:cNvGrpSpPr/>
          <p:nvPr/>
        </p:nvGrpSpPr>
        <p:grpSpPr>
          <a:xfrm>
            <a:off x="1621765" y="1508832"/>
            <a:ext cx="142279" cy="151685"/>
            <a:chOff x="-2676645" y="2765608"/>
            <a:chExt cx="142279" cy="151685"/>
          </a:xfrm>
        </p:grpSpPr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53CC05BB-2BD0-F745-89DC-3B735402E0C0}"/>
                </a:ext>
              </a:extLst>
            </p:cNvPr>
            <p:cNvSpPr/>
            <p:nvPr/>
          </p:nvSpPr>
          <p:spPr>
            <a:xfrm>
              <a:off x="-2676645" y="2765608"/>
              <a:ext cx="142279" cy="15168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41" name="Freeform 21">
              <a:extLst>
                <a:ext uri="{FF2B5EF4-FFF2-40B4-BE49-F238E27FC236}">
                  <a16:creationId xmlns:a16="http://schemas.microsoft.com/office/drawing/2014/main" id="{C56ED090-DCE9-2248-8057-B09552870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-2644990" y="2803074"/>
              <a:ext cx="84138" cy="76200"/>
            </a:xfrm>
            <a:custGeom>
              <a:avLst/>
              <a:gdLst>
                <a:gd name="T0" fmla="*/ 24 w 24"/>
                <a:gd name="T1" fmla="*/ 3 h 20"/>
                <a:gd name="T2" fmla="*/ 21 w 24"/>
                <a:gd name="T3" fmla="*/ 3 h 20"/>
                <a:gd name="T4" fmla="*/ 23 w 24"/>
                <a:gd name="T5" fmla="*/ 1 h 20"/>
                <a:gd name="T6" fmla="*/ 20 w 24"/>
                <a:gd name="T7" fmla="*/ 2 h 20"/>
                <a:gd name="T8" fmla="*/ 18 w 24"/>
                <a:gd name="T9" fmla="*/ 1 h 20"/>
                <a:gd name="T10" fmla="*/ 16 w 24"/>
                <a:gd name="T11" fmla="*/ 0 h 20"/>
                <a:gd name="T12" fmla="*/ 14 w 24"/>
                <a:gd name="T13" fmla="*/ 1 h 20"/>
                <a:gd name="T14" fmla="*/ 12 w 24"/>
                <a:gd name="T15" fmla="*/ 3 h 20"/>
                <a:gd name="T16" fmla="*/ 11 w 24"/>
                <a:gd name="T17" fmla="*/ 5 h 20"/>
                <a:gd name="T18" fmla="*/ 12 w 24"/>
                <a:gd name="T19" fmla="*/ 6 h 20"/>
                <a:gd name="T20" fmla="*/ 6 w 24"/>
                <a:gd name="T21" fmla="*/ 5 h 20"/>
                <a:gd name="T22" fmla="*/ 1 w 24"/>
                <a:gd name="T23" fmla="*/ 1 h 20"/>
                <a:gd name="T24" fmla="*/ 1 w 24"/>
                <a:gd name="T25" fmla="*/ 4 h 20"/>
                <a:gd name="T26" fmla="*/ 1 w 24"/>
                <a:gd name="T27" fmla="*/ 6 h 20"/>
                <a:gd name="T28" fmla="*/ 3 w 24"/>
                <a:gd name="T29" fmla="*/ 8 h 20"/>
                <a:gd name="T30" fmla="*/ 1 w 24"/>
                <a:gd name="T31" fmla="*/ 7 h 20"/>
                <a:gd name="T32" fmla="*/ 1 w 24"/>
                <a:gd name="T33" fmla="*/ 7 h 20"/>
                <a:gd name="T34" fmla="*/ 2 w 24"/>
                <a:gd name="T35" fmla="*/ 10 h 20"/>
                <a:gd name="T36" fmla="*/ 5 w 24"/>
                <a:gd name="T37" fmla="*/ 12 h 20"/>
                <a:gd name="T38" fmla="*/ 3 w 24"/>
                <a:gd name="T39" fmla="*/ 12 h 20"/>
                <a:gd name="T40" fmla="*/ 2 w 24"/>
                <a:gd name="T41" fmla="*/ 12 h 20"/>
                <a:gd name="T42" fmla="*/ 4 w 24"/>
                <a:gd name="T43" fmla="*/ 14 h 20"/>
                <a:gd name="T44" fmla="*/ 7 w 24"/>
                <a:gd name="T45" fmla="*/ 15 h 20"/>
                <a:gd name="T46" fmla="*/ 1 w 24"/>
                <a:gd name="T47" fmla="*/ 18 h 20"/>
                <a:gd name="T48" fmla="*/ 0 w 24"/>
                <a:gd name="T49" fmla="*/ 18 h 20"/>
                <a:gd name="T50" fmla="*/ 7 w 24"/>
                <a:gd name="T51" fmla="*/ 20 h 20"/>
                <a:gd name="T52" fmla="*/ 15 w 24"/>
                <a:gd name="T53" fmla="*/ 18 h 20"/>
                <a:gd name="T54" fmla="*/ 20 w 24"/>
                <a:gd name="T55" fmla="*/ 12 h 20"/>
                <a:gd name="T56" fmla="*/ 21 w 24"/>
                <a:gd name="T57" fmla="*/ 6 h 20"/>
                <a:gd name="T58" fmla="*/ 21 w 24"/>
                <a:gd name="T59" fmla="*/ 5 h 20"/>
                <a:gd name="T60" fmla="*/ 24 w 24"/>
                <a:gd name="T61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4" h="20">
                  <a:moveTo>
                    <a:pt x="24" y="3"/>
                  </a:moveTo>
                  <a:cubicBezTo>
                    <a:pt x="23" y="3"/>
                    <a:pt x="22" y="3"/>
                    <a:pt x="21" y="3"/>
                  </a:cubicBezTo>
                  <a:cubicBezTo>
                    <a:pt x="22" y="3"/>
                    <a:pt x="23" y="2"/>
                    <a:pt x="23" y="1"/>
                  </a:cubicBezTo>
                  <a:cubicBezTo>
                    <a:pt x="22" y="1"/>
                    <a:pt x="21" y="2"/>
                    <a:pt x="20" y="2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5" y="0"/>
                    <a:pt x="14" y="1"/>
                  </a:cubicBezTo>
                  <a:cubicBezTo>
                    <a:pt x="13" y="1"/>
                    <a:pt x="13" y="2"/>
                    <a:pt x="12" y="3"/>
                  </a:cubicBezTo>
                  <a:cubicBezTo>
                    <a:pt x="12" y="3"/>
                    <a:pt x="11" y="4"/>
                    <a:pt x="11" y="5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0" y="6"/>
                    <a:pt x="8" y="6"/>
                    <a:pt x="6" y="5"/>
                  </a:cubicBezTo>
                  <a:cubicBezTo>
                    <a:pt x="4" y="4"/>
                    <a:pt x="3" y="3"/>
                    <a:pt x="1" y="1"/>
                  </a:cubicBezTo>
                  <a:cubicBezTo>
                    <a:pt x="1" y="2"/>
                    <a:pt x="1" y="3"/>
                    <a:pt x="1" y="4"/>
                  </a:cubicBezTo>
                  <a:cubicBezTo>
                    <a:pt x="1" y="4"/>
                    <a:pt x="1" y="5"/>
                    <a:pt x="1" y="6"/>
                  </a:cubicBezTo>
                  <a:cubicBezTo>
                    <a:pt x="2" y="7"/>
                    <a:pt x="2" y="7"/>
                    <a:pt x="3" y="8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9"/>
                    <a:pt x="2" y="10"/>
                  </a:cubicBezTo>
                  <a:cubicBezTo>
                    <a:pt x="3" y="11"/>
                    <a:pt x="3" y="12"/>
                    <a:pt x="5" y="12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2" y="12"/>
                  </a:cubicBezTo>
                  <a:cubicBezTo>
                    <a:pt x="3" y="13"/>
                    <a:pt x="3" y="14"/>
                    <a:pt x="4" y="14"/>
                  </a:cubicBezTo>
                  <a:cubicBezTo>
                    <a:pt x="5" y="15"/>
                    <a:pt x="6" y="15"/>
                    <a:pt x="7" y="15"/>
                  </a:cubicBezTo>
                  <a:cubicBezTo>
                    <a:pt x="5" y="17"/>
                    <a:pt x="3" y="18"/>
                    <a:pt x="1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2" y="19"/>
                    <a:pt x="4" y="20"/>
                    <a:pt x="7" y="20"/>
                  </a:cubicBezTo>
                  <a:cubicBezTo>
                    <a:pt x="10" y="20"/>
                    <a:pt x="13" y="19"/>
                    <a:pt x="15" y="18"/>
                  </a:cubicBezTo>
                  <a:cubicBezTo>
                    <a:pt x="17" y="16"/>
                    <a:pt x="18" y="14"/>
                    <a:pt x="20" y="12"/>
                  </a:cubicBezTo>
                  <a:cubicBezTo>
                    <a:pt x="21" y="10"/>
                    <a:pt x="21" y="8"/>
                    <a:pt x="21" y="6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4"/>
                    <a:pt x="23" y="4"/>
                    <a:pt x="24" y="3"/>
                  </a:cubicBezTo>
                  <a:close/>
                </a:path>
              </a:pathLst>
            </a:custGeom>
            <a:solidFill>
              <a:srgbClr val="2B6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242" name="Group 33">
            <a:extLst>
              <a:ext uri="{FF2B5EF4-FFF2-40B4-BE49-F238E27FC236}">
                <a16:creationId xmlns:a16="http://schemas.microsoft.com/office/drawing/2014/main" id="{85EE726D-6D46-5C47-B915-F258B99AD2DB}"/>
              </a:ext>
            </a:extLst>
          </p:cNvPr>
          <p:cNvGrpSpPr/>
          <p:nvPr/>
        </p:nvGrpSpPr>
        <p:grpSpPr>
          <a:xfrm>
            <a:off x="2911251" y="1508832"/>
            <a:ext cx="142279" cy="151685"/>
            <a:chOff x="-2676645" y="2981682"/>
            <a:chExt cx="142279" cy="151685"/>
          </a:xfrm>
        </p:grpSpPr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6B7AB1DA-269A-7147-8D5A-18678ED89ABB}"/>
                </a:ext>
              </a:extLst>
            </p:cNvPr>
            <p:cNvSpPr/>
            <p:nvPr/>
          </p:nvSpPr>
          <p:spPr>
            <a:xfrm>
              <a:off x="-2676645" y="2981682"/>
              <a:ext cx="142279" cy="15168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44" name="Freeform 25">
              <a:extLst>
                <a:ext uri="{FF2B5EF4-FFF2-40B4-BE49-F238E27FC236}">
                  <a16:creationId xmlns:a16="http://schemas.microsoft.com/office/drawing/2014/main" id="{24651D16-DDEA-9C4B-B498-3679CF311E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641524" y="3014989"/>
              <a:ext cx="74613" cy="80963"/>
            </a:xfrm>
            <a:custGeom>
              <a:avLst/>
              <a:gdLst>
                <a:gd name="T0" fmla="*/ 1 w 21"/>
                <a:gd name="T1" fmla="*/ 21 h 21"/>
                <a:gd name="T2" fmla="*/ 5 w 21"/>
                <a:gd name="T3" fmla="*/ 21 h 21"/>
                <a:gd name="T4" fmla="*/ 5 w 21"/>
                <a:gd name="T5" fmla="*/ 7 h 21"/>
                <a:gd name="T6" fmla="*/ 1 w 21"/>
                <a:gd name="T7" fmla="*/ 7 h 21"/>
                <a:gd name="T8" fmla="*/ 1 w 21"/>
                <a:gd name="T9" fmla="*/ 21 h 21"/>
                <a:gd name="T10" fmla="*/ 20 w 21"/>
                <a:gd name="T11" fmla="*/ 8 h 21"/>
                <a:gd name="T12" fmla="*/ 16 w 21"/>
                <a:gd name="T13" fmla="*/ 7 h 21"/>
                <a:gd name="T14" fmla="*/ 13 w 21"/>
                <a:gd name="T15" fmla="*/ 7 h 21"/>
                <a:gd name="T16" fmla="*/ 12 w 21"/>
                <a:gd name="T17" fmla="*/ 9 h 21"/>
                <a:gd name="T18" fmla="*/ 12 w 21"/>
                <a:gd name="T19" fmla="*/ 9 h 21"/>
                <a:gd name="T20" fmla="*/ 12 w 21"/>
                <a:gd name="T21" fmla="*/ 7 h 21"/>
                <a:gd name="T22" fmla="*/ 8 w 21"/>
                <a:gd name="T23" fmla="*/ 7 h 21"/>
                <a:gd name="T24" fmla="*/ 8 w 21"/>
                <a:gd name="T25" fmla="*/ 21 h 21"/>
                <a:gd name="T26" fmla="*/ 12 w 21"/>
                <a:gd name="T27" fmla="*/ 21 h 21"/>
                <a:gd name="T28" fmla="*/ 12 w 21"/>
                <a:gd name="T29" fmla="*/ 14 h 21"/>
                <a:gd name="T30" fmla="*/ 12 w 21"/>
                <a:gd name="T31" fmla="*/ 11 h 21"/>
                <a:gd name="T32" fmla="*/ 15 w 21"/>
                <a:gd name="T33" fmla="*/ 10 h 21"/>
                <a:gd name="T34" fmla="*/ 17 w 21"/>
                <a:gd name="T35" fmla="*/ 12 h 21"/>
                <a:gd name="T36" fmla="*/ 17 w 21"/>
                <a:gd name="T37" fmla="*/ 14 h 21"/>
                <a:gd name="T38" fmla="*/ 17 w 21"/>
                <a:gd name="T39" fmla="*/ 21 h 21"/>
                <a:gd name="T40" fmla="*/ 21 w 21"/>
                <a:gd name="T41" fmla="*/ 21 h 21"/>
                <a:gd name="T42" fmla="*/ 21 w 21"/>
                <a:gd name="T43" fmla="*/ 13 h 21"/>
                <a:gd name="T44" fmla="*/ 20 w 21"/>
                <a:gd name="T45" fmla="*/ 8 h 21"/>
                <a:gd name="T46" fmla="*/ 3 w 21"/>
                <a:gd name="T47" fmla="*/ 0 h 21"/>
                <a:gd name="T48" fmla="*/ 1 w 21"/>
                <a:gd name="T49" fmla="*/ 1 h 21"/>
                <a:gd name="T50" fmla="*/ 0 w 21"/>
                <a:gd name="T51" fmla="*/ 2 h 21"/>
                <a:gd name="T52" fmla="*/ 1 w 21"/>
                <a:gd name="T53" fmla="*/ 4 h 21"/>
                <a:gd name="T54" fmla="*/ 3 w 21"/>
                <a:gd name="T55" fmla="*/ 5 h 21"/>
                <a:gd name="T56" fmla="*/ 5 w 21"/>
                <a:gd name="T57" fmla="*/ 4 h 21"/>
                <a:gd name="T58" fmla="*/ 5 w 21"/>
                <a:gd name="T59" fmla="*/ 2 h 21"/>
                <a:gd name="T60" fmla="*/ 5 w 21"/>
                <a:gd name="T61" fmla="*/ 1 h 21"/>
                <a:gd name="T62" fmla="*/ 3 w 21"/>
                <a:gd name="T6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1">
                  <a:moveTo>
                    <a:pt x="1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1" y="7"/>
                    <a:pt x="1" y="7"/>
                    <a:pt x="1" y="7"/>
                  </a:cubicBezTo>
                  <a:lnTo>
                    <a:pt x="1" y="21"/>
                  </a:lnTo>
                  <a:close/>
                  <a:moveTo>
                    <a:pt x="20" y="8"/>
                  </a:moveTo>
                  <a:cubicBezTo>
                    <a:pt x="19" y="7"/>
                    <a:pt x="18" y="7"/>
                    <a:pt x="16" y="7"/>
                  </a:cubicBezTo>
                  <a:cubicBezTo>
                    <a:pt x="15" y="7"/>
                    <a:pt x="14" y="7"/>
                    <a:pt x="13" y="7"/>
                  </a:cubicBezTo>
                  <a:cubicBezTo>
                    <a:pt x="13" y="8"/>
                    <a:pt x="12" y="8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3"/>
                    <a:pt x="12" y="12"/>
                    <a:pt x="12" y="11"/>
                  </a:cubicBezTo>
                  <a:cubicBezTo>
                    <a:pt x="13" y="11"/>
                    <a:pt x="14" y="10"/>
                    <a:pt x="15" y="10"/>
                  </a:cubicBezTo>
                  <a:cubicBezTo>
                    <a:pt x="16" y="10"/>
                    <a:pt x="16" y="11"/>
                    <a:pt x="17" y="12"/>
                  </a:cubicBezTo>
                  <a:cubicBezTo>
                    <a:pt x="17" y="12"/>
                    <a:pt x="17" y="13"/>
                    <a:pt x="17" y="14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1"/>
                    <a:pt x="21" y="9"/>
                    <a:pt x="20" y="8"/>
                  </a:cubicBezTo>
                  <a:close/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4"/>
                    <a:pt x="5" y="3"/>
                    <a:pt x="5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2A6BB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245" name="Group 53">
            <a:extLst>
              <a:ext uri="{FF2B5EF4-FFF2-40B4-BE49-F238E27FC236}">
                <a16:creationId xmlns:a16="http://schemas.microsoft.com/office/drawing/2014/main" id="{07BDA63A-2478-5F4C-A5D9-79955AB07B65}"/>
              </a:ext>
            </a:extLst>
          </p:cNvPr>
          <p:cNvGrpSpPr/>
          <p:nvPr/>
        </p:nvGrpSpPr>
        <p:grpSpPr>
          <a:xfrm>
            <a:off x="299907" y="4984718"/>
            <a:ext cx="3812784" cy="1082211"/>
            <a:chOff x="2820708" y="3465650"/>
            <a:chExt cx="3997192" cy="1032935"/>
          </a:xfrm>
        </p:grpSpPr>
        <p:cxnSp>
          <p:nvCxnSpPr>
            <p:cNvPr id="246" name="Straight Connector 57">
              <a:extLst>
                <a:ext uri="{FF2B5EF4-FFF2-40B4-BE49-F238E27FC236}">
                  <a16:creationId xmlns:a16="http://schemas.microsoft.com/office/drawing/2014/main" id="{8D1F7967-0F96-5D40-A262-6C16A4B35BFC}"/>
                </a:ext>
              </a:extLst>
            </p:cNvPr>
            <p:cNvCxnSpPr>
              <a:cxnSpLocks/>
            </p:cNvCxnSpPr>
            <p:nvPr/>
          </p:nvCxnSpPr>
          <p:spPr>
            <a:xfrm>
              <a:off x="2820708" y="3465650"/>
              <a:ext cx="0" cy="989651"/>
            </a:xfrm>
            <a:prstGeom prst="line">
              <a:avLst/>
            </a:prstGeom>
            <a:ln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TextBox 58">
              <a:extLst>
                <a:ext uri="{FF2B5EF4-FFF2-40B4-BE49-F238E27FC236}">
                  <a16:creationId xmlns:a16="http://schemas.microsoft.com/office/drawing/2014/main" id="{94316AA4-140F-B34F-85C2-75B7C08392B1}"/>
                </a:ext>
              </a:extLst>
            </p:cNvPr>
            <p:cNvSpPr txBox="1"/>
            <p:nvPr/>
          </p:nvSpPr>
          <p:spPr>
            <a:xfrm>
              <a:off x="2824268" y="3470416"/>
              <a:ext cx="3993632" cy="1028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PREPARATEUR DE COMMANDE / AGENT LOGISTIQUE	Jan 13 - </a:t>
              </a:r>
              <a:r>
                <a:rPr lang="en-US" sz="800" dirty="0" err="1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Avr</a:t>
              </a:r>
              <a:r>
                <a:rPr lang="en-US" sz="800" dirty="0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17</a:t>
              </a:r>
            </a:p>
            <a:p>
              <a:pPr algn="just"/>
              <a:r>
                <a:rPr lang="fr-FR" sz="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Kuehne</a:t>
              </a:r>
              <a:r>
                <a:rPr lang="fr-FR" sz="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&amp; Nagel Transport - 35000 Rennes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Réception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marchandises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et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répartition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par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tournée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Port de charges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lourdes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(50 kg)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Utilisation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 matériel de manutention (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transpalette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manuelle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et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électrique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)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Usage de PDA et matériel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informatique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dédiés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Impression et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vérification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des bons de transport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Travail de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nuit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248" name="Group 53">
            <a:extLst>
              <a:ext uri="{FF2B5EF4-FFF2-40B4-BE49-F238E27FC236}">
                <a16:creationId xmlns:a16="http://schemas.microsoft.com/office/drawing/2014/main" id="{AF385E46-DC77-0F4E-8CF0-FA626B8240E8}"/>
              </a:ext>
            </a:extLst>
          </p:cNvPr>
          <p:cNvGrpSpPr/>
          <p:nvPr/>
        </p:nvGrpSpPr>
        <p:grpSpPr>
          <a:xfrm>
            <a:off x="299907" y="6411983"/>
            <a:ext cx="3812784" cy="1036862"/>
            <a:chOff x="2820708" y="3465650"/>
            <a:chExt cx="3997192" cy="989651"/>
          </a:xfrm>
        </p:grpSpPr>
        <p:cxnSp>
          <p:nvCxnSpPr>
            <p:cNvPr id="249" name="Straight Connector 57">
              <a:extLst>
                <a:ext uri="{FF2B5EF4-FFF2-40B4-BE49-F238E27FC236}">
                  <a16:creationId xmlns:a16="http://schemas.microsoft.com/office/drawing/2014/main" id="{F5B9F4DD-75BF-074D-B4E7-8DB1C15F007F}"/>
                </a:ext>
              </a:extLst>
            </p:cNvPr>
            <p:cNvCxnSpPr>
              <a:cxnSpLocks/>
            </p:cNvCxnSpPr>
            <p:nvPr/>
          </p:nvCxnSpPr>
          <p:spPr>
            <a:xfrm>
              <a:off x="2820708" y="3465650"/>
              <a:ext cx="0" cy="989651"/>
            </a:xfrm>
            <a:prstGeom prst="line">
              <a:avLst/>
            </a:prstGeom>
            <a:ln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TextBox 58">
              <a:extLst>
                <a:ext uri="{FF2B5EF4-FFF2-40B4-BE49-F238E27FC236}">
                  <a16:creationId xmlns:a16="http://schemas.microsoft.com/office/drawing/2014/main" id="{D1796990-BA04-6D41-8CA9-FC6D4AD48C8B}"/>
                </a:ext>
              </a:extLst>
            </p:cNvPr>
            <p:cNvSpPr txBox="1"/>
            <p:nvPr/>
          </p:nvSpPr>
          <p:spPr>
            <a:xfrm>
              <a:off x="2824268" y="3470416"/>
              <a:ext cx="3993632" cy="910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PREPARATEUR DE COMMANDE 			Mar 12 - </a:t>
              </a:r>
              <a:r>
                <a:rPr lang="en-US" sz="800" dirty="0" err="1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Déc</a:t>
              </a:r>
              <a:r>
                <a:rPr lang="en-US" sz="800" dirty="0">
                  <a:solidFill>
                    <a:srgbClr val="2A6B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12</a:t>
              </a:r>
            </a:p>
            <a:p>
              <a:pPr algn="just"/>
              <a:r>
                <a:rPr lang="fr-FR" sz="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Kuehne</a:t>
              </a:r>
              <a:r>
                <a:rPr lang="fr-FR" sz="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&amp; Nagel Transport - 35000 Rennes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Répartition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produits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 la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commande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bacs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avant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livraison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Évaluation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des stocks et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vérification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des dates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limites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consommation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Maintien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d’un poste de travail propre et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rangé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Gestion des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demandes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clients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Travail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en</a:t>
              </a:r>
              <a:r>
                <a:rPr lang="en-US" sz="800" dirty="0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800" dirty="0" err="1">
                  <a:solidFill>
                    <a:srgbClr val="71727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équipe</a:t>
              </a:r>
              <a:endPara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51" name="TextBox 201">
            <a:extLst>
              <a:ext uri="{FF2B5EF4-FFF2-40B4-BE49-F238E27FC236}">
                <a16:creationId xmlns:a16="http://schemas.microsoft.com/office/drawing/2014/main" id="{84CFF40F-CFA9-EE4C-BF25-E69B7DC56A2A}"/>
              </a:ext>
            </a:extLst>
          </p:cNvPr>
          <p:cNvSpPr txBox="1"/>
          <p:nvPr/>
        </p:nvSpPr>
        <p:spPr>
          <a:xfrm>
            <a:off x="4187319" y="6910699"/>
            <a:ext cx="12817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Rigoureux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52" name="Group 208">
            <a:extLst>
              <a:ext uri="{FF2B5EF4-FFF2-40B4-BE49-F238E27FC236}">
                <a16:creationId xmlns:a16="http://schemas.microsoft.com/office/drawing/2014/main" id="{4E08187E-29D5-6C4B-BAF0-F77C93991666}"/>
              </a:ext>
            </a:extLst>
          </p:cNvPr>
          <p:cNvGrpSpPr/>
          <p:nvPr/>
        </p:nvGrpSpPr>
        <p:grpSpPr>
          <a:xfrm>
            <a:off x="5521193" y="6983472"/>
            <a:ext cx="1043182" cy="54508"/>
            <a:chOff x="1513409" y="5272844"/>
            <a:chExt cx="1043182" cy="54508"/>
          </a:xfrm>
        </p:grpSpPr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6B327508-5E14-1044-854D-E1A1448674DB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29C2433F-7263-C94B-B610-86BA3ECCFF03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55" name="TextBox 201">
            <a:extLst>
              <a:ext uri="{FF2B5EF4-FFF2-40B4-BE49-F238E27FC236}">
                <a16:creationId xmlns:a16="http://schemas.microsoft.com/office/drawing/2014/main" id="{F80AC14D-9609-F641-B5DB-05800B2F48EE}"/>
              </a:ext>
            </a:extLst>
          </p:cNvPr>
          <p:cNvSpPr txBox="1"/>
          <p:nvPr/>
        </p:nvSpPr>
        <p:spPr>
          <a:xfrm>
            <a:off x="4190864" y="7116262"/>
            <a:ext cx="13338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Bonne </a:t>
            </a:r>
            <a:r>
              <a:rPr lang="fr-FR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</a:t>
            </a:r>
            <a:r>
              <a:rPr lang="fr-FR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physique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56" name="Group 208">
            <a:extLst>
              <a:ext uri="{FF2B5EF4-FFF2-40B4-BE49-F238E27FC236}">
                <a16:creationId xmlns:a16="http://schemas.microsoft.com/office/drawing/2014/main" id="{95A7C09F-83B7-CF48-A177-D5815EAFC993}"/>
              </a:ext>
            </a:extLst>
          </p:cNvPr>
          <p:cNvGrpSpPr/>
          <p:nvPr/>
        </p:nvGrpSpPr>
        <p:grpSpPr>
          <a:xfrm>
            <a:off x="5524739" y="7189035"/>
            <a:ext cx="1043182" cy="54508"/>
            <a:chOff x="1513409" y="5272844"/>
            <a:chExt cx="1043182" cy="54508"/>
          </a:xfrm>
        </p:grpSpPr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41C1DE03-B47F-1645-9F17-31D4174B8206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2A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AD93CAA5-D026-9140-95CA-772B7C649FB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rgbClr val="2A6B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261" name="Group 194">
            <a:extLst>
              <a:ext uri="{FF2B5EF4-FFF2-40B4-BE49-F238E27FC236}">
                <a16:creationId xmlns:a16="http://schemas.microsoft.com/office/drawing/2014/main" id="{F57594B7-050E-0644-8100-13FD7A3E17CE}"/>
              </a:ext>
            </a:extLst>
          </p:cNvPr>
          <p:cNvGrpSpPr/>
          <p:nvPr/>
        </p:nvGrpSpPr>
        <p:grpSpPr>
          <a:xfrm>
            <a:off x="4258915" y="7486329"/>
            <a:ext cx="2295812" cy="231814"/>
            <a:chOff x="2796569" y="1405757"/>
            <a:chExt cx="2295812" cy="231814"/>
          </a:xfrm>
        </p:grpSpPr>
        <p:cxnSp>
          <p:nvCxnSpPr>
            <p:cNvPr id="262" name="Straight Connector 195">
              <a:extLst>
                <a:ext uri="{FF2B5EF4-FFF2-40B4-BE49-F238E27FC236}">
                  <a16:creationId xmlns:a16="http://schemas.microsoft.com/office/drawing/2014/main" id="{3344D09B-A2F8-A74B-A68C-A87D04BE5D18}"/>
                </a:ext>
              </a:extLst>
            </p:cNvPr>
            <p:cNvCxnSpPr/>
            <p:nvPr/>
          </p:nvCxnSpPr>
          <p:spPr>
            <a:xfrm>
              <a:off x="2800054" y="1637571"/>
              <a:ext cx="2292327" cy="0"/>
            </a:xfrm>
            <a:prstGeom prst="line">
              <a:avLst/>
            </a:prstGeom>
            <a:ln w="6350">
              <a:solidFill>
                <a:srgbClr val="2A6B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TextBox 196">
              <a:extLst>
                <a:ext uri="{FF2B5EF4-FFF2-40B4-BE49-F238E27FC236}">
                  <a16:creationId xmlns:a16="http://schemas.microsoft.com/office/drawing/2014/main" id="{B8ACCA40-C343-4748-B8E6-70EF7DF5F599}"/>
                </a:ext>
              </a:extLst>
            </p:cNvPr>
            <p:cNvSpPr txBox="1"/>
            <p:nvPr/>
          </p:nvSpPr>
          <p:spPr>
            <a:xfrm>
              <a:off x="2796569" y="1405757"/>
              <a:ext cx="1091460" cy="230832"/>
            </a:xfrm>
            <a:prstGeom prst="rect">
              <a:avLst/>
            </a:prstGeom>
            <a:gradFill flip="none" rotWithShape="1">
              <a:gsLst>
                <a:gs pos="0">
                  <a:srgbClr val="2A6BB4">
                    <a:shade val="30000"/>
                    <a:satMod val="115000"/>
                  </a:srgbClr>
                </a:gs>
                <a:gs pos="50000">
                  <a:srgbClr val="2A6BB4">
                    <a:shade val="67500"/>
                    <a:satMod val="115000"/>
                  </a:srgbClr>
                </a:gs>
                <a:gs pos="100000">
                  <a:srgbClr val="2A6BB4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REFERENCES</a:t>
              </a:r>
            </a:p>
          </p:txBody>
        </p:sp>
      </p:grpSp>
      <p:sp>
        <p:nvSpPr>
          <p:cNvPr id="286" name="TextBox 116">
            <a:extLst>
              <a:ext uri="{FF2B5EF4-FFF2-40B4-BE49-F238E27FC236}">
                <a16:creationId xmlns:a16="http://schemas.microsoft.com/office/drawing/2014/main" id="{32E2CBE7-0490-8F41-9C9C-1623AAA89438}"/>
              </a:ext>
            </a:extLst>
          </p:cNvPr>
          <p:cNvSpPr txBox="1"/>
          <p:nvPr/>
        </p:nvSpPr>
        <p:spPr>
          <a:xfrm>
            <a:off x="4258915" y="8630102"/>
            <a:ext cx="182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VICENT RECRUTEUR</a:t>
            </a:r>
          </a:p>
          <a:p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Responsible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Logistique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 de la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société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Paris</a:t>
            </a:r>
          </a:p>
          <a:p>
            <a:r>
              <a:rPr lang="en-US" sz="800" dirty="0">
                <a:solidFill>
                  <a:srgbClr val="2A6BB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sz="800">
                <a:solidFill>
                  <a:srgbClr val="2A6BB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dirty="0">
                <a:solidFill>
                  <a:srgbClr val="2A6BB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800" dirty="0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+33 1 22 33 44 55</a:t>
            </a:r>
          </a:p>
          <a:p>
            <a:r>
              <a:rPr lang="en-US" sz="800" dirty="0">
                <a:solidFill>
                  <a:srgbClr val="2A6BB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: </a:t>
            </a:r>
            <a:r>
              <a:rPr lang="en-US" sz="800" dirty="0" err="1">
                <a:solidFill>
                  <a:srgbClr val="71727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mail@sonemaildirect.com</a:t>
            </a:r>
            <a:endParaRPr lang="en-US" sz="800" dirty="0">
              <a:solidFill>
                <a:srgbClr val="71727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Image 6" descr="Une image contenant personne, homme, portant, complet&#10;&#10;Description générée automatiquement">
            <a:extLst>
              <a:ext uri="{FF2B5EF4-FFF2-40B4-BE49-F238E27FC236}">
                <a16:creationId xmlns:a16="http://schemas.microsoft.com/office/drawing/2014/main" id="{94188364-491F-FB4D-AD7C-8AC3844B20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3" b="16966"/>
          <a:stretch/>
        </p:blipFill>
        <p:spPr>
          <a:xfrm>
            <a:off x="4757476" y="346960"/>
            <a:ext cx="1337661" cy="159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2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723</Words>
  <Application>Microsoft Macintosh PowerPoint</Application>
  <PresentationFormat>Format A4 (210 x 297 mm)</PresentationFormat>
  <Paragraphs>118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CV319</dc:title>
  <dc:subject/>
  <dc:creator>www.creeruncv.com</dc:creator>
  <cp:keywords/>
  <dc:description/>
  <cp:lastModifiedBy>Axel Maille</cp:lastModifiedBy>
  <cp:revision>18</cp:revision>
  <dcterms:created xsi:type="dcterms:W3CDTF">2019-07-07T15:06:49Z</dcterms:created>
  <dcterms:modified xsi:type="dcterms:W3CDTF">2022-08-08T14:19:15Z</dcterms:modified>
  <cp:category/>
</cp:coreProperties>
</file>