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D599B6-CA99-9D4C-9FCB-B275217300BF}" v="43" dt="2021-01-09T00:15:13.8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20" autoAdjust="0"/>
    <p:restoredTop sz="94660"/>
  </p:normalViewPr>
  <p:slideViewPr>
    <p:cSldViewPr snapToGrid="0">
      <p:cViewPr varScale="1">
        <p:scale>
          <a:sx n="89" d="100"/>
          <a:sy n="89" d="100"/>
        </p:scale>
        <p:origin x="21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5CD599B6-CA99-9D4C-9FCB-B275217300BF}"/>
    <pc:docChg chg="undo custSel modSld">
      <pc:chgData name="Axel Maille" userId="065ad68c099279a8" providerId="LiveId" clId="{5CD599B6-CA99-9D4C-9FCB-B275217300BF}" dt="2021-01-09T00:15:45.452" v="977" actId="1076"/>
      <pc:docMkLst>
        <pc:docMk/>
      </pc:docMkLst>
      <pc:sldChg chg="addSp delSp modSp mod">
        <pc:chgData name="Axel Maille" userId="065ad68c099279a8" providerId="LiveId" clId="{5CD599B6-CA99-9D4C-9FCB-B275217300BF}" dt="2021-01-09T00:15:45.452" v="977" actId="1076"/>
        <pc:sldMkLst>
          <pc:docMk/>
          <pc:sldMk cId="2201029010" sldId="256"/>
        </pc:sldMkLst>
        <pc:spChg chg="add del mod">
          <ac:chgData name="Axel Maille" userId="065ad68c099279a8" providerId="LiveId" clId="{5CD599B6-CA99-9D4C-9FCB-B275217300BF}" dt="2021-01-08T23:52:13.894" v="518" actId="478"/>
          <ac:spMkLst>
            <pc:docMk/>
            <pc:sldMk cId="2201029010" sldId="256"/>
            <ac:spMk id="3" creationId="{A28FCB84-AD3F-4649-A700-4A22B5E81A53}"/>
          </ac:spMkLst>
        </pc:spChg>
        <pc:spChg chg="add del 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4" creationId="{72719D79-2AAE-440A-886B-D43A00D5CF21}"/>
          </ac:spMkLst>
        </pc:spChg>
        <pc:spChg chg="mod">
          <ac:chgData name="Axel Maille" userId="065ad68c099279a8" providerId="LiveId" clId="{5CD599B6-CA99-9D4C-9FCB-B275217300BF}" dt="2021-01-09T00:04:24.498" v="745" actId="207"/>
          <ac:spMkLst>
            <pc:docMk/>
            <pc:sldMk cId="2201029010" sldId="256"/>
            <ac:spMk id="5" creationId="{D278D15A-8B2B-44CB-87E9-2EBAEBDB2CDD}"/>
          </ac:spMkLst>
        </pc:spChg>
        <pc:spChg chg="mod">
          <ac:chgData name="Axel Maille" userId="065ad68c099279a8" providerId="LiveId" clId="{5CD599B6-CA99-9D4C-9FCB-B275217300BF}" dt="2021-01-08T23:44:56.759" v="209" actId="2711"/>
          <ac:spMkLst>
            <pc:docMk/>
            <pc:sldMk cId="2201029010" sldId="256"/>
            <ac:spMk id="6" creationId="{A49E7A0B-4C04-441A-9276-872249A5828E}"/>
          </ac:spMkLst>
        </pc:spChg>
        <pc:spChg chg="mod">
          <ac:chgData name="Axel Maille" userId="065ad68c099279a8" providerId="LiveId" clId="{5CD599B6-CA99-9D4C-9FCB-B275217300BF}" dt="2021-01-08T23:44:56.759" v="209" actId="2711"/>
          <ac:spMkLst>
            <pc:docMk/>
            <pc:sldMk cId="2201029010" sldId="256"/>
            <ac:spMk id="7" creationId="{A24D3271-1BA0-4BB7-9EAA-95C116096C56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9" creationId="{999B84BB-C211-468D-82BB-5DABAC0D21DF}"/>
          </ac:spMkLst>
        </pc:spChg>
        <pc:spChg chg="mod">
          <ac:chgData name="Axel Maille" userId="065ad68c099279a8" providerId="LiveId" clId="{5CD599B6-CA99-9D4C-9FCB-B275217300BF}" dt="2021-01-09T00:09:28.570" v="834" actId="207"/>
          <ac:spMkLst>
            <pc:docMk/>
            <pc:sldMk cId="2201029010" sldId="256"/>
            <ac:spMk id="10" creationId="{1B6E2F25-1F7C-40D8-965D-730DB820F4EF}"/>
          </ac:spMkLst>
        </pc:spChg>
        <pc:spChg chg="mod">
          <ac:chgData name="Axel Maille" userId="065ad68c099279a8" providerId="LiveId" clId="{5CD599B6-CA99-9D4C-9FCB-B275217300BF}" dt="2021-01-09T00:04:20.779" v="741" actId="207"/>
          <ac:spMkLst>
            <pc:docMk/>
            <pc:sldMk cId="2201029010" sldId="256"/>
            <ac:spMk id="12" creationId="{C788964E-43AA-43FB-9D82-EE04EE1DCADE}"/>
          </ac:spMkLst>
        </pc:spChg>
        <pc:spChg chg="mod">
          <ac:chgData name="Axel Maille" userId="065ad68c099279a8" providerId="LiveId" clId="{5CD599B6-CA99-9D4C-9FCB-B275217300BF}" dt="2021-01-09T00:04:22.663" v="743" actId="207"/>
          <ac:spMkLst>
            <pc:docMk/>
            <pc:sldMk cId="2201029010" sldId="256"/>
            <ac:spMk id="14" creationId="{C0D9ADA3-FF7C-4066-8ED1-5E61F8D1398E}"/>
          </ac:spMkLst>
        </pc:spChg>
        <pc:spChg chg="add del mod">
          <ac:chgData name="Axel Maille" userId="065ad68c099279a8" providerId="LiveId" clId="{5CD599B6-CA99-9D4C-9FCB-B275217300BF}" dt="2021-01-08T23:54:05.592" v="534" actId="478"/>
          <ac:spMkLst>
            <pc:docMk/>
            <pc:sldMk cId="2201029010" sldId="256"/>
            <ac:spMk id="15" creationId="{E3CFF097-A6E3-0A45-8A67-C9E34D0F82DC}"/>
          </ac:spMkLst>
        </pc:spChg>
        <pc:spChg chg="mod">
          <ac:chgData name="Axel Maille" userId="065ad68c099279a8" providerId="LiveId" clId="{5CD599B6-CA99-9D4C-9FCB-B275217300BF}" dt="2021-01-09T00:04:20.017" v="740" actId="207"/>
          <ac:spMkLst>
            <pc:docMk/>
            <pc:sldMk cId="2201029010" sldId="256"/>
            <ac:spMk id="17" creationId="{96642CE8-BBCF-4DFE-B68F-CD243954C411}"/>
          </ac:spMkLst>
        </pc:spChg>
        <pc:spChg chg="mod">
          <ac:chgData name="Axel Maille" userId="065ad68c099279a8" providerId="LiveId" clId="{5CD599B6-CA99-9D4C-9FCB-B275217300BF}" dt="2021-01-09T00:04:19.122" v="739" actId="207"/>
          <ac:spMkLst>
            <pc:docMk/>
            <pc:sldMk cId="2201029010" sldId="256"/>
            <ac:spMk id="19" creationId="{05A1F644-B983-4567-A253-192059C6A70E}"/>
          </ac:spMkLst>
        </pc:spChg>
        <pc:spChg chg="mod">
          <ac:chgData name="Axel Maille" userId="065ad68c099279a8" providerId="LiveId" clId="{5CD599B6-CA99-9D4C-9FCB-B275217300BF}" dt="2021-01-09T00:04:19.122" v="739" actId="207"/>
          <ac:spMkLst>
            <pc:docMk/>
            <pc:sldMk cId="2201029010" sldId="256"/>
            <ac:spMk id="20" creationId="{8F14AAFC-2903-4439-BEB0-78AD67376461}"/>
          </ac:spMkLst>
        </pc:spChg>
        <pc:spChg chg="mod">
          <ac:chgData name="Axel Maille" userId="065ad68c099279a8" providerId="LiveId" clId="{5CD599B6-CA99-9D4C-9FCB-B275217300BF}" dt="2021-01-09T00:04:19.122" v="739" actId="207"/>
          <ac:spMkLst>
            <pc:docMk/>
            <pc:sldMk cId="2201029010" sldId="256"/>
            <ac:spMk id="21" creationId="{7294DA35-022B-403A-A83A-E367E3484331}"/>
          </ac:spMkLst>
        </pc:spChg>
        <pc:spChg chg="mod">
          <ac:chgData name="Axel Maille" userId="065ad68c099279a8" providerId="LiveId" clId="{5CD599B6-CA99-9D4C-9FCB-B275217300BF}" dt="2021-01-09T00:04:19.122" v="739" actId="207"/>
          <ac:spMkLst>
            <pc:docMk/>
            <pc:sldMk cId="2201029010" sldId="256"/>
            <ac:spMk id="22" creationId="{4C77888C-B0E4-422E-9C11-CD55EBA600BE}"/>
          </ac:spMkLst>
        </pc:spChg>
        <pc:spChg chg="mod">
          <ac:chgData name="Axel Maille" userId="065ad68c099279a8" providerId="LiveId" clId="{5CD599B6-CA99-9D4C-9FCB-B275217300BF}" dt="2021-01-09T00:04:19.122" v="739" actId="207"/>
          <ac:spMkLst>
            <pc:docMk/>
            <pc:sldMk cId="2201029010" sldId="256"/>
            <ac:spMk id="24" creationId="{B4206AB2-2111-48BC-ABE0-D39ACBB450C9}"/>
          </ac:spMkLst>
        </pc:spChg>
        <pc:spChg chg="mod">
          <ac:chgData name="Axel Maille" userId="065ad68c099279a8" providerId="LiveId" clId="{5CD599B6-CA99-9D4C-9FCB-B275217300BF}" dt="2021-01-09T00:04:19.122" v="739" actId="207"/>
          <ac:spMkLst>
            <pc:docMk/>
            <pc:sldMk cId="2201029010" sldId="256"/>
            <ac:spMk id="25" creationId="{2B5A5882-E020-45D0-ADAF-EA90E4665BB7}"/>
          </ac:spMkLst>
        </pc:spChg>
        <pc:spChg chg="mod">
          <ac:chgData name="Axel Maille" userId="065ad68c099279a8" providerId="LiveId" clId="{5CD599B6-CA99-9D4C-9FCB-B275217300BF}" dt="2021-01-09T00:04:19.122" v="739" actId="207"/>
          <ac:spMkLst>
            <pc:docMk/>
            <pc:sldMk cId="2201029010" sldId="256"/>
            <ac:spMk id="26" creationId="{F96549C2-9AAF-439F-A718-F6C447A19B1D}"/>
          </ac:spMkLst>
        </pc:spChg>
        <pc:spChg chg="mod">
          <ac:chgData name="Axel Maille" userId="065ad68c099279a8" providerId="LiveId" clId="{5CD599B6-CA99-9D4C-9FCB-B275217300BF}" dt="2021-01-09T00:04:19.122" v="739" actId="207"/>
          <ac:spMkLst>
            <pc:docMk/>
            <pc:sldMk cId="2201029010" sldId="256"/>
            <ac:spMk id="27" creationId="{B7C7B831-68EB-40D8-8C0D-773C9A1C6157}"/>
          </ac:spMkLst>
        </pc:spChg>
        <pc:spChg chg="mod">
          <ac:chgData name="Axel Maille" userId="065ad68c099279a8" providerId="LiveId" clId="{5CD599B6-CA99-9D4C-9FCB-B275217300BF}" dt="2021-01-09T00:04:19.122" v="739" actId="207"/>
          <ac:spMkLst>
            <pc:docMk/>
            <pc:sldMk cId="2201029010" sldId="256"/>
            <ac:spMk id="29" creationId="{C9884B7B-8987-4655-8980-3A13D471C8AA}"/>
          </ac:spMkLst>
        </pc:spChg>
        <pc:spChg chg="mod">
          <ac:chgData name="Axel Maille" userId="065ad68c099279a8" providerId="LiveId" clId="{5CD599B6-CA99-9D4C-9FCB-B275217300BF}" dt="2021-01-09T00:04:19.122" v="739" actId="207"/>
          <ac:spMkLst>
            <pc:docMk/>
            <pc:sldMk cId="2201029010" sldId="256"/>
            <ac:spMk id="30" creationId="{B524C229-30CF-427A-B3C6-D8E3F292D3DE}"/>
          </ac:spMkLst>
        </pc:spChg>
        <pc:spChg chg="mod">
          <ac:chgData name="Axel Maille" userId="065ad68c099279a8" providerId="LiveId" clId="{5CD599B6-CA99-9D4C-9FCB-B275217300BF}" dt="2021-01-09T00:04:19.122" v="739" actId="207"/>
          <ac:spMkLst>
            <pc:docMk/>
            <pc:sldMk cId="2201029010" sldId="256"/>
            <ac:spMk id="31" creationId="{6975D370-CECF-4256-B618-704DC5A48DDF}"/>
          </ac:spMkLst>
        </pc:spChg>
        <pc:spChg chg="mod">
          <ac:chgData name="Axel Maille" userId="065ad68c099279a8" providerId="LiveId" clId="{5CD599B6-CA99-9D4C-9FCB-B275217300BF}" dt="2021-01-09T00:04:19.122" v="739" actId="207"/>
          <ac:spMkLst>
            <pc:docMk/>
            <pc:sldMk cId="2201029010" sldId="256"/>
            <ac:spMk id="32" creationId="{2AC03BBB-F72D-4E99-92EF-04F48853E42E}"/>
          </ac:spMkLst>
        </pc:spChg>
        <pc:spChg chg="mod">
          <ac:chgData name="Axel Maille" userId="065ad68c099279a8" providerId="LiveId" clId="{5CD599B6-CA99-9D4C-9FCB-B275217300BF}" dt="2021-01-09T00:04:19.122" v="739" actId="207"/>
          <ac:spMkLst>
            <pc:docMk/>
            <pc:sldMk cId="2201029010" sldId="256"/>
            <ac:spMk id="34" creationId="{94C3D0B2-4E93-421D-99BF-34FBB1DCE698}"/>
          </ac:spMkLst>
        </pc:spChg>
        <pc:spChg chg="mod">
          <ac:chgData name="Axel Maille" userId="065ad68c099279a8" providerId="LiveId" clId="{5CD599B6-CA99-9D4C-9FCB-B275217300BF}" dt="2021-01-09T00:04:19.122" v="739" actId="207"/>
          <ac:spMkLst>
            <pc:docMk/>
            <pc:sldMk cId="2201029010" sldId="256"/>
            <ac:spMk id="37" creationId="{38ACFED3-C87C-4BFC-915C-03D480280754}"/>
          </ac:spMkLst>
        </pc:spChg>
        <pc:spChg chg="mod">
          <ac:chgData name="Axel Maille" userId="065ad68c099279a8" providerId="LiveId" clId="{5CD599B6-CA99-9D4C-9FCB-B275217300BF}" dt="2021-01-09T00:04:19.122" v="739" actId="207"/>
          <ac:spMkLst>
            <pc:docMk/>
            <pc:sldMk cId="2201029010" sldId="256"/>
            <ac:spMk id="38" creationId="{12616A05-4D1B-4036-8517-50544A75E1A9}"/>
          </ac:spMkLst>
        </pc:spChg>
        <pc:spChg chg="mod">
          <ac:chgData name="Axel Maille" userId="065ad68c099279a8" providerId="LiveId" clId="{5CD599B6-CA99-9D4C-9FCB-B275217300BF}" dt="2021-01-09T00:04:19.122" v="739" actId="207"/>
          <ac:spMkLst>
            <pc:docMk/>
            <pc:sldMk cId="2201029010" sldId="256"/>
            <ac:spMk id="39" creationId="{6C707A86-27AC-477F-B4EA-E00BA1560E57}"/>
          </ac:spMkLst>
        </pc:spChg>
        <pc:spChg chg="mod">
          <ac:chgData name="Axel Maille" userId="065ad68c099279a8" providerId="LiveId" clId="{5CD599B6-CA99-9D4C-9FCB-B275217300BF}" dt="2021-01-09T00:04:19.122" v="739" actId="207"/>
          <ac:spMkLst>
            <pc:docMk/>
            <pc:sldMk cId="2201029010" sldId="256"/>
            <ac:spMk id="40" creationId="{BE6F0FD7-380E-451F-A441-49B9119D294C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42" creationId="{E558B056-A578-47C6-8D1D-4EC4A110A550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43" creationId="{1FA2BCFF-8210-4806-AA95-50C0E7F1927A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44" creationId="{6F5FFDF5-A2C6-4C2F-9126-F143DFBFA1F3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45" creationId="{6FFF5B00-95CE-4827-8BAA-309EF292E4AC}"/>
          </ac:spMkLst>
        </pc:spChg>
        <pc:spChg chg="mod">
          <ac:chgData name="Axel Maille" userId="065ad68c099279a8" providerId="LiveId" clId="{5CD599B6-CA99-9D4C-9FCB-B275217300BF}" dt="2021-01-09T00:07:57.392" v="808" actId="108"/>
          <ac:spMkLst>
            <pc:docMk/>
            <pc:sldMk cId="2201029010" sldId="256"/>
            <ac:spMk id="47" creationId="{9B3A8322-0D5D-458B-BE3E-3D0720F20261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50" creationId="{4708ADFA-3B14-43CF-9DCF-CFA99E216B83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51" creationId="{8CCB04AD-B1CE-496E-BEEF-3823C3DE1B8F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52" creationId="{9CB46745-965D-4CDF-B91E-1040E066AED6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54" creationId="{436E1095-3F30-4A62-9E04-2631B5CC4CB6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55" creationId="{5100878F-64A5-450A-A932-90E314BA607E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56" creationId="{E1FE2C5F-2406-42D0-A8BB-12193F9907B8}"/>
          </ac:spMkLst>
        </pc:spChg>
        <pc:spChg chg="mod">
          <ac:chgData name="Axel Maille" userId="065ad68c099279a8" providerId="LiveId" clId="{5CD599B6-CA99-9D4C-9FCB-B275217300BF}" dt="2021-01-09T00:00:52.939" v="670" actId="2711"/>
          <ac:spMkLst>
            <pc:docMk/>
            <pc:sldMk cId="2201029010" sldId="256"/>
            <ac:spMk id="58" creationId="{1CE04AC7-7651-4875-A759-A18D9D8295B7}"/>
          </ac:spMkLst>
        </pc:spChg>
        <pc:spChg chg="add del mod">
          <ac:chgData name="Axel Maille" userId="065ad68c099279a8" providerId="LiveId" clId="{5CD599B6-CA99-9D4C-9FCB-B275217300BF}" dt="2021-01-09T00:11:36.617" v="907" actId="478"/>
          <ac:spMkLst>
            <pc:docMk/>
            <pc:sldMk cId="2201029010" sldId="256"/>
            <ac:spMk id="60" creationId="{BBA7FA56-FAB2-7843-A45C-29D4CFCD0F39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63" creationId="{1E5BF548-12B4-4753-AED7-08370AD39D2F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64" creationId="{D44B2698-DB01-40EC-B756-FD1E9B0345FC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65" creationId="{1E276B07-01C5-4B6A-AAC6-E53724E42B2C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66" creationId="{A4CA8C04-3BF5-4F21-938F-C7356B148289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67" creationId="{E0017B74-A01E-45BE-B6A0-6C36E35DEA75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68" creationId="{C5C609BB-4171-45E8-BEA0-B1645379BF00}"/>
          </ac:spMkLst>
        </pc:spChg>
        <pc:spChg chg="mod">
          <ac:chgData name="Axel Maille" userId="065ad68c099279a8" providerId="LiveId" clId="{5CD599B6-CA99-9D4C-9FCB-B275217300BF}" dt="2021-01-09T00:00:58.008" v="671" actId="2711"/>
          <ac:spMkLst>
            <pc:docMk/>
            <pc:sldMk cId="2201029010" sldId="256"/>
            <ac:spMk id="70" creationId="{97107811-1A59-49FF-9ECA-2F511EB9E4C2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72" creationId="{7EC34176-23AA-4EDF-A1A7-D544ECD1F88B}"/>
          </ac:spMkLst>
        </pc:spChg>
        <pc:spChg chg="del mod">
          <ac:chgData name="Axel Maille" userId="065ad68c099279a8" providerId="LiveId" clId="{5CD599B6-CA99-9D4C-9FCB-B275217300BF}" dt="2021-01-08T23:48:44.052" v="396" actId="478"/>
          <ac:spMkLst>
            <pc:docMk/>
            <pc:sldMk cId="2201029010" sldId="256"/>
            <ac:spMk id="73" creationId="{B2715642-0A3C-4E9A-8E88-5746E9DCEEB0}"/>
          </ac:spMkLst>
        </pc:spChg>
        <pc:spChg chg="del mod">
          <ac:chgData name="Axel Maille" userId="065ad68c099279a8" providerId="LiveId" clId="{5CD599B6-CA99-9D4C-9FCB-B275217300BF}" dt="2021-01-08T23:48:44.052" v="396" actId="478"/>
          <ac:spMkLst>
            <pc:docMk/>
            <pc:sldMk cId="2201029010" sldId="256"/>
            <ac:spMk id="74" creationId="{8DD176A9-D5C6-4A2F-89F6-AE79AF215BE5}"/>
          </ac:spMkLst>
        </pc:spChg>
        <pc:spChg chg="del mod">
          <ac:chgData name="Axel Maille" userId="065ad68c099279a8" providerId="LiveId" clId="{5CD599B6-CA99-9D4C-9FCB-B275217300BF}" dt="2021-01-08T23:48:44.052" v="396" actId="478"/>
          <ac:spMkLst>
            <pc:docMk/>
            <pc:sldMk cId="2201029010" sldId="256"/>
            <ac:spMk id="75" creationId="{10705452-C974-41EE-B41F-26108BAA80D5}"/>
          </ac:spMkLst>
        </pc:spChg>
        <pc:spChg chg="mod">
          <ac:chgData name="Axel Maille" userId="065ad68c099279a8" providerId="LiveId" clId="{5CD599B6-CA99-9D4C-9FCB-B275217300BF}" dt="2021-01-08T23:44:56.759" v="209" actId="2711"/>
          <ac:spMkLst>
            <pc:docMk/>
            <pc:sldMk cId="2201029010" sldId="256"/>
            <ac:spMk id="77" creationId="{C449EE7C-B712-4ECA-82EF-5F0D8EC8E6FF}"/>
          </ac:spMkLst>
        </pc:spChg>
        <pc:spChg chg="mod">
          <ac:chgData name="Axel Maille" userId="065ad68c099279a8" providerId="LiveId" clId="{5CD599B6-CA99-9D4C-9FCB-B275217300BF}" dt="2021-01-08T23:44:56.759" v="209" actId="2711"/>
          <ac:spMkLst>
            <pc:docMk/>
            <pc:sldMk cId="2201029010" sldId="256"/>
            <ac:spMk id="78" creationId="{5FADE0B0-C840-42CD-8925-8D4A95CC3D54}"/>
          </ac:spMkLst>
        </pc:spChg>
        <pc:spChg chg="mod">
          <ac:chgData name="Axel Maille" userId="065ad68c099279a8" providerId="LiveId" clId="{5CD599B6-CA99-9D4C-9FCB-B275217300BF}" dt="2021-01-08T23:44:56.759" v="209" actId="2711"/>
          <ac:spMkLst>
            <pc:docMk/>
            <pc:sldMk cId="2201029010" sldId="256"/>
            <ac:spMk id="80" creationId="{8ABBAA4A-D0FC-422F-812D-68ABE0C6208F}"/>
          </ac:spMkLst>
        </pc:spChg>
        <pc:spChg chg="mod">
          <ac:chgData name="Axel Maille" userId="065ad68c099279a8" providerId="LiveId" clId="{5CD599B6-CA99-9D4C-9FCB-B275217300BF}" dt="2021-01-08T23:44:56.759" v="209" actId="2711"/>
          <ac:spMkLst>
            <pc:docMk/>
            <pc:sldMk cId="2201029010" sldId="256"/>
            <ac:spMk id="81" creationId="{DF2D848F-BAA3-40E9-A497-F408E4B85E82}"/>
          </ac:spMkLst>
        </pc:spChg>
        <pc:spChg chg="mod">
          <ac:chgData name="Axel Maille" userId="065ad68c099279a8" providerId="LiveId" clId="{5CD599B6-CA99-9D4C-9FCB-B275217300BF}" dt="2021-01-08T23:44:56.759" v="209" actId="2711"/>
          <ac:spMkLst>
            <pc:docMk/>
            <pc:sldMk cId="2201029010" sldId="256"/>
            <ac:spMk id="83" creationId="{9055F4D8-B0F8-479E-A5A2-4EBCE56CA592}"/>
          </ac:spMkLst>
        </pc:spChg>
        <pc:spChg chg="mod">
          <ac:chgData name="Axel Maille" userId="065ad68c099279a8" providerId="LiveId" clId="{5CD599B6-CA99-9D4C-9FCB-B275217300BF}" dt="2021-01-08T23:44:56.759" v="209" actId="2711"/>
          <ac:spMkLst>
            <pc:docMk/>
            <pc:sldMk cId="2201029010" sldId="256"/>
            <ac:spMk id="84" creationId="{5D41F0BB-C866-45D7-88E6-1A12CFD66BD4}"/>
          </ac:spMkLst>
        </pc:spChg>
        <pc:spChg chg="mod">
          <ac:chgData name="Axel Maille" userId="065ad68c099279a8" providerId="LiveId" clId="{5CD599B6-CA99-9D4C-9FCB-B275217300BF}" dt="2021-01-08T23:44:56.759" v="209" actId="2711"/>
          <ac:spMkLst>
            <pc:docMk/>
            <pc:sldMk cId="2201029010" sldId="256"/>
            <ac:spMk id="86" creationId="{4B80F20D-C7B5-4168-9D4E-23A0E2432694}"/>
          </ac:spMkLst>
        </pc:spChg>
        <pc:spChg chg="mod">
          <ac:chgData name="Axel Maille" userId="065ad68c099279a8" providerId="LiveId" clId="{5CD599B6-CA99-9D4C-9FCB-B275217300BF}" dt="2021-01-08T23:44:56.759" v="209" actId="2711"/>
          <ac:spMkLst>
            <pc:docMk/>
            <pc:sldMk cId="2201029010" sldId="256"/>
            <ac:spMk id="87" creationId="{AD4F4C6B-C45E-4A8C-B329-E2F9B6F93CB4}"/>
          </ac:spMkLst>
        </pc:spChg>
        <pc:spChg chg="del mod">
          <ac:chgData name="Axel Maille" userId="065ad68c099279a8" providerId="LiveId" clId="{5CD599B6-CA99-9D4C-9FCB-B275217300BF}" dt="2021-01-08T23:48:44.052" v="396" actId="478"/>
          <ac:spMkLst>
            <pc:docMk/>
            <pc:sldMk cId="2201029010" sldId="256"/>
            <ac:spMk id="88" creationId="{18095EFB-E742-4C25-84CE-F400AEB499C9}"/>
          </ac:spMkLst>
        </pc:spChg>
        <pc:spChg chg="mod">
          <ac:chgData name="Axel Maille" userId="065ad68c099279a8" providerId="LiveId" clId="{5CD599B6-CA99-9D4C-9FCB-B275217300BF}" dt="2021-01-08T23:44:56.759" v="209" actId="2711"/>
          <ac:spMkLst>
            <pc:docMk/>
            <pc:sldMk cId="2201029010" sldId="256"/>
            <ac:spMk id="90" creationId="{2630E9BA-B2AB-43B2-A90F-2D38DDF0C872}"/>
          </ac:spMkLst>
        </pc:spChg>
        <pc:spChg chg="mod">
          <ac:chgData name="Axel Maille" userId="065ad68c099279a8" providerId="LiveId" clId="{5CD599B6-CA99-9D4C-9FCB-B275217300BF}" dt="2021-01-08T23:44:56.759" v="209" actId="2711"/>
          <ac:spMkLst>
            <pc:docMk/>
            <pc:sldMk cId="2201029010" sldId="256"/>
            <ac:spMk id="91" creationId="{6B95830C-59AF-45A8-9054-537527FF02BD}"/>
          </ac:spMkLst>
        </pc:spChg>
        <pc:spChg chg="del mod">
          <ac:chgData name="Axel Maille" userId="065ad68c099279a8" providerId="LiveId" clId="{5CD599B6-CA99-9D4C-9FCB-B275217300BF}" dt="2021-01-08T23:48:44.052" v="396" actId="478"/>
          <ac:spMkLst>
            <pc:docMk/>
            <pc:sldMk cId="2201029010" sldId="256"/>
            <ac:spMk id="92" creationId="{999AFDE9-DCA3-4BA6-8975-366EA749C0B0}"/>
          </ac:spMkLst>
        </pc:spChg>
        <pc:spChg chg="mod">
          <ac:chgData name="Axel Maille" userId="065ad68c099279a8" providerId="LiveId" clId="{5CD599B6-CA99-9D4C-9FCB-B275217300BF}" dt="2021-01-08T23:44:56.759" v="209" actId="2711"/>
          <ac:spMkLst>
            <pc:docMk/>
            <pc:sldMk cId="2201029010" sldId="256"/>
            <ac:spMk id="94" creationId="{D3CBB4ED-12E5-4713-AF0B-76610FE96F45}"/>
          </ac:spMkLst>
        </pc:spChg>
        <pc:spChg chg="mod">
          <ac:chgData name="Axel Maille" userId="065ad68c099279a8" providerId="LiveId" clId="{5CD599B6-CA99-9D4C-9FCB-B275217300BF}" dt="2021-01-08T23:44:56.759" v="209" actId="2711"/>
          <ac:spMkLst>
            <pc:docMk/>
            <pc:sldMk cId="2201029010" sldId="256"/>
            <ac:spMk id="95" creationId="{14A97BBF-9538-4160-9CF2-352AA7758A88}"/>
          </ac:spMkLst>
        </pc:spChg>
        <pc:spChg chg="mod">
          <ac:chgData name="Axel Maille" userId="065ad68c099279a8" providerId="LiveId" clId="{5CD599B6-CA99-9D4C-9FCB-B275217300BF}" dt="2021-01-09T00:01:00.796" v="672" actId="2711"/>
          <ac:spMkLst>
            <pc:docMk/>
            <pc:sldMk cId="2201029010" sldId="256"/>
            <ac:spMk id="97" creationId="{6446B8D8-396E-4064-83DB-97143D3FE329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99" creationId="{0373BCE7-1664-4C73-9449-F9DFF2FDDF14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100" creationId="{F61E0701-6C64-4A7A-9DE3-F2F2EE5BCAE6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101" creationId="{2DD4CDD7-2A41-4A9C-B8D8-4630237E8494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103" creationId="{7929977F-DC51-48FE-9792-11C294F19480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104" creationId="{B8E80B82-B5C9-4448-BA65-4D4019514942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106" creationId="{E8D76620-EE28-42B3-8577-D1C47C5F2F98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107" creationId="{2D320154-E935-420B-B75A-332393925C11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109" creationId="{3246342B-9CA7-48BE-A718-EDF2C69E2BDF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110" creationId="{B497ABFA-829E-4D9D-8BFB-D4031C940DBE}"/>
          </ac:spMkLst>
        </pc:spChg>
        <pc:spChg chg="mod">
          <ac:chgData name="Axel Maille" userId="065ad68c099279a8" providerId="LiveId" clId="{5CD599B6-CA99-9D4C-9FCB-B275217300BF}" dt="2021-01-09T00:01:02.221" v="673" actId="2711"/>
          <ac:spMkLst>
            <pc:docMk/>
            <pc:sldMk cId="2201029010" sldId="256"/>
            <ac:spMk id="112" creationId="{D51DA816-1290-4749-BAC9-0944E6F6418C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114" creationId="{64AA5E7E-118D-4F78-B6D0-47613CA6EFE7}"/>
          </ac:spMkLst>
        </pc:spChg>
        <pc:spChg chg="del mod">
          <ac:chgData name="Axel Maille" userId="065ad68c099279a8" providerId="LiveId" clId="{5CD599B6-CA99-9D4C-9FCB-B275217300BF}" dt="2021-01-08T23:45:34.449" v="228" actId="478"/>
          <ac:spMkLst>
            <pc:docMk/>
            <pc:sldMk cId="2201029010" sldId="256"/>
            <ac:spMk id="115" creationId="{4194F70F-F448-4892-A3C1-813E91DA7A4F}"/>
          </ac:spMkLst>
        </pc:spChg>
        <pc:spChg chg="mod">
          <ac:chgData name="Axel Maille" userId="065ad68c099279a8" providerId="LiveId" clId="{5CD599B6-CA99-9D4C-9FCB-B275217300BF}" dt="2021-01-09T00:01:43.557" v="720" actId="108"/>
          <ac:spMkLst>
            <pc:docMk/>
            <pc:sldMk cId="2201029010" sldId="256"/>
            <ac:spMk id="117" creationId="{BC1A0030-59A0-4B72-93B9-27D194DFFA6B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119" creationId="{1C8C85B6-52E0-4C6F-B1C1-E618FEF12B76}"/>
          </ac:spMkLst>
        </pc:spChg>
        <pc:spChg chg="del mod">
          <ac:chgData name="Axel Maille" userId="065ad68c099279a8" providerId="LiveId" clId="{5CD599B6-CA99-9D4C-9FCB-B275217300BF}" dt="2021-01-08T23:44:24.055" v="207" actId="478"/>
          <ac:spMkLst>
            <pc:docMk/>
            <pc:sldMk cId="2201029010" sldId="256"/>
            <ac:spMk id="120" creationId="{6E349F2D-36F9-455F-BB87-D42F4EBB301B}"/>
          </ac:spMkLst>
        </pc:spChg>
        <pc:spChg chg="add del mod">
          <ac:chgData name="Axel Maille" userId="065ad68c099279a8" providerId="LiveId" clId="{5CD599B6-CA99-9D4C-9FCB-B275217300BF}" dt="2021-01-08T23:54:26.959" v="545" actId="478"/>
          <ac:spMkLst>
            <pc:docMk/>
            <pc:sldMk cId="2201029010" sldId="256"/>
            <ac:spMk id="122" creationId="{A7C6A7A0-B587-544A-8DBE-8785A1CF0833}"/>
          </ac:spMkLst>
        </pc:spChg>
        <pc:spChg chg="add mod">
          <ac:chgData name="Axel Maille" userId="065ad68c099279a8" providerId="LiveId" clId="{5CD599B6-CA99-9D4C-9FCB-B275217300BF}" dt="2021-01-09T00:09:05.478" v="827" actId="207"/>
          <ac:spMkLst>
            <pc:docMk/>
            <pc:sldMk cId="2201029010" sldId="256"/>
            <ac:spMk id="123" creationId="{DC9C53E5-5E66-1942-AB10-C296126BEB7A}"/>
          </ac:spMkLst>
        </pc:spChg>
        <pc:spChg chg="add 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124" creationId="{9910282B-3248-A142-8B88-E73E59E94AAD}"/>
          </ac:spMkLst>
        </pc:spChg>
        <pc:spChg chg="add 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125" creationId="{D922E13A-210C-4540-BB68-D5C4F0DF1D10}"/>
          </ac:spMkLst>
        </pc:spChg>
        <pc:spChg chg="add 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126" creationId="{62FDECA4-4712-684F-A7DE-D2C2C09B3CD9}"/>
          </ac:spMkLst>
        </pc:spChg>
        <pc:spChg chg="add del mod">
          <ac:chgData name="Axel Maille" userId="065ad68c099279a8" providerId="LiveId" clId="{5CD599B6-CA99-9D4C-9FCB-B275217300BF}" dt="2021-01-08T23:54:52.235" v="553"/>
          <ac:spMkLst>
            <pc:docMk/>
            <pc:sldMk cId="2201029010" sldId="256"/>
            <ac:spMk id="127" creationId="{6B7C9AC4-4980-004C-A6DA-43876A4FC0B1}"/>
          </ac:spMkLst>
        </pc:spChg>
        <pc:spChg chg="mod">
          <ac:chgData name="Axel Maille" userId="065ad68c099279a8" providerId="LiveId" clId="{5CD599B6-CA99-9D4C-9FCB-B275217300BF}" dt="2021-01-08T23:55:09.191" v="557" actId="207"/>
          <ac:spMkLst>
            <pc:docMk/>
            <pc:sldMk cId="2201029010" sldId="256"/>
            <ac:spMk id="129" creationId="{101C855C-0945-3D41-A70B-A4B174DF37E6}"/>
          </ac:spMkLst>
        </pc:spChg>
        <pc:spChg chg="mod">
          <ac:chgData name="Axel Maille" userId="065ad68c099279a8" providerId="LiveId" clId="{5CD599B6-CA99-9D4C-9FCB-B275217300BF}" dt="2021-01-08T23:55:09.191" v="557" actId="207"/>
          <ac:spMkLst>
            <pc:docMk/>
            <pc:sldMk cId="2201029010" sldId="256"/>
            <ac:spMk id="130" creationId="{1D56760D-B25F-B849-8B2C-3757FF0FD86D}"/>
          </ac:spMkLst>
        </pc:spChg>
        <pc:spChg chg="add mod">
          <ac:chgData name="Axel Maille" userId="065ad68c099279a8" providerId="LiveId" clId="{5CD599B6-CA99-9D4C-9FCB-B275217300BF}" dt="2021-01-09T00:09:08.169" v="828" actId="207"/>
          <ac:spMkLst>
            <pc:docMk/>
            <pc:sldMk cId="2201029010" sldId="256"/>
            <ac:spMk id="131" creationId="{2669A098-C5A0-8C48-AAD3-C0A9F13B7B23}"/>
          </ac:spMkLst>
        </pc:spChg>
        <pc:spChg chg="add mod">
          <ac:chgData name="Axel Maille" userId="065ad68c099279a8" providerId="LiveId" clId="{5CD599B6-CA99-9D4C-9FCB-B275217300BF}" dt="2021-01-09T00:09:10.018" v="829" actId="207"/>
          <ac:spMkLst>
            <pc:docMk/>
            <pc:sldMk cId="2201029010" sldId="256"/>
            <ac:spMk id="132" creationId="{36AC889C-248E-8E40-BBD6-10B306388411}"/>
          </ac:spMkLst>
        </pc:spChg>
        <pc:spChg chg="add mod">
          <ac:chgData name="Axel Maille" userId="065ad68c099279a8" providerId="LiveId" clId="{5CD599B6-CA99-9D4C-9FCB-B275217300BF}" dt="2021-01-09T00:09:13.018" v="831" actId="207"/>
          <ac:spMkLst>
            <pc:docMk/>
            <pc:sldMk cId="2201029010" sldId="256"/>
            <ac:spMk id="133" creationId="{D727ACB7-A80F-B640-90FC-91FB49D573B0}"/>
          </ac:spMkLst>
        </pc:spChg>
        <pc:spChg chg="add mod">
          <ac:chgData name="Axel Maille" userId="065ad68c099279a8" providerId="LiveId" clId="{5CD599B6-CA99-9D4C-9FCB-B275217300BF}" dt="2021-01-09T00:15:26.215" v="970" actId="207"/>
          <ac:spMkLst>
            <pc:docMk/>
            <pc:sldMk cId="2201029010" sldId="256"/>
            <ac:spMk id="134" creationId="{78823C4B-A04F-A24F-A282-2F27AE7CF1A6}"/>
          </ac:spMkLst>
        </pc:spChg>
        <pc:spChg chg="add mod">
          <ac:chgData name="Axel Maille" userId="065ad68c099279a8" providerId="LiveId" clId="{5CD599B6-CA99-9D4C-9FCB-B275217300BF}" dt="2021-01-09T00:09:11.169" v="830" actId="207"/>
          <ac:spMkLst>
            <pc:docMk/>
            <pc:sldMk cId="2201029010" sldId="256"/>
            <ac:spMk id="135" creationId="{6E4F1722-0094-D140-969F-C26E4D321D20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137" creationId="{26CC804B-DD51-014F-A013-2B0233648C4D}"/>
          </ac:spMkLst>
        </pc:spChg>
        <pc:spChg chg="mod">
          <ac:chgData name="Axel Maille" userId="065ad68c099279a8" providerId="LiveId" clId="{5CD599B6-CA99-9D4C-9FCB-B275217300BF}" dt="2021-01-09T00:00:45.770" v="669" actId="2711"/>
          <ac:spMkLst>
            <pc:docMk/>
            <pc:sldMk cId="2201029010" sldId="256"/>
            <ac:spMk id="138" creationId="{4E215492-9FDB-914A-A7C4-86AE148AD1CA}"/>
          </ac:spMkLst>
        </pc:spChg>
        <pc:spChg chg="mod">
          <ac:chgData name="Axel Maille" userId="065ad68c099279a8" providerId="LiveId" clId="{5CD599B6-CA99-9D4C-9FCB-B275217300BF}" dt="2021-01-09T00:05:33.982" v="794"/>
          <ac:spMkLst>
            <pc:docMk/>
            <pc:sldMk cId="2201029010" sldId="256"/>
            <ac:spMk id="140" creationId="{F4EBCB88-1BE4-6942-84F8-F9FA03E89847}"/>
          </ac:spMkLst>
        </pc:spChg>
        <pc:spChg chg="mod">
          <ac:chgData name="Axel Maille" userId="065ad68c099279a8" providerId="LiveId" clId="{5CD599B6-CA99-9D4C-9FCB-B275217300BF}" dt="2021-01-09T00:05:33.982" v="794"/>
          <ac:spMkLst>
            <pc:docMk/>
            <pc:sldMk cId="2201029010" sldId="256"/>
            <ac:spMk id="141" creationId="{41BA26B3-AC9D-BD42-BFAF-E174585F19D2}"/>
          </ac:spMkLst>
        </pc:spChg>
        <pc:spChg chg="mod">
          <ac:chgData name="Axel Maille" userId="065ad68c099279a8" providerId="LiveId" clId="{5CD599B6-CA99-9D4C-9FCB-B275217300BF}" dt="2021-01-09T00:05:36.087" v="795" actId="14100"/>
          <ac:spMkLst>
            <pc:docMk/>
            <pc:sldMk cId="2201029010" sldId="256"/>
            <ac:spMk id="142" creationId="{C030196B-33FB-EE43-8577-2E6D26FAF530}"/>
          </ac:spMkLst>
        </pc:spChg>
        <pc:spChg chg="del mod">
          <ac:chgData name="Axel Maille" userId="065ad68c099279a8" providerId="LiveId" clId="{5CD599B6-CA99-9D4C-9FCB-B275217300BF}" dt="2021-01-09T00:05:38.998" v="796" actId="478"/>
          <ac:spMkLst>
            <pc:docMk/>
            <pc:sldMk cId="2201029010" sldId="256"/>
            <ac:spMk id="143" creationId="{56719804-A83D-674B-9B2D-75C2CECA0439}"/>
          </ac:spMkLst>
        </pc:spChg>
        <pc:spChg chg="add mod">
          <ac:chgData name="Axel Maille" userId="065ad68c099279a8" providerId="LiveId" clId="{5CD599B6-CA99-9D4C-9FCB-B275217300BF}" dt="2021-01-09T00:10:58.793" v="899" actId="20577"/>
          <ac:spMkLst>
            <pc:docMk/>
            <pc:sldMk cId="2201029010" sldId="256"/>
            <ac:spMk id="144" creationId="{2119DED3-1286-B64D-ADC9-EB0F363C912C}"/>
          </ac:spMkLst>
        </pc:spChg>
        <pc:spChg chg="add mod">
          <ac:chgData name="Axel Maille" userId="065ad68c099279a8" providerId="LiveId" clId="{5CD599B6-CA99-9D4C-9FCB-B275217300BF}" dt="2021-01-09T00:13:27.348" v="959" actId="14100"/>
          <ac:spMkLst>
            <pc:docMk/>
            <pc:sldMk cId="2201029010" sldId="256"/>
            <ac:spMk id="145" creationId="{F6C0A060-594B-114F-A661-52B8FD761D41}"/>
          </ac:spMkLst>
        </pc:spChg>
        <pc:spChg chg="add mod">
          <ac:chgData name="Axel Maille" userId="065ad68c099279a8" providerId="LiveId" clId="{5CD599B6-CA99-9D4C-9FCB-B275217300BF}" dt="2021-01-09T00:12:00.561" v="913" actId="1076"/>
          <ac:spMkLst>
            <pc:docMk/>
            <pc:sldMk cId="2201029010" sldId="256"/>
            <ac:spMk id="146" creationId="{0D2F1FB1-30CA-1D4E-9162-72287467B689}"/>
          </ac:spMkLst>
        </pc:spChg>
        <pc:spChg chg="add mod">
          <ac:chgData name="Axel Maille" userId="065ad68c099279a8" providerId="LiveId" clId="{5CD599B6-CA99-9D4C-9FCB-B275217300BF}" dt="2021-01-09T00:12:11.058" v="915" actId="1076"/>
          <ac:spMkLst>
            <pc:docMk/>
            <pc:sldMk cId="2201029010" sldId="256"/>
            <ac:spMk id="147" creationId="{0011DCCE-C211-354C-BE6D-1E386379E784}"/>
          </ac:spMkLst>
        </pc:spChg>
        <pc:spChg chg="add mod">
          <ac:chgData name="Axel Maille" userId="065ad68c099279a8" providerId="LiveId" clId="{5CD599B6-CA99-9D4C-9FCB-B275217300BF}" dt="2021-01-09T00:12:17.145" v="917" actId="1076"/>
          <ac:spMkLst>
            <pc:docMk/>
            <pc:sldMk cId="2201029010" sldId="256"/>
            <ac:spMk id="148" creationId="{2D5E31EB-18A5-5441-978F-BA8284DD4CF2}"/>
          </ac:spMkLst>
        </pc:spChg>
        <pc:spChg chg="add mod">
          <ac:chgData name="Axel Maille" userId="065ad68c099279a8" providerId="LiveId" clId="{5CD599B6-CA99-9D4C-9FCB-B275217300BF}" dt="2021-01-09T00:12:30.727" v="921" actId="1035"/>
          <ac:spMkLst>
            <pc:docMk/>
            <pc:sldMk cId="2201029010" sldId="256"/>
            <ac:spMk id="149" creationId="{63FCFF25-B376-8348-BCF2-6D52B7FEDC02}"/>
          </ac:spMkLst>
        </pc:spChg>
        <pc:grpChg chg="del mod">
          <ac:chgData name="Axel Maille" userId="065ad68c099279a8" providerId="LiveId" clId="{5CD599B6-CA99-9D4C-9FCB-B275217300BF}" dt="2021-01-08T23:55:03.615" v="555" actId="21"/>
          <ac:grpSpMkLst>
            <pc:docMk/>
            <pc:sldMk cId="2201029010" sldId="256"/>
            <ac:grpSpMk id="8" creationId="{FC208F81-0C97-4224-AC56-C86D19553D28}"/>
          </ac:grpSpMkLst>
        </pc:grpChg>
        <pc:grpChg chg="mod">
          <ac:chgData name="Axel Maille" userId="065ad68c099279a8" providerId="LiveId" clId="{5CD599B6-CA99-9D4C-9FCB-B275217300BF}" dt="2021-01-08T23:59:13.085" v="654"/>
          <ac:grpSpMkLst>
            <pc:docMk/>
            <pc:sldMk cId="2201029010" sldId="256"/>
            <ac:grpSpMk id="23" creationId="{FFF469E1-9293-46DE-8C45-657A7FE07E85}"/>
          </ac:grpSpMkLst>
        </pc:grpChg>
        <pc:grpChg chg="mod">
          <ac:chgData name="Axel Maille" userId="065ad68c099279a8" providerId="LiveId" clId="{5CD599B6-CA99-9D4C-9FCB-B275217300BF}" dt="2021-01-08T23:59:56.274" v="660"/>
          <ac:grpSpMkLst>
            <pc:docMk/>
            <pc:sldMk cId="2201029010" sldId="256"/>
            <ac:grpSpMk id="28" creationId="{F6A99058-102A-49E7-9B44-0EBFFAD98947}"/>
          </ac:grpSpMkLst>
        </pc:grpChg>
        <pc:grpChg chg="mod">
          <ac:chgData name="Axel Maille" userId="065ad68c099279a8" providerId="LiveId" clId="{5CD599B6-CA99-9D4C-9FCB-B275217300BF}" dt="2021-01-09T00:03:31.196" v="731"/>
          <ac:grpSpMkLst>
            <pc:docMk/>
            <pc:sldMk cId="2201029010" sldId="256"/>
            <ac:grpSpMk id="36" creationId="{0BD5AA58-7C15-4A50-941A-71DBEA3687B8}"/>
          </ac:grpSpMkLst>
        </pc:grpChg>
        <pc:grpChg chg="del">
          <ac:chgData name="Axel Maille" userId="065ad68c099279a8" providerId="LiveId" clId="{5CD599B6-CA99-9D4C-9FCB-B275217300BF}" dt="2021-01-09T00:04:38.838" v="746" actId="478"/>
          <ac:grpSpMkLst>
            <pc:docMk/>
            <pc:sldMk cId="2201029010" sldId="256"/>
            <ac:grpSpMk id="41" creationId="{860B5EBF-55C6-40B6-B71B-A8E8E1864107}"/>
          </ac:grpSpMkLst>
        </pc:grpChg>
        <pc:grpChg chg="mod">
          <ac:chgData name="Axel Maille" userId="065ad68c099279a8" providerId="LiveId" clId="{5CD599B6-CA99-9D4C-9FCB-B275217300BF}" dt="2021-01-09T00:08:06.443" v="820" actId="1036"/>
          <ac:grpSpMkLst>
            <pc:docMk/>
            <pc:sldMk cId="2201029010" sldId="256"/>
            <ac:grpSpMk id="46" creationId="{87E38A1A-4866-49F4-903A-0AA5294A537F}"/>
          </ac:grpSpMkLst>
        </pc:grpChg>
        <pc:grpChg chg="del mod">
          <ac:chgData name="Axel Maille" userId="065ad68c099279a8" providerId="LiveId" clId="{5CD599B6-CA99-9D4C-9FCB-B275217300BF}" dt="2021-01-09T00:08:37.239" v="822" actId="478"/>
          <ac:grpSpMkLst>
            <pc:docMk/>
            <pc:sldMk cId="2201029010" sldId="256"/>
            <ac:grpSpMk id="49" creationId="{0AFF64A5-17AB-4FF1-BBDB-ED7BD3797294}"/>
          </ac:grpSpMkLst>
        </pc:grpChg>
        <pc:grpChg chg="del mod">
          <ac:chgData name="Axel Maille" userId="065ad68c099279a8" providerId="LiveId" clId="{5CD599B6-CA99-9D4C-9FCB-B275217300BF}" dt="2021-01-09T00:08:34.095" v="821" actId="478"/>
          <ac:grpSpMkLst>
            <pc:docMk/>
            <pc:sldMk cId="2201029010" sldId="256"/>
            <ac:grpSpMk id="53" creationId="{E23556CE-AF32-476F-A469-DD675A65FD71}"/>
          </ac:grpSpMkLst>
        </pc:grpChg>
        <pc:grpChg chg="mod">
          <ac:chgData name="Axel Maille" userId="065ad68c099279a8" providerId="LiveId" clId="{5CD599B6-CA99-9D4C-9FCB-B275217300BF}" dt="2021-01-08T23:50:06.207" v="468" actId="1036"/>
          <ac:grpSpMkLst>
            <pc:docMk/>
            <pc:sldMk cId="2201029010" sldId="256"/>
            <ac:grpSpMk id="57" creationId="{6CD6D0F7-BC30-4C62-891D-017CF24E7996}"/>
          </ac:grpSpMkLst>
        </pc:grpChg>
        <pc:grpChg chg="mod">
          <ac:chgData name="Axel Maille" userId="065ad68c099279a8" providerId="LiveId" clId="{5CD599B6-CA99-9D4C-9FCB-B275217300BF}" dt="2021-01-08T23:50:06.207" v="468" actId="1036"/>
          <ac:grpSpMkLst>
            <pc:docMk/>
            <pc:sldMk cId="2201029010" sldId="256"/>
            <ac:grpSpMk id="62" creationId="{087F1E63-3C43-4AC5-A5F2-1C1962A903D6}"/>
          </ac:grpSpMkLst>
        </pc:grpChg>
        <pc:grpChg chg="mod">
          <ac:chgData name="Axel Maille" userId="065ad68c099279a8" providerId="LiveId" clId="{5CD599B6-CA99-9D4C-9FCB-B275217300BF}" dt="2021-01-08T23:50:06.207" v="468" actId="1036"/>
          <ac:grpSpMkLst>
            <pc:docMk/>
            <pc:sldMk cId="2201029010" sldId="256"/>
            <ac:grpSpMk id="69" creationId="{FF615B5E-8D54-4AE8-A96C-8A9DE0EFD216}"/>
          </ac:grpSpMkLst>
        </pc:grpChg>
        <pc:grpChg chg="del">
          <ac:chgData name="Axel Maille" userId="065ad68c099279a8" providerId="LiveId" clId="{5CD599B6-CA99-9D4C-9FCB-B275217300BF}" dt="2021-01-08T23:48:44.052" v="396" actId="478"/>
          <ac:grpSpMkLst>
            <pc:docMk/>
            <pc:sldMk cId="2201029010" sldId="256"/>
            <ac:grpSpMk id="76" creationId="{DF94A044-9AD5-4EF9-9CFA-D73059D74332}"/>
          </ac:grpSpMkLst>
        </pc:grpChg>
        <pc:grpChg chg="del">
          <ac:chgData name="Axel Maille" userId="065ad68c099279a8" providerId="LiveId" clId="{5CD599B6-CA99-9D4C-9FCB-B275217300BF}" dt="2021-01-08T23:48:44.052" v="396" actId="478"/>
          <ac:grpSpMkLst>
            <pc:docMk/>
            <pc:sldMk cId="2201029010" sldId="256"/>
            <ac:grpSpMk id="79" creationId="{31DDAFFC-4E98-4D6D-B35C-82191E30AE3C}"/>
          </ac:grpSpMkLst>
        </pc:grpChg>
        <pc:grpChg chg="del">
          <ac:chgData name="Axel Maille" userId="065ad68c099279a8" providerId="LiveId" clId="{5CD599B6-CA99-9D4C-9FCB-B275217300BF}" dt="2021-01-08T23:48:44.052" v="396" actId="478"/>
          <ac:grpSpMkLst>
            <pc:docMk/>
            <pc:sldMk cId="2201029010" sldId="256"/>
            <ac:grpSpMk id="82" creationId="{2485688E-4214-48FC-84DE-EDCF30586CBF}"/>
          </ac:grpSpMkLst>
        </pc:grpChg>
        <pc:grpChg chg="del">
          <ac:chgData name="Axel Maille" userId="065ad68c099279a8" providerId="LiveId" clId="{5CD599B6-CA99-9D4C-9FCB-B275217300BF}" dt="2021-01-08T23:48:44.052" v="396" actId="478"/>
          <ac:grpSpMkLst>
            <pc:docMk/>
            <pc:sldMk cId="2201029010" sldId="256"/>
            <ac:grpSpMk id="85" creationId="{3589E17B-FCEB-48F1-9D24-0B436111944C}"/>
          </ac:grpSpMkLst>
        </pc:grpChg>
        <pc:grpChg chg="del">
          <ac:chgData name="Axel Maille" userId="065ad68c099279a8" providerId="LiveId" clId="{5CD599B6-CA99-9D4C-9FCB-B275217300BF}" dt="2021-01-08T23:48:44.052" v="396" actId="478"/>
          <ac:grpSpMkLst>
            <pc:docMk/>
            <pc:sldMk cId="2201029010" sldId="256"/>
            <ac:grpSpMk id="89" creationId="{97AE0997-F73C-4773-986F-65097625BF9B}"/>
          </ac:grpSpMkLst>
        </pc:grpChg>
        <pc:grpChg chg="del">
          <ac:chgData name="Axel Maille" userId="065ad68c099279a8" providerId="LiveId" clId="{5CD599B6-CA99-9D4C-9FCB-B275217300BF}" dt="2021-01-08T23:48:44.052" v="396" actId="478"/>
          <ac:grpSpMkLst>
            <pc:docMk/>
            <pc:sldMk cId="2201029010" sldId="256"/>
            <ac:grpSpMk id="93" creationId="{BA5D9282-B532-43E4-A9B3-B3429F423C6C}"/>
          </ac:grpSpMkLst>
        </pc:grpChg>
        <pc:grpChg chg="mod">
          <ac:chgData name="Axel Maille" userId="065ad68c099279a8" providerId="LiveId" clId="{5CD599B6-CA99-9D4C-9FCB-B275217300BF}" dt="2021-01-08T23:50:06.207" v="468" actId="1036"/>
          <ac:grpSpMkLst>
            <pc:docMk/>
            <pc:sldMk cId="2201029010" sldId="256"/>
            <ac:grpSpMk id="96" creationId="{9AE73DB3-CB8E-4456-9046-95E3130F26CA}"/>
          </ac:grpSpMkLst>
        </pc:grpChg>
        <pc:grpChg chg="mod">
          <ac:chgData name="Axel Maille" userId="065ad68c099279a8" providerId="LiveId" clId="{5CD599B6-CA99-9D4C-9FCB-B275217300BF}" dt="2021-01-08T23:50:06.207" v="468" actId="1036"/>
          <ac:grpSpMkLst>
            <pc:docMk/>
            <pc:sldMk cId="2201029010" sldId="256"/>
            <ac:grpSpMk id="102" creationId="{4F5C455C-3121-483B-9FE4-DD6D015187F6}"/>
          </ac:grpSpMkLst>
        </pc:grpChg>
        <pc:grpChg chg="mod">
          <ac:chgData name="Axel Maille" userId="065ad68c099279a8" providerId="LiveId" clId="{5CD599B6-CA99-9D4C-9FCB-B275217300BF}" dt="2021-01-08T23:50:06.207" v="468" actId="1036"/>
          <ac:grpSpMkLst>
            <pc:docMk/>
            <pc:sldMk cId="2201029010" sldId="256"/>
            <ac:grpSpMk id="105" creationId="{41395EB0-CA8E-4913-8A7E-EBAC47EEB447}"/>
          </ac:grpSpMkLst>
        </pc:grpChg>
        <pc:grpChg chg="mod">
          <ac:chgData name="Axel Maille" userId="065ad68c099279a8" providerId="LiveId" clId="{5CD599B6-CA99-9D4C-9FCB-B275217300BF}" dt="2021-01-08T23:50:06.207" v="468" actId="1036"/>
          <ac:grpSpMkLst>
            <pc:docMk/>
            <pc:sldMk cId="2201029010" sldId="256"/>
            <ac:grpSpMk id="108" creationId="{54D81D37-D552-473B-BDDD-58ED79AFB684}"/>
          </ac:grpSpMkLst>
        </pc:grpChg>
        <pc:grpChg chg="mod">
          <ac:chgData name="Axel Maille" userId="065ad68c099279a8" providerId="LiveId" clId="{5CD599B6-CA99-9D4C-9FCB-B275217300BF}" dt="2021-01-08T23:50:06.207" v="468" actId="1036"/>
          <ac:grpSpMkLst>
            <pc:docMk/>
            <pc:sldMk cId="2201029010" sldId="256"/>
            <ac:grpSpMk id="111" creationId="{05BBBDE7-92E1-4E44-9958-D12255175415}"/>
          </ac:grpSpMkLst>
        </pc:grpChg>
        <pc:grpChg chg="mod">
          <ac:chgData name="Axel Maille" userId="065ad68c099279a8" providerId="LiveId" clId="{5CD599B6-CA99-9D4C-9FCB-B275217300BF}" dt="2021-01-08T23:50:15.912" v="502" actId="1036"/>
          <ac:grpSpMkLst>
            <pc:docMk/>
            <pc:sldMk cId="2201029010" sldId="256"/>
            <ac:grpSpMk id="116" creationId="{592DD592-E51F-4BBF-83F4-081435F89A6F}"/>
          </ac:grpSpMkLst>
        </pc:grpChg>
        <pc:grpChg chg="add del mod">
          <ac:chgData name="Axel Maille" userId="065ad68c099279a8" providerId="LiveId" clId="{5CD599B6-CA99-9D4C-9FCB-B275217300BF}" dt="2021-01-08T23:56:24.437" v="581" actId="21"/>
          <ac:grpSpMkLst>
            <pc:docMk/>
            <pc:sldMk cId="2201029010" sldId="256"/>
            <ac:grpSpMk id="128" creationId="{9F2AA1F6-C1C7-C64C-9A7B-77A4D521DBDD}"/>
          </ac:grpSpMkLst>
        </pc:grpChg>
        <pc:grpChg chg="add del mod">
          <ac:chgData name="Axel Maille" userId="065ad68c099279a8" providerId="LiveId" clId="{5CD599B6-CA99-9D4C-9FCB-B275217300BF}" dt="2021-01-09T00:15:20.533" v="969" actId="478"/>
          <ac:grpSpMkLst>
            <pc:docMk/>
            <pc:sldMk cId="2201029010" sldId="256"/>
            <ac:grpSpMk id="136" creationId="{12DDED4B-C828-9B48-92B1-6EADB755563B}"/>
          </ac:grpSpMkLst>
        </pc:grpChg>
        <pc:grpChg chg="add mod">
          <ac:chgData name="Axel Maille" userId="065ad68c099279a8" providerId="LiveId" clId="{5CD599B6-CA99-9D4C-9FCB-B275217300BF}" dt="2021-01-09T00:05:33.982" v="794"/>
          <ac:grpSpMkLst>
            <pc:docMk/>
            <pc:sldMk cId="2201029010" sldId="256"/>
            <ac:grpSpMk id="139" creationId="{B502B1BA-5CB0-0745-AFD4-C7FAE960D090}"/>
          </ac:grpSpMkLst>
        </pc:grpChg>
        <pc:picChg chg="del">
          <ac:chgData name="Axel Maille" userId="065ad68c099279a8" providerId="LiveId" clId="{5CD599B6-CA99-9D4C-9FCB-B275217300BF}" dt="2021-01-08T23:49:53.716" v="438" actId="478"/>
          <ac:picMkLst>
            <pc:docMk/>
            <pc:sldMk cId="2201029010" sldId="256"/>
            <ac:picMk id="121" creationId="{00000000-0000-0000-0000-000000000000}"/>
          </ac:picMkLst>
        </pc:picChg>
        <pc:picChg chg="add mod modCrop">
          <ac:chgData name="Axel Maille" userId="065ad68c099279a8" providerId="LiveId" clId="{5CD599B6-CA99-9D4C-9FCB-B275217300BF}" dt="2021-01-09T00:15:45.452" v="977" actId="1076"/>
          <ac:picMkLst>
            <pc:docMk/>
            <pc:sldMk cId="2201029010" sldId="256"/>
            <ac:picMk id="150" creationId="{2491B751-F58F-4E47-A1F7-662AFC4FC51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903BA-DCED-4D99-BEA5-BE37E9F69DD6}" type="datetimeFigureOut">
              <a:rPr lang="en-US" smtClean="0"/>
              <a:t>8/8/22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B8E1-9997-417B-AF58-EA04237090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9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903BA-DCED-4D99-BEA5-BE37E9F69DD6}" type="datetimeFigureOut">
              <a:rPr lang="en-US" smtClean="0"/>
              <a:t>8/8/22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B8E1-9997-417B-AF58-EA04237090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640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903BA-DCED-4D99-BEA5-BE37E9F69DD6}" type="datetimeFigureOut">
              <a:rPr lang="en-US" smtClean="0"/>
              <a:t>8/8/22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B8E1-9997-417B-AF58-EA04237090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74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903BA-DCED-4D99-BEA5-BE37E9F69DD6}" type="datetimeFigureOut">
              <a:rPr lang="en-US" smtClean="0"/>
              <a:t>8/8/22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B8E1-9997-417B-AF58-EA04237090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30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903BA-DCED-4D99-BEA5-BE37E9F69DD6}" type="datetimeFigureOut">
              <a:rPr lang="en-US" smtClean="0"/>
              <a:t>8/8/22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B8E1-9997-417B-AF58-EA04237090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13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903BA-DCED-4D99-BEA5-BE37E9F69DD6}" type="datetimeFigureOut">
              <a:rPr lang="en-US" smtClean="0"/>
              <a:t>8/8/22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B8E1-9997-417B-AF58-EA04237090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63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903BA-DCED-4D99-BEA5-BE37E9F69DD6}" type="datetimeFigureOut">
              <a:rPr lang="en-US" smtClean="0"/>
              <a:t>8/8/22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B8E1-9997-417B-AF58-EA04237090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7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903BA-DCED-4D99-BEA5-BE37E9F69DD6}" type="datetimeFigureOut">
              <a:rPr lang="en-US" smtClean="0"/>
              <a:t>8/8/22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B8E1-9997-417B-AF58-EA04237090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43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903BA-DCED-4D99-BEA5-BE37E9F69DD6}" type="datetimeFigureOut">
              <a:rPr lang="en-US" smtClean="0"/>
              <a:t>8/8/22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B8E1-9997-417B-AF58-EA04237090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8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903BA-DCED-4D99-BEA5-BE37E9F69DD6}" type="datetimeFigureOut">
              <a:rPr lang="en-US" smtClean="0"/>
              <a:t>8/8/22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B8E1-9997-417B-AF58-EA04237090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8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903BA-DCED-4D99-BEA5-BE37E9F69DD6}" type="datetimeFigureOut">
              <a:rPr lang="en-US" smtClean="0"/>
              <a:t>8/8/22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B8E1-9997-417B-AF58-EA04237090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2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903BA-DCED-4D99-BEA5-BE37E9F69DD6}" type="datetimeFigureOut">
              <a:rPr lang="en-US" smtClean="0"/>
              <a:t>8/8/22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DB8E1-9997-417B-AF58-EA04237090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9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278D15A-8B2B-44CB-87E9-2EBAEBDB2CDD}"/>
              </a:ext>
            </a:extLst>
          </p:cNvPr>
          <p:cNvSpPr/>
          <p:nvPr/>
        </p:nvSpPr>
        <p:spPr>
          <a:xfrm>
            <a:off x="0" y="0"/>
            <a:ext cx="6858002" cy="9906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719D79-2AAE-440A-886B-D43A00D5CF21}"/>
              </a:ext>
            </a:extLst>
          </p:cNvPr>
          <p:cNvSpPr/>
          <p:nvPr/>
        </p:nvSpPr>
        <p:spPr>
          <a:xfrm>
            <a:off x="0" y="0"/>
            <a:ext cx="2824682" cy="990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9B84BB-C211-468D-82BB-5DABAC0D21DF}"/>
              </a:ext>
            </a:extLst>
          </p:cNvPr>
          <p:cNvSpPr txBox="1"/>
          <p:nvPr/>
        </p:nvSpPr>
        <p:spPr>
          <a:xfrm>
            <a:off x="2937847" y="398354"/>
            <a:ext cx="37073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JONATHAN LAMBER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6E2F25-1F7C-40D8-965D-730DB820F4EF}"/>
              </a:ext>
            </a:extLst>
          </p:cNvPr>
          <p:cNvSpPr txBox="1"/>
          <p:nvPr/>
        </p:nvSpPr>
        <p:spPr>
          <a:xfrm>
            <a:off x="2937847" y="704719"/>
            <a:ext cx="3707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 </a:t>
            </a:r>
            <a:r>
              <a:rPr lang="en-US" sz="1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d’entretien</a:t>
            </a:r>
            <a:r>
              <a:rPr lang="en-US" sz="1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milieu </a:t>
            </a:r>
            <a:r>
              <a:rPr lang="en-US" sz="1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hospitalier</a:t>
            </a:r>
            <a:endParaRPr lang="en-US" sz="14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D194082-C5B7-41A3-B8F8-D1A96ABB55FB}"/>
              </a:ext>
            </a:extLst>
          </p:cNvPr>
          <p:cNvGrpSpPr/>
          <p:nvPr/>
        </p:nvGrpSpPr>
        <p:grpSpPr>
          <a:xfrm>
            <a:off x="2847180" y="1139109"/>
            <a:ext cx="3714985" cy="246221"/>
            <a:chOff x="2734150" y="1427021"/>
            <a:chExt cx="3714985" cy="24622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788964E-43AA-43FB-9D82-EE04EE1DCADE}"/>
                </a:ext>
              </a:extLst>
            </p:cNvPr>
            <p:cNvSpPr txBox="1"/>
            <p:nvPr/>
          </p:nvSpPr>
          <p:spPr>
            <a:xfrm>
              <a:off x="2734150" y="1427021"/>
              <a:ext cx="2147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bg1"/>
                  </a:solidFill>
                  <a:latin typeface="+mj-lt"/>
                  <a:ea typeface="Tahoma" panose="020B0604030504040204" pitchFamily="34" charset="0"/>
                  <a:cs typeface="Arial" panose="020B0604020202020204" pitchFamily="34" charset="0"/>
                </a:rPr>
                <a:t>PROFIL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A5629F9-A378-4712-958C-8F4FF699A1C9}"/>
                </a:ext>
              </a:extLst>
            </p:cNvPr>
            <p:cNvCxnSpPr>
              <a:cxnSpLocks/>
            </p:cNvCxnSpPr>
            <p:nvPr/>
          </p:nvCxnSpPr>
          <p:spPr>
            <a:xfrm>
              <a:off x="2824682" y="1632898"/>
              <a:ext cx="362445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C0D9ADA3-FF7C-4066-8ED1-5E61F8D1398E}"/>
              </a:ext>
            </a:extLst>
          </p:cNvPr>
          <p:cNvSpPr txBox="1"/>
          <p:nvPr/>
        </p:nvSpPr>
        <p:spPr>
          <a:xfrm>
            <a:off x="2833732" y="1372791"/>
            <a:ext cx="3811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Titulaire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d'un CAP Agent de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propreté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d’hygiène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c'est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avec beaucoup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d'attention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je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réalise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chacune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missions.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Rares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sont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poussières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échappent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mon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œil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lynx...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Ayant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exercé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milieu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hospitalier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maternelle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je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sais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point les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procédures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sanitaires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sont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précieuses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7F2C58F-0E97-40D0-A39D-7D0169610D45}"/>
              </a:ext>
            </a:extLst>
          </p:cNvPr>
          <p:cNvGrpSpPr/>
          <p:nvPr/>
        </p:nvGrpSpPr>
        <p:grpSpPr>
          <a:xfrm>
            <a:off x="2847180" y="2276637"/>
            <a:ext cx="3714985" cy="246221"/>
            <a:chOff x="2734150" y="1427021"/>
            <a:chExt cx="3714985" cy="246221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6642CE8-BBCF-4DFE-B68F-CD243954C411}"/>
                </a:ext>
              </a:extLst>
            </p:cNvPr>
            <p:cNvSpPr txBox="1"/>
            <p:nvPr/>
          </p:nvSpPr>
          <p:spPr>
            <a:xfrm>
              <a:off x="2734150" y="1427021"/>
              <a:ext cx="2147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bg1"/>
                  </a:solidFill>
                  <a:latin typeface="+mj-lt"/>
                  <a:ea typeface="Tahoma" panose="020B0604030504040204" pitchFamily="34" charset="0"/>
                  <a:cs typeface="Arial" panose="020B0604020202020204" pitchFamily="34" charset="0"/>
                </a:rPr>
                <a:t>EXPERIENCE PROFESSIONNELLE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7C92175-E122-41E3-BEFA-8313F63085A0}"/>
                </a:ext>
              </a:extLst>
            </p:cNvPr>
            <p:cNvCxnSpPr>
              <a:cxnSpLocks/>
            </p:cNvCxnSpPr>
            <p:nvPr/>
          </p:nvCxnSpPr>
          <p:spPr>
            <a:xfrm>
              <a:off x="2824682" y="1632898"/>
              <a:ext cx="362445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82C5A24-1E91-46D6-B239-ADCB5696A750}"/>
              </a:ext>
            </a:extLst>
          </p:cNvPr>
          <p:cNvGrpSpPr/>
          <p:nvPr/>
        </p:nvGrpSpPr>
        <p:grpSpPr>
          <a:xfrm>
            <a:off x="2833732" y="2522505"/>
            <a:ext cx="3811513" cy="901481"/>
            <a:chOff x="2833732" y="2522505"/>
            <a:chExt cx="3811513" cy="901481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5A1F644-B983-4567-A253-192059C6A70E}"/>
                </a:ext>
              </a:extLst>
            </p:cNvPr>
            <p:cNvSpPr txBox="1"/>
            <p:nvPr/>
          </p:nvSpPr>
          <p:spPr>
            <a:xfrm>
              <a:off x="2847180" y="2522505"/>
              <a:ext cx="214713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AGENT D’ENTRETIEN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F14AAFC-2903-4439-BEB0-78AD67376461}"/>
                </a:ext>
              </a:extLst>
            </p:cNvPr>
            <p:cNvSpPr txBox="1"/>
            <p:nvPr/>
          </p:nvSpPr>
          <p:spPr>
            <a:xfrm>
              <a:off x="5486399" y="2522505"/>
              <a:ext cx="107576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00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Oct 2018 - </a:t>
              </a:r>
              <a:r>
                <a:rPr lang="en-US" sz="700" i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Auj</a:t>
              </a:r>
              <a:endPara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294DA35-022B-403A-A83A-E367E3484331}"/>
                </a:ext>
              </a:extLst>
            </p:cNvPr>
            <p:cNvSpPr txBox="1"/>
            <p:nvPr/>
          </p:nvSpPr>
          <p:spPr>
            <a:xfrm>
              <a:off x="2847180" y="2663641"/>
              <a:ext cx="214713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Entreprise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CleanUp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| Clichy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C77888C-B0E4-422E-9C11-CD55EBA600BE}"/>
                </a:ext>
              </a:extLst>
            </p:cNvPr>
            <p:cNvSpPr txBox="1"/>
            <p:nvPr/>
          </p:nvSpPr>
          <p:spPr>
            <a:xfrm>
              <a:off x="2833732" y="2839211"/>
              <a:ext cx="38115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Nettoyage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profondeur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plusieurs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établissements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publics (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mairies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salles de fêtes, etc.).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Gestion des stocks et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inventaire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régulier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des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produits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d'entretien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Report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journalier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des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éventuelles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anomalies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à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la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hiérarchie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FF469E1-9293-46DE-8C45-657A7FE07E85}"/>
              </a:ext>
            </a:extLst>
          </p:cNvPr>
          <p:cNvGrpSpPr/>
          <p:nvPr/>
        </p:nvGrpSpPr>
        <p:grpSpPr>
          <a:xfrm>
            <a:off x="2833732" y="3611589"/>
            <a:ext cx="3811513" cy="901481"/>
            <a:chOff x="2833732" y="2522505"/>
            <a:chExt cx="3811513" cy="9014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4206AB2-2111-48BC-ABE0-D39ACBB450C9}"/>
                </a:ext>
              </a:extLst>
            </p:cNvPr>
            <p:cNvSpPr txBox="1"/>
            <p:nvPr/>
          </p:nvSpPr>
          <p:spPr>
            <a:xfrm>
              <a:off x="2847180" y="2522505"/>
              <a:ext cx="214713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AGENT D’ENTRETIEN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B5A5882-E020-45D0-ADAF-EA90E4665BB7}"/>
                </a:ext>
              </a:extLst>
            </p:cNvPr>
            <p:cNvSpPr txBox="1"/>
            <p:nvPr/>
          </p:nvSpPr>
          <p:spPr>
            <a:xfrm>
              <a:off x="5265175" y="2522505"/>
              <a:ext cx="129699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00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Dec 2016 -  </a:t>
              </a:r>
              <a:r>
                <a:rPr lang="en-US" sz="700" i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Aôu</a:t>
              </a:r>
              <a:r>
                <a:rPr lang="en-US" sz="700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2018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96549C2-9AAF-439F-A718-F6C447A19B1D}"/>
                </a:ext>
              </a:extLst>
            </p:cNvPr>
            <p:cNvSpPr txBox="1"/>
            <p:nvPr/>
          </p:nvSpPr>
          <p:spPr>
            <a:xfrm>
              <a:off x="2847179" y="2663641"/>
              <a:ext cx="251162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Hôpital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public de Clichy-sous-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bois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| Clichy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7C7B831-68EB-40D8-8C0D-773C9A1C6157}"/>
                </a:ext>
              </a:extLst>
            </p:cNvPr>
            <p:cNvSpPr txBox="1"/>
            <p:nvPr/>
          </p:nvSpPr>
          <p:spPr>
            <a:xfrm>
              <a:off x="2833732" y="2839211"/>
              <a:ext cx="38115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Désinfection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quotidienne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des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chambres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respectant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le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protocole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vigueur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Nettoyage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profondeur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des parties communes.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Distribution des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plateaux-repas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aux patients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hospitalisés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6A99058-102A-49E7-9B44-0EBFFAD98947}"/>
              </a:ext>
            </a:extLst>
          </p:cNvPr>
          <p:cNvGrpSpPr/>
          <p:nvPr/>
        </p:nvGrpSpPr>
        <p:grpSpPr>
          <a:xfrm>
            <a:off x="2833732" y="4700672"/>
            <a:ext cx="3811513" cy="778371"/>
            <a:chOff x="2833732" y="2522505"/>
            <a:chExt cx="3811513" cy="778371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9884B7B-8987-4655-8980-3A13D471C8AA}"/>
                </a:ext>
              </a:extLst>
            </p:cNvPr>
            <p:cNvSpPr txBox="1"/>
            <p:nvPr/>
          </p:nvSpPr>
          <p:spPr>
            <a:xfrm>
              <a:off x="2847180" y="2522505"/>
              <a:ext cx="214713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AGENT D’ENTRETIEN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524C229-30CF-427A-B3C6-D8E3F292D3DE}"/>
                </a:ext>
              </a:extLst>
            </p:cNvPr>
            <p:cNvSpPr txBox="1"/>
            <p:nvPr/>
          </p:nvSpPr>
          <p:spPr>
            <a:xfrm>
              <a:off x="5265175" y="2522505"/>
              <a:ext cx="129699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00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Jun 2010 – Aug 2011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975D370-CECF-4256-B618-704DC5A48DDF}"/>
                </a:ext>
              </a:extLst>
            </p:cNvPr>
            <p:cNvSpPr txBox="1"/>
            <p:nvPr/>
          </p:nvSpPr>
          <p:spPr>
            <a:xfrm>
              <a:off x="2847180" y="2663641"/>
              <a:ext cx="214713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École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maternelle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Les Petits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Sapins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| Clichy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AC03BBB-F72D-4E99-92EF-04F48853E42E}"/>
                </a:ext>
              </a:extLst>
            </p:cNvPr>
            <p:cNvSpPr txBox="1"/>
            <p:nvPr/>
          </p:nvSpPr>
          <p:spPr>
            <a:xfrm>
              <a:off x="2833732" y="2839211"/>
              <a:ext cx="38115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Nettoyage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quotidien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des salles de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classe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Aseptisation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du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réfectoire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3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fois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par jour.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Distribution des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repas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à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la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cantine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pendant la pause de midi.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80DE20D-FA73-4BB1-8102-4649746D975C}"/>
              </a:ext>
            </a:extLst>
          </p:cNvPr>
          <p:cNvGrpSpPr/>
          <p:nvPr/>
        </p:nvGrpSpPr>
        <p:grpSpPr>
          <a:xfrm>
            <a:off x="2847180" y="5859845"/>
            <a:ext cx="3714985" cy="246221"/>
            <a:chOff x="2734150" y="1427021"/>
            <a:chExt cx="3714985" cy="246221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94C3D0B2-4E93-421D-99BF-34FBB1DCE698}"/>
                </a:ext>
              </a:extLst>
            </p:cNvPr>
            <p:cNvSpPr txBox="1"/>
            <p:nvPr/>
          </p:nvSpPr>
          <p:spPr>
            <a:xfrm>
              <a:off x="2734150" y="1427021"/>
              <a:ext cx="2147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bg1"/>
                  </a:solidFill>
                  <a:latin typeface="+mj-lt"/>
                  <a:ea typeface="Tahoma" panose="020B0604030504040204" pitchFamily="34" charset="0"/>
                  <a:cs typeface="Arial" panose="020B0604020202020204" pitchFamily="34" charset="0"/>
                </a:rPr>
                <a:t>FORMATION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B497F00-F2EC-4841-9BFF-03F3151A06A5}"/>
                </a:ext>
              </a:extLst>
            </p:cNvPr>
            <p:cNvCxnSpPr>
              <a:cxnSpLocks/>
            </p:cNvCxnSpPr>
            <p:nvPr/>
          </p:nvCxnSpPr>
          <p:spPr>
            <a:xfrm>
              <a:off x="2824682" y="1632898"/>
              <a:ext cx="362445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BD5AA58-7C15-4A50-941A-71DBEA3687B8}"/>
              </a:ext>
            </a:extLst>
          </p:cNvPr>
          <p:cNvGrpSpPr/>
          <p:nvPr/>
        </p:nvGrpSpPr>
        <p:grpSpPr>
          <a:xfrm>
            <a:off x="2833732" y="6105713"/>
            <a:ext cx="3811513" cy="532150"/>
            <a:chOff x="2833732" y="2522505"/>
            <a:chExt cx="3811513" cy="532150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8ACFED3-C87C-4BFC-915C-03D480280754}"/>
                </a:ext>
              </a:extLst>
            </p:cNvPr>
            <p:cNvSpPr txBox="1"/>
            <p:nvPr/>
          </p:nvSpPr>
          <p:spPr>
            <a:xfrm>
              <a:off x="2847178" y="2522505"/>
              <a:ext cx="332502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BAC PRO HPS (HYGIERNE, PROPETE ET STERELISATION)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2616A05-4D1B-4036-8517-50544A75E1A9}"/>
                </a:ext>
              </a:extLst>
            </p:cNvPr>
            <p:cNvSpPr txBox="1"/>
            <p:nvPr/>
          </p:nvSpPr>
          <p:spPr>
            <a:xfrm>
              <a:off x="5486399" y="2522505"/>
              <a:ext cx="107576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00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2009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C707A86-27AC-477F-B4EA-E00BA1560E57}"/>
                </a:ext>
              </a:extLst>
            </p:cNvPr>
            <p:cNvSpPr txBox="1"/>
            <p:nvPr/>
          </p:nvSpPr>
          <p:spPr>
            <a:xfrm>
              <a:off x="2847180" y="2663641"/>
              <a:ext cx="214713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Diplôme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à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obtenir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2012.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BE6F0FD7-380E-451F-A441-49B9119D294C}"/>
                </a:ext>
              </a:extLst>
            </p:cNvPr>
            <p:cNvSpPr txBox="1"/>
            <p:nvPr/>
          </p:nvSpPr>
          <p:spPr>
            <a:xfrm>
              <a:off x="2833732" y="2839211"/>
              <a:ext cx="381151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Centre de Formation des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Apprentis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(CFA), Clichy sous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bois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7E38A1A-4866-49F4-903A-0AA5294A537F}"/>
              </a:ext>
            </a:extLst>
          </p:cNvPr>
          <p:cNvGrpSpPr/>
          <p:nvPr/>
        </p:nvGrpSpPr>
        <p:grpSpPr>
          <a:xfrm>
            <a:off x="2838129" y="7432628"/>
            <a:ext cx="3714985" cy="246221"/>
            <a:chOff x="2734150" y="1427021"/>
            <a:chExt cx="3714985" cy="246221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B3A8322-0D5D-458B-BE3E-3D0720F20261}"/>
                </a:ext>
              </a:extLst>
            </p:cNvPr>
            <p:cNvSpPr txBox="1"/>
            <p:nvPr/>
          </p:nvSpPr>
          <p:spPr>
            <a:xfrm>
              <a:off x="2734150" y="1427021"/>
              <a:ext cx="2147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bg1"/>
                  </a:solidFill>
                  <a:latin typeface="+mj-lt"/>
                  <a:ea typeface="Tahoma" panose="020B0604030504040204" pitchFamily="34" charset="0"/>
                  <a:cs typeface="Arial" panose="020B0604020202020204" pitchFamily="34" charset="0"/>
                </a:rPr>
                <a:t>REFERENCES</a:t>
              </a: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E1BB78-B21C-43EF-BE76-EC3DC0F4DFEA}"/>
                </a:ext>
              </a:extLst>
            </p:cNvPr>
            <p:cNvCxnSpPr>
              <a:cxnSpLocks/>
            </p:cNvCxnSpPr>
            <p:nvPr/>
          </p:nvCxnSpPr>
          <p:spPr>
            <a:xfrm>
              <a:off x="2824682" y="1632898"/>
              <a:ext cx="362445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CD6D0F7-BC30-4C62-891D-017CF24E7996}"/>
              </a:ext>
            </a:extLst>
          </p:cNvPr>
          <p:cNvGrpSpPr/>
          <p:nvPr/>
        </p:nvGrpSpPr>
        <p:grpSpPr>
          <a:xfrm>
            <a:off x="244462" y="1743424"/>
            <a:ext cx="2454493" cy="246221"/>
            <a:chOff x="2734150" y="1427021"/>
            <a:chExt cx="2454493" cy="246221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1CE04AC7-7651-4875-A759-A18D9D8295B7}"/>
                </a:ext>
              </a:extLst>
            </p:cNvPr>
            <p:cNvSpPr txBox="1"/>
            <p:nvPr/>
          </p:nvSpPr>
          <p:spPr>
            <a:xfrm>
              <a:off x="2734150" y="1427021"/>
              <a:ext cx="2147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accent1">
                      <a:lumMod val="75000"/>
                    </a:schemeClr>
                  </a:solidFill>
                  <a:latin typeface="+mj-lt"/>
                  <a:ea typeface="Tahoma" panose="020B0604030504040204" pitchFamily="34" charset="0"/>
                  <a:cs typeface="Arial" panose="020B0604020202020204" pitchFamily="34" charset="0"/>
                </a:rPr>
                <a:t>CONTACT</a:t>
              </a:r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D0D8816D-D357-4814-8B92-2A2DD852497F}"/>
                </a:ext>
              </a:extLst>
            </p:cNvPr>
            <p:cNvCxnSpPr>
              <a:cxnSpLocks/>
            </p:cNvCxnSpPr>
            <p:nvPr/>
          </p:nvCxnSpPr>
          <p:spPr>
            <a:xfrm>
              <a:off x="2824682" y="1632898"/>
              <a:ext cx="2363961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87F1E63-3C43-4AC5-A5F2-1C1962A903D6}"/>
              </a:ext>
            </a:extLst>
          </p:cNvPr>
          <p:cNvGrpSpPr/>
          <p:nvPr/>
        </p:nvGrpSpPr>
        <p:grpSpPr>
          <a:xfrm>
            <a:off x="342368" y="2029566"/>
            <a:ext cx="2248321" cy="829377"/>
            <a:chOff x="324946" y="3254574"/>
            <a:chExt cx="2248321" cy="829377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1E5BF548-12B4-4753-AED7-08370AD39D2F}"/>
                </a:ext>
              </a:extLst>
            </p:cNvPr>
            <p:cNvSpPr txBox="1"/>
            <p:nvPr/>
          </p:nvSpPr>
          <p:spPr>
            <a:xfrm>
              <a:off x="420865" y="3254574"/>
              <a:ext cx="1505243" cy="218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+33 1 22 33 44 55</a:t>
              </a:r>
            </a:p>
          </p:txBody>
        </p:sp>
        <p:sp>
          <p:nvSpPr>
            <p:cNvPr id="64" name="Freeform 5">
              <a:extLst>
                <a:ext uri="{FF2B5EF4-FFF2-40B4-BE49-F238E27FC236}">
                  <a16:creationId xmlns:a16="http://schemas.microsoft.com/office/drawing/2014/main" id="{D44B2698-DB01-40EC-B756-FD1E9B0345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46" y="3808462"/>
              <a:ext cx="93663" cy="87312"/>
            </a:xfrm>
            <a:custGeom>
              <a:avLst/>
              <a:gdLst>
                <a:gd name="T0" fmla="*/ 30 w 59"/>
                <a:gd name="T1" fmla="*/ 0 h 55"/>
                <a:gd name="T2" fmla="*/ 0 w 59"/>
                <a:gd name="T3" fmla="*/ 28 h 55"/>
                <a:gd name="T4" fmla="*/ 9 w 59"/>
                <a:gd name="T5" fmla="*/ 28 h 55"/>
                <a:gd name="T6" fmla="*/ 9 w 59"/>
                <a:gd name="T7" fmla="*/ 55 h 55"/>
                <a:gd name="T8" fmla="*/ 24 w 59"/>
                <a:gd name="T9" fmla="*/ 55 h 55"/>
                <a:gd name="T10" fmla="*/ 24 w 59"/>
                <a:gd name="T11" fmla="*/ 36 h 55"/>
                <a:gd name="T12" fmla="*/ 35 w 59"/>
                <a:gd name="T13" fmla="*/ 36 h 55"/>
                <a:gd name="T14" fmla="*/ 35 w 59"/>
                <a:gd name="T15" fmla="*/ 55 h 55"/>
                <a:gd name="T16" fmla="*/ 50 w 59"/>
                <a:gd name="T17" fmla="*/ 55 h 55"/>
                <a:gd name="T18" fmla="*/ 50 w 59"/>
                <a:gd name="T19" fmla="*/ 28 h 55"/>
                <a:gd name="T20" fmla="*/ 59 w 59"/>
                <a:gd name="T21" fmla="*/ 28 h 55"/>
                <a:gd name="T22" fmla="*/ 30 w 59"/>
                <a:gd name="T2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55">
                  <a:moveTo>
                    <a:pt x="30" y="0"/>
                  </a:moveTo>
                  <a:lnTo>
                    <a:pt x="0" y="28"/>
                  </a:lnTo>
                  <a:lnTo>
                    <a:pt x="9" y="28"/>
                  </a:lnTo>
                  <a:lnTo>
                    <a:pt x="9" y="55"/>
                  </a:lnTo>
                  <a:lnTo>
                    <a:pt x="24" y="55"/>
                  </a:lnTo>
                  <a:lnTo>
                    <a:pt x="24" y="36"/>
                  </a:lnTo>
                  <a:lnTo>
                    <a:pt x="35" y="36"/>
                  </a:lnTo>
                  <a:lnTo>
                    <a:pt x="35" y="55"/>
                  </a:lnTo>
                  <a:lnTo>
                    <a:pt x="50" y="55"/>
                  </a:lnTo>
                  <a:lnTo>
                    <a:pt x="50" y="28"/>
                  </a:lnTo>
                  <a:lnTo>
                    <a:pt x="59" y="2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Freeform 9">
              <a:extLst>
                <a:ext uri="{FF2B5EF4-FFF2-40B4-BE49-F238E27FC236}">
                  <a16:creationId xmlns:a16="http://schemas.microsoft.com/office/drawing/2014/main" id="{1E276B07-01C5-4B6A-AAC6-E53724E42B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218" y="3313541"/>
              <a:ext cx="84138" cy="88900"/>
            </a:xfrm>
            <a:custGeom>
              <a:avLst/>
              <a:gdLst>
                <a:gd name="T0" fmla="*/ 23 w 24"/>
                <a:gd name="T1" fmla="*/ 17 h 24"/>
                <a:gd name="T2" fmla="*/ 22 w 24"/>
                <a:gd name="T3" fmla="*/ 16 h 24"/>
                <a:gd name="T4" fmla="*/ 18 w 24"/>
                <a:gd name="T5" fmla="*/ 16 h 24"/>
                <a:gd name="T6" fmla="*/ 16 w 24"/>
                <a:gd name="T7" fmla="*/ 16 h 24"/>
                <a:gd name="T8" fmla="*/ 13 w 24"/>
                <a:gd name="T9" fmla="*/ 19 h 24"/>
                <a:gd name="T10" fmla="*/ 4 w 24"/>
                <a:gd name="T11" fmla="*/ 10 h 24"/>
                <a:gd name="T12" fmla="*/ 7 w 24"/>
                <a:gd name="T13" fmla="*/ 7 h 24"/>
                <a:gd name="T14" fmla="*/ 8 w 24"/>
                <a:gd name="T15" fmla="*/ 6 h 24"/>
                <a:gd name="T16" fmla="*/ 7 w 24"/>
                <a:gd name="T17" fmla="*/ 1 h 24"/>
                <a:gd name="T18" fmla="*/ 7 w 24"/>
                <a:gd name="T19" fmla="*/ 0 h 24"/>
                <a:gd name="T20" fmla="*/ 6 w 24"/>
                <a:gd name="T21" fmla="*/ 0 h 24"/>
                <a:gd name="T22" fmla="*/ 1 w 24"/>
                <a:gd name="T23" fmla="*/ 0 h 24"/>
                <a:gd name="T24" fmla="*/ 0 w 24"/>
                <a:gd name="T25" fmla="*/ 0 h 24"/>
                <a:gd name="T26" fmla="*/ 0 w 24"/>
                <a:gd name="T27" fmla="*/ 1 h 24"/>
                <a:gd name="T28" fmla="*/ 3 w 24"/>
                <a:gd name="T29" fmla="*/ 12 h 24"/>
                <a:gd name="T30" fmla="*/ 11 w 24"/>
                <a:gd name="T31" fmla="*/ 21 h 24"/>
                <a:gd name="T32" fmla="*/ 22 w 24"/>
                <a:gd name="T33" fmla="*/ 24 h 24"/>
                <a:gd name="T34" fmla="*/ 23 w 24"/>
                <a:gd name="T35" fmla="*/ 23 h 24"/>
                <a:gd name="T36" fmla="*/ 24 w 24"/>
                <a:gd name="T37" fmla="*/ 22 h 24"/>
                <a:gd name="T38" fmla="*/ 24 w 24"/>
                <a:gd name="T39" fmla="*/ 18 h 24"/>
                <a:gd name="T40" fmla="*/ 23 w 24"/>
                <a:gd name="T41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" h="24">
                  <a:moveTo>
                    <a:pt x="23" y="17"/>
                  </a:moveTo>
                  <a:cubicBezTo>
                    <a:pt x="23" y="16"/>
                    <a:pt x="23" y="16"/>
                    <a:pt x="22" y="16"/>
                  </a:cubicBezTo>
                  <a:cubicBezTo>
                    <a:pt x="21" y="16"/>
                    <a:pt x="19" y="16"/>
                    <a:pt x="18" y="16"/>
                  </a:cubicBezTo>
                  <a:cubicBezTo>
                    <a:pt x="17" y="15"/>
                    <a:pt x="17" y="15"/>
                    <a:pt x="16" y="16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9" y="17"/>
                    <a:pt x="6" y="14"/>
                    <a:pt x="4" y="1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6"/>
                    <a:pt x="8" y="6"/>
                  </a:cubicBezTo>
                  <a:cubicBezTo>
                    <a:pt x="7" y="4"/>
                    <a:pt x="7" y="3"/>
                    <a:pt x="7" y="1"/>
                  </a:cubicBezTo>
                  <a:cubicBezTo>
                    <a:pt x="7" y="1"/>
                    <a:pt x="7" y="0"/>
                    <a:pt x="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5"/>
                    <a:pt x="1" y="9"/>
                    <a:pt x="3" y="12"/>
                  </a:cubicBezTo>
                  <a:cubicBezTo>
                    <a:pt x="5" y="16"/>
                    <a:pt x="7" y="19"/>
                    <a:pt x="11" y="21"/>
                  </a:cubicBezTo>
                  <a:cubicBezTo>
                    <a:pt x="14" y="23"/>
                    <a:pt x="18" y="24"/>
                    <a:pt x="22" y="24"/>
                  </a:cubicBezTo>
                  <a:cubicBezTo>
                    <a:pt x="23" y="24"/>
                    <a:pt x="23" y="23"/>
                    <a:pt x="23" y="23"/>
                  </a:cubicBezTo>
                  <a:cubicBezTo>
                    <a:pt x="23" y="23"/>
                    <a:pt x="24" y="23"/>
                    <a:pt x="24" y="22"/>
                  </a:cubicBezTo>
                  <a:cubicBezTo>
                    <a:pt x="24" y="18"/>
                    <a:pt x="24" y="18"/>
                    <a:pt x="24" y="18"/>
                  </a:cubicBezTo>
                  <a:cubicBezTo>
                    <a:pt x="24" y="17"/>
                    <a:pt x="23" y="17"/>
                    <a:pt x="23" y="17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A4CA8C04-3BF5-4F21-938F-C7356B148289}"/>
                </a:ext>
              </a:extLst>
            </p:cNvPr>
            <p:cNvSpPr txBox="1"/>
            <p:nvPr/>
          </p:nvSpPr>
          <p:spPr>
            <a:xfrm>
              <a:off x="420865" y="3489898"/>
              <a:ext cx="2152402" cy="218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mail@mail.com</a:t>
              </a:r>
              <a:endPara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0017B74-A01E-45BE-B6A0-6C36E35DEA75}"/>
                </a:ext>
              </a:extLst>
            </p:cNvPr>
            <p:cNvSpPr txBox="1"/>
            <p:nvPr/>
          </p:nvSpPr>
          <p:spPr>
            <a:xfrm>
              <a:off x="420865" y="3745397"/>
              <a:ext cx="21524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17 Rue de la </a:t>
              </a:r>
              <a:r>
                <a:rPr lang="en-US" sz="8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Réussite</a:t>
              </a:r>
              <a:endPara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  <a:p>
              <a:r>
                <a:rPr lang="en-US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75012 Paris</a:t>
              </a:r>
            </a:p>
          </p:txBody>
        </p:sp>
        <p:sp>
          <p:nvSpPr>
            <p:cNvPr id="68" name="Freeform 13">
              <a:extLst>
                <a:ext uri="{FF2B5EF4-FFF2-40B4-BE49-F238E27FC236}">
                  <a16:creationId xmlns:a16="http://schemas.microsoft.com/office/drawing/2014/main" id="{C5C609BB-4171-45E8-BEA0-B1645379BF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6455" y="3555813"/>
              <a:ext cx="93663" cy="96837"/>
            </a:xfrm>
            <a:custGeom>
              <a:avLst/>
              <a:gdLst>
                <a:gd name="T0" fmla="*/ 23 w 27"/>
                <a:gd name="T1" fmla="*/ 4 h 26"/>
                <a:gd name="T2" fmla="*/ 14 w 27"/>
                <a:gd name="T3" fmla="*/ 0 h 26"/>
                <a:gd name="T4" fmla="*/ 4 w 27"/>
                <a:gd name="T5" fmla="*/ 4 h 26"/>
                <a:gd name="T6" fmla="*/ 0 w 27"/>
                <a:gd name="T7" fmla="*/ 13 h 26"/>
                <a:gd name="T8" fmla="*/ 4 w 27"/>
                <a:gd name="T9" fmla="*/ 23 h 26"/>
                <a:gd name="T10" fmla="*/ 14 w 27"/>
                <a:gd name="T11" fmla="*/ 26 h 26"/>
                <a:gd name="T12" fmla="*/ 23 w 27"/>
                <a:gd name="T13" fmla="*/ 23 h 26"/>
                <a:gd name="T14" fmla="*/ 27 w 27"/>
                <a:gd name="T15" fmla="*/ 13 h 26"/>
                <a:gd name="T16" fmla="*/ 23 w 27"/>
                <a:gd name="T17" fmla="*/ 4 h 26"/>
                <a:gd name="T18" fmla="*/ 23 w 27"/>
                <a:gd name="T19" fmla="*/ 8 h 26"/>
                <a:gd name="T20" fmla="*/ 19 w 27"/>
                <a:gd name="T21" fmla="*/ 8 h 26"/>
                <a:gd name="T22" fmla="*/ 17 w 27"/>
                <a:gd name="T23" fmla="*/ 3 h 26"/>
                <a:gd name="T24" fmla="*/ 23 w 27"/>
                <a:gd name="T25" fmla="*/ 8 h 26"/>
                <a:gd name="T26" fmla="*/ 14 w 27"/>
                <a:gd name="T27" fmla="*/ 3 h 26"/>
                <a:gd name="T28" fmla="*/ 16 w 27"/>
                <a:gd name="T29" fmla="*/ 8 h 26"/>
                <a:gd name="T30" fmla="*/ 11 w 27"/>
                <a:gd name="T31" fmla="*/ 8 h 26"/>
                <a:gd name="T32" fmla="*/ 14 w 27"/>
                <a:gd name="T33" fmla="*/ 3 h 26"/>
                <a:gd name="T34" fmla="*/ 3 w 27"/>
                <a:gd name="T35" fmla="*/ 16 h 26"/>
                <a:gd name="T36" fmla="*/ 3 w 27"/>
                <a:gd name="T37" fmla="*/ 13 h 26"/>
                <a:gd name="T38" fmla="*/ 3 w 27"/>
                <a:gd name="T39" fmla="*/ 10 h 26"/>
                <a:gd name="T40" fmla="*/ 8 w 27"/>
                <a:gd name="T41" fmla="*/ 10 h 26"/>
                <a:gd name="T42" fmla="*/ 8 w 27"/>
                <a:gd name="T43" fmla="*/ 13 h 26"/>
                <a:gd name="T44" fmla="*/ 8 w 27"/>
                <a:gd name="T45" fmla="*/ 16 h 26"/>
                <a:gd name="T46" fmla="*/ 3 w 27"/>
                <a:gd name="T47" fmla="*/ 16 h 26"/>
                <a:gd name="T48" fmla="*/ 4 w 27"/>
                <a:gd name="T49" fmla="*/ 18 h 26"/>
                <a:gd name="T50" fmla="*/ 8 w 27"/>
                <a:gd name="T51" fmla="*/ 18 h 26"/>
                <a:gd name="T52" fmla="*/ 10 w 27"/>
                <a:gd name="T53" fmla="*/ 23 h 26"/>
                <a:gd name="T54" fmla="*/ 4 w 27"/>
                <a:gd name="T55" fmla="*/ 18 h 26"/>
                <a:gd name="T56" fmla="*/ 8 w 27"/>
                <a:gd name="T57" fmla="*/ 8 h 26"/>
                <a:gd name="T58" fmla="*/ 4 w 27"/>
                <a:gd name="T59" fmla="*/ 8 h 26"/>
                <a:gd name="T60" fmla="*/ 10 w 27"/>
                <a:gd name="T61" fmla="*/ 3 h 26"/>
                <a:gd name="T62" fmla="*/ 8 w 27"/>
                <a:gd name="T63" fmla="*/ 8 h 26"/>
                <a:gd name="T64" fmla="*/ 14 w 27"/>
                <a:gd name="T65" fmla="*/ 24 h 26"/>
                <a:gd name="T66" fmla="*/ 11 w 27"/>
                <a:gd name="T67" fmla="*/ 18 h 26"/>
                <a:gd name="T68" fmla="*/ 16 w 27"/>
                <a:gd name="T69" fmla="*/ 18 h 26"/>
                <a:gd name="T70" fmla="*/ 14 w 27"/>
                <a:gd name="T71" fmla="*/ 24 h 26"/>
                <a:gd name="T72" fmla="*/ 17 w 27"/>
                <a:gd name="T73" fmla="*/ 16 h 26"/>
                <a:gd name="T74" fmla="*/ 10 w 27"/>
                <a:gd name="T75" fmla="*/ 16 h 26"/>
                <a:gd name="T76" fmla="*/ 10 w 27"/>
                <a:gd name="T77" fmla="*/ 13 h 26"/>
                <a:gd name="T78" fmla="*/ 10 w 27"/>
                <a:gd name="T79" fmla="*/ 10 h 26"/>
                <a:gd name="T80" fmla="*/ 17 w 27"/>
                <a:gd name="T81" fmla="*/ 10 h 26"/>
                <a:gd name="T82" fmla="*/ 17 w 27"/>
                <a:gd name="T83" fmla="*/ 13 h 26"/>
                <a:gd name="T84" fmla="*/ 17 w 27"/>
                <a:gd name="T85" fmla="*/ 16 h 26"/>
                <a:gd name="T86" fmla="*/ 17 w 27"/>
                <a:gd name="T87" fmla="*/ 23 h 26"/>
                <a:gd name="T88" fmla="*/ 19 w 27"/>
                <a:gd name="T89" fmla="*/ 18 h 26"/>
                <a:gd name="T90" fmla="*/ 23 w 27"/>
                <a:gd name="T91" fmla="*/ 18 h 26"/>
                <a:gd name="T92" fmla="*/ 17 w 27"/>
                <a:gd name="T93" fmla="*/ 23 h 26"/>
                <a:gd name="T94" fmla="*/ 19 w 27"/>
                <a:gd name="T95" fmla="*/ 16 h 26"/>
                <a:gd name="T96" fmla="*/ 20 w 27"/>
                <a:gd name="T97" fmla="*/ 13 h 26"/>
                <a:gd name="T98" fmla="*/ 19 w 27"/>
                <a:gd name="T99" fmla="*/ 10 h 26"/>
                <a:gd name="T100" fmla="*/ 24 w 27"/>
                <a:gd name="T101" fmla="*/ 10 h 26"/>
                <a:gd name="T102" fmla="*/ 24 w 27"/>
                <a:gd name="T103" fmla="*/ 13 h 26"/>
                <a:gd name="T104" fmla="*/ 24 w 27"/>
                <a:gd name="T105" fmla="*/ 16 h 26"/>
                <a:gd name="T106" fmla="*/ 19 w 27"/>
                <a:gd name="T107" fmla="*/ 1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" h="26">
                  <a:moveTo>
                    <a:pt x="23" y="4"/>
                  </a:moveTo>
                  <a:cubicBezTo>
                    <a:pt x="20" y="1"/>
                    <a:pt x="17" y="0"/>
                    <a:pt x="14" y="0"/>
                  </a:cubicBezTo>
                  <a:cubicBezTo>
                    <a:pt x="10" y="0"/>
                    <a:pt x="7" y="1"/>
                    <a:pt x="4" y="4"/>
                  </a:cubicBezTo>
                  <a:cubicBezTo>
                    <a:pt x="2" y="6"/>
                    <a:pt x="0" y="9"/>
                    <a:pt x="0" y="13"/>
                  </a:cubicBezTo>
                  <a:cubicBezTo>
                    <a:pt x="0" y="17"/>
                    <a:pt x="2" y="20"/>
                    <a:pt x="4" y="23"/>
                  </a:cubicBezTo>
                  <a:cubicBezTo>
                    <a:pt x="7" y="25"/>
                    <a:pt x="10" y="26"/>
                    <a:pt x="14" y="26"/>
                  </a:cubicBezTo>
                  <a:cubicBezTo>
                    <a:pt x="17" y="26"/>
                    <a:pt x="20" y="25"/>
                    <a:pt x="23" y="23"/>
                  </a:cubicBezTo>
                  <a:cubicBezTo>
                    <a:pt x="26" y="20"/>
                    <a:pt x="27" y="17"/>
                    <a:pt x="27" y="13"/>
                  </a:cubicBezTo>
                  <a:cubicBezTo>
                    <a:pt x="27" y="9"/>
                    <a:pt x="26" y="6"/>
                    <a:pt x="23" y="4"/>
                  </a:cubicBezTo>
                  <a:close/>
                  <a:moveTo>
                    <a:pt x="23" y="8"/>
                  </a:moveTo>
                  <a:cubicBezTo>
                    <a:pt x="19" y="8"/>
                    <a:pt x="19" y="8"/>
                    <a:pt x="19" y="8"/>
                  </a:cubicBezTo>
                  <a:cubicBezTo>
                    <a:pt x="18" y="6"/>
                    <a:pt x="18" y="5"/>
                    <a:pt x="17" y="3"/>
                  </a:cubicBezTo>
                  <a:cubicBezTo>
                    <a:pt x="20" y="4"/>
                    <a:pt x="22" y="5"/>
                    <a:pt x="23" y="8"/>
                  </a:cubicBezTo>
                  <a:close/>
                  <a:moveTo>
                    <a:pt x="14" y="3"/>
                  </a:moveTo>
                  <a:cubicBezTo>
                    <a:pt x="15" y="4"/>
                    <a:pt x="16" y="6"/>
                    <a:pt x="16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2" y="6"/>
                    <a:pt x="12" y="4"/>
                    <a:pt x="14" y="3"/>
                  </a:cubicBezTo>
                  <a:close/>
                  <a:moveTo>
                    <a:pt x="3" y="16"/>
                  </a:moveTo>
                  <a:cubicBezTo>
                    <a:pt x="3" y="15"/>
                    <a:pt x="3" y="14"/>
                    <a:pt x="3" y="13"/>
                  </a:cubicBezTo>
                  <a:cubicBezTo>
                    <a:pt x="3" y="12"/>
                    <a:pt x="3" y="11"/>
                    <a:pt x="3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1"/>
                    <a:pt x="8" y="12"/>
                    <a:pt x="8" y="13"/>
                  </a:cubicBezTo>
                  <a:cubicBezTo>
                    <a:pt x="8" y="14"/>
                    <a:pt x="8" y="15"/>
                    <a:pt x="8" y="16"/>
                  </a:cubicBezTo>
                  <a:lnTo>
                    <a:pt x="3" y="16"/>
                  </a:lnTo>
                  <a:close/>
                  <a:moveTo>
                    <a:pt x="4" y="18"/>
                  </a:moveTo>
                  <a:cubicBezTo>
                    <a:pt x="8" y="18"/>
                    <a:pt x="8" y="18"/>
                    <a:pt x="8" y="18"/>
                  </a:cubicBezTo>
                  <a:cubicBezTo>
                    <a:pt x="9" y="20"/>
                    <a:pt x="9" y="22"/>
                    <a:pt x="10" y="23"/>
                  </a:cubicBezTo>
                  <a:cubicBezTo>
                    <a:pt x="8" y="22"/>
                    <a:pt x="6" y="21"/>
                    <a:pt x="4" y="18"/>
                  </a:cubicBezTo>
                  <a:close/>
                  <a:moveTo>
                    <a:pt x="8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6" y="5"/>
                    <a:pt x="8" y="4"/>
                    <a:pt x="10" y="3"/>
                  </a:cubicBezTo>
                  <a:cubicBezTo>
                    <a:pt x="9" y="5"/>
                    <a:pt x="9" y="6"/>
                    <a:pt x="8" y="8"/>
                  </a:cubicBezTo>
                  <a:close/>
                  <a:moveTo>
                    <a:pt x="14" y="24"/>
                  </a:moveTo>
                  <a:cubicBezTo>
                    <a:pt x="12" y="22"/>
                    <a:pt x="12" y="20"/>
                    <a:pt x="11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6" y="20"/>
                    <a:pt x="15" y="22"/>
                    <a:pt x="14" y="24"/>
                  </a:cubicBezTo>
                  <a:close/>
                  <a:moveTo>
                    <a:pt x="17" y="16"/>
                  </a:moveTo>
                  <a:cubicBezTo>
                    <a:pt x="10" y="16"/>
                    <a:pt x="10" y="16"/>
                    <a:pt x="10" y="16"/>
                  </a:cubicBezTo>
                  <a:cubicBezTo>
                    <a:pt x="10" y="15"/>
                    <a:pt x="10" y="14"/>
                    <a:pt x="10" y="13"/>
                  </a:cubicBezTo>
                  <a:cubicBezTo>
                    <a:pt x="10" y="12"/>
                    <a:pt x="10" y="11"/>
                    <a:pt x="10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1"/>
                    <a:pt x="17" y="12"/>
                    <a:pt x="17" y="13"/>
                  </a:cubicBezTo>
                  <a:cubicBezTo>
                    <a:pt x="17" y="14"/>
                    <a:pt x="17" y="15"/>
                    <a:pt x="17" y="16"/>
                  </a:cubicBezTo>
                  <a:close/>
                  <a:moveTo>
                    <a:pt x="17" y="23"/>
                  </a:moveTo>
                  <a:cubicBezTo>
                    <a:pt x="18" y="22"/>
                    <a:pt x="18" y="20"/>
                    <a:pt x="19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2" y="21"/>
                    <a:pt x="20" y="22"/>
                    <a:pt x="17" y="23"/>
                  </a:cubicBezTo>
                  <a:close/>
                  <a:moveTo>
                    <a:pt x="19" y="16"/>
                  </a:moveTo>
                  <a:cubicBezTo>
                    <a:pt x="20" y="15"/>
                    <a:pt x="20" y="14"/>
                    <a:pt x="20" y="13"/>
                  </a:cubicBezTo>
                  <a:cubicBezTo>
                    <a:pt x="20" y="12"/>
                    <a:pt x="20" y="11"/>
                    <a:pt x="19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11"/>
                    <a:pt x="24" y="12"/>
                    <a:pt x="24" y="13"/>
                  </a:cubicBezTo>
                  <a:cubicBezTo>
                    <a:pt x="24" y="14"/>
                    <a:pt x="24" y="15"/>
                    <a:pt x="24" y="16"/>
                  </a:cubicBezTo>
                  <a:lnTo>
                    <a:pt x="19" y="1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FF615B5E-8D54-4AE8-A96C-8A9DE0EFD216}"/>
              </a:ext>
            </a:extLst>
          </p:cNvPr>
          <p:cNvGrpSpPr/>
          <p:nvPr/>
        </p:nvGrpSpPr>
        <p:grpSpPr>
          <a:xfrm>
            <a:off x="244462" y="3096810"/>
            <a:ext cx="2454493" cy="246221"/>
            <a:chOff x="2734150" y="1427021"/>
            <a:chExt cx="2454493" cy="246221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97107811-1A59-49FF-9ECA-2F511EB9E4C2}"/>
                </a:ext>
              </a:extLst>
            </p:cNvPr>
            <p:cNvSpPr txBox="1"/>
            <p:nvPr/>
          </p:nvSpPr>
          <p:spPr>
            <a:xfrm>
              <a:off x="2734150" y="1427021"/>
              <a:ext cx="2147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accent1">
                      <a:lumMod val="75000"/>
                    </a:schemeClr>
                  </a:solidFill>
                  <a:latin typeface="+mj-lt"/>
                  <a:ea typeface="Tahoma" panose="020B0604030504040204" pitchFamily="34" charset="0"/>
                  <a:cs typeface="Arial" panose="020B0604020202020204" pitchFamily="34" charset="0"/>
                </a:rPr>
                <a:t>COMPETENCES</a:t>
              </a:r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31DE09AF-3435-4ED1-8D87-6025A3BC6BDF}"/>
                </a:ext>
              </a:extLst>
            </p:cNvPr>
            <p:cNvCxnSpPr>
              <a:cxnSpLocks/>
            </p:cNvCxnSpPr>
            <p:nvPr/>
          </p:nvCxnSpPr>
          <p:spPr>
            <a:xfrm>
              <a:off x="2824682" y="1632898"/>
              <a:ext cx="2363961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7EC34176-23AA-4EDF-A1A7-D544ECD1F88B}"/>
              </a:ext>
            </a:extLst>
          </p:cNvPr>
          <p:cNvSpPr txBox="1"/>
          <p:nvPr/>
        </p:nvSpPr>
        <p:spPr>
          <a:xfrm>
            <a:off x="237087" y="3352006"/>
            <a:ext cx="24618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§"/>
            </a:pP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Suivi à la lettre des mesures d'hygiène HACCP (Hazard </a:t>
            </a:r>
            <a:r>
              <a:rPr lang="fr-FR" sz="800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 Critical Control Point) et de sécurité.</a:t>
            </a: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Formation de base en secourisme (premiers secours).</a:t>
            </a: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Maîtrise des méthodologies ergonomiques de nettoyage.</a:t>
            </a: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Capacité d'adaptation aux environnements de travail divers et à des personnalités différentes.</a:t>
            </a:r>
          </a:p>
          <a:p>
            <a:pPr marL="171450" indent="-171450">
              <a:buFont typeface="Wingdings" pitchFamily="2" charset="2"/>
              <a:buChar char="§"/>
            </a:pP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Esprit d'équipe.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9AE73DB3-CB8E-4456-9046-95E3130F26CA}"/>
              </a:ext>
            </a:extLst>
          </p:cNvPr>
          <p:cNvGrpSpPr/>
          <p:nvPr/>
        </p:nvGrpSpPr>
        <p:grpSpPr>
          <a:xfrm>
            <a:off x="244462" y="5445604"/>
            <a:ext cx="2454493" cy="246221"/>
            <a:chOff x="2734150" y="1427021"/>
            <a:chExt cx="2454493" cy="246221"/>
          </a:xfrm>
        </p:grpSpPr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6446B8D8-396E-4064-83DB-97143D3FE329}"/>
                </a:ext>
              </a:extLst>
            </p:cNvPr>
            <p:cNvSpPr txBox="1"/>
            <p:nvPr/>
          </p:nvSpPr>
          <p:spPr>
            <a:xfrm>
              <a:off x="2734150" y="1427021"/>
              <a:ext cx="2147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accent1">
                      <a:lumMod val="75000"/>
                    </a:schemeClr>
                  </a:solidFill>
                  <a:latin typeface="+mj-lt"/>
                  <a:ea typeface="Tahoma" panose="020B0604030504040204" pitchFamily="34" charset="0"/>
                  <a:cs typeface="Arial" panose="020B0604020202020204" pitchFamily="34" charset="0"/>
                </a:rPr>
                <a:t>LANGUE</a:t>
              </a:r>
            </a:p>
          </p:txBody>
        </p: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279AAE4B-9915-4729-8AB3-261CDB30A2B2}"/>
                </a:ext>
              </a:extLst>
            </p:cNvPr>
            <p:cNvCxnSpPr>
              <a:cxnSpLocks/>
            </p:cNvCxnSpPr>
            <p:nvPr/>
          </p:nvCxnSpPr>
          <p:spPr>
            <a:xfrm>
              <a:off x="2824682" y="1632898"/>
              <a:ext cx="2363961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0373BCE7-1664-4C73-9449-F9DFF2FDDF14}"/>
              </a:ext>
            </a:extLst>
          </p:cNvPr>
          <p:cNvSpPr txBox="1"/>
          <p:nvPr/>
        </p:nvSpPr>
        <p:spPr>
          <a:xfrm>
            <a:off x="244463" y="5730014"/>
            <a:ext cx="1153660" cy="218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Anglais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F61E0701-6C64-4A7A-9DE3-F2F2EE5BCAE6}"/>
              </a:ext>
            </a:extLst>
          </p:cNvPr>
          <p:cNvSpPr txBox="1"/>
          <p:nvPr/>
        </p:nvSpPr>
        <p:spPr>
          <a:xfrm>
            <a:off x="244462" y="5993117"/>
            <a:ext cx="1284677" cy="218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Espagnol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DD4CDD7-2A41-4A9C-B8D8-4630237E8494}"/>
              </a:ext>
            </a:extLst>
          </p:cNvPr>
          <p:cNvSpPr txBox="1"/>
          <p:nvPr/>
        </p:nvSpPr>
        <p:spPr>
          <a:xfrm>
            <a:off x="244462" y="6248846"/>
            <a:ext cx="1284677" cy="218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Allemand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4F5C455C-3121-483B-9FE4-DD6D015187F6}"/>
              </a:ext>
            </a:extLst>
          </p:cNvPr>
          <p:cNvGrpSpPr/>
          <p:nvPr/>
        </p:nvGrpSpPr>
        <p:grpSpPr>
          <a:xfrm>
            <a:off x="1498863" y="5795705"/>
            <a:ext cx="1001134" cy="86626"/>
            <a:chOff x="1418665" y="5786633"/>
            <a:chExt cx="1154602" cy="86626"/>
          </a:xfrm>
        </p:grpSpPr>
        <p:sp>
          <p:nvSpPr>
            <p:cNvPr id="103" name="Rectangle: Rounded Corners 102">
              <a:extLst>
                <a:ext uri="{FF2B5EF4-FFF2-40B4-BE49-F238E27FC236}">
                  <a16:creationId xmlns:a16="http://schemas.microsoft.com/office/drawing/2014/main" id="{7929977F-DC51-48FE-9792-11C294F19480}"/>
                </a:ext>
              </a:extLst>
            </p:cNvPr>
            <p:cNvSpPr/>
            <p:nvPr/>
          </p:nvSpPr>
          <p:spPr>
            <a:xfrm>
              <a:off x="1418665" y="5786633"/>
              <a:ext cx="1154602" cy="86626"/>
            </a:xfrm>
            <a:prstGeom prst="roundRect">
              <a:avLst/>
            </a:prstGeom>
            <a:noFill/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Rectangle: Rounded Corners 103">
              <a:extLst>
                <a:ext uri="{FF2B5EF4-FFF2-40B4-BE49-F238E27FC236}">
                  <a16:creationId xmlns:a16="http://schemas.microsoft.com/office/drawing/2014/main" id="{B8E80B82-B5C9-4448-BA65-4D4019514942}"/>
                </a:ext>
              </a:extLst>
            </p:cNvPr>
            <p:cNvSpPr/>
            <p:nvPr/>
          </p:nvSpPr>
          <p:spPr>
            <a:xfrm>
              <a:off x="1418665" y="5786633"/>
              <a:ext cx="982888" cy="8662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41395EB0-CA8E-4913-8A7E-EBAC47EEB447}"/>
              </a:ext>
            </a:extLst>
          </p:cNvPr>
          <p:cNvGrpSpPr/>
          <p:nvPr/>
        </p:nvGrpSpPr>
        <p:grpSpPr>
          <a:xfrm>
            <a:off x="1498862" y="6058808"/>
            <a:ext cx="1001135" cy="86626"/>
            <a:chOff x="1418664" y="5786633"/>
            <a:chExt cx="1154603" cy="86626"/>
          </a:xfrm>
        </p:grpSpPr>
        <p:sp>
          <p:nvSpPr>
            <p:cNvPr id="106" name="Rectangle: Rounded Corners 105">
              <a:extLst>
                <a:ext uri="{FF2B5EF4-FFF2-40B4-BE49-F238E27FC236}">
                  <a16:creationId xmlns:a16="http://schemas.microsoft.com/office/drawing/2014/main" id="{E8D76620-EE28-42B3-8577-D1C47C5F2F98}"/>
                </a:ext>
              </a:extLst>
            </p:cNvPr>
            <p:cNvSpPr/>
            <p:nvPr/>
          </p:nvSpPr>
          <p:spPr>
            <a:xfrm>
              <a:off x="1418665" y="5786633"/>
              <a:ext cx="1154602" cy="86626"/>
            </a:xfrm>
            <a:prstGeom prst="roundRect">
              <a:avLst/>
            </a:prstGeom>
            <a:noFill/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Rectangle: Rounded Corners 106">
              <a:extLst>
                <a:ext uri="{FF2B5EF4-FFF2-40B4-BE49-F238E27FC236}">
                  <a16:creationId xmlns:a16="http://schemas.microsoft.com/office/drawing/2014/main" id="{2D320154-E935-420B-B75A-332393925C11}"/>
                </a:ext>
              </a:extLst>
            </p:cNvPr>
            <p:cNvSpPr/>
            <p:nvPr/>
          </p:nvSpPr>
          <p:spPr>
            <a:xfrm>
              <a:off x="1418664" y="5786633"/>
              <a:ext cx="982887" cy="8662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54D81D37-D552-473B-BDDD-58ED79AFB684}"/>
              </a:ext>
            </a:extLst>
          </p:cNvPr>
          <p:cNvGrpSpPr/>
          <p:nvPr/>
        </p:nvGrpSpPr>
        <p:grpSpPr>
          <a:xfrm>
            <a:off x="1498863" y="6314537"/>
            <a:ext cx="1001134" cy="86626"/>
            <a:chOff x="1418665" y="5786633"/>
            <a:chExt cx="1154602" cy="86626"/>
          </a:xfrm>
        </p:grpSpPr>
        <p:sp>
          <p:nvSpPr>
            <p:cNvPr id="109" name="Rectangle: Rounded Corners 108">
              <a:extLst>
                <a:ext uri="{FF2B5EF4-FFF2-40B4-BE49-F238E27FC236}">
                  <a16:creationId xmlns:a16="http://schemas.microsoft.com/office/drawing/2014/main" id="{3246342B-9CA7-48BE-A718-EDF2C69E2BDF}"/>
                </a:ext>
              </a:extLst>
            </p:cNvPr>
            <p:cNvSpPr/>
            <p:nvPr/>
          </p:nvSpPr>
          <p:spPr>
            <a:xfrm>
              <a:off x="1418665" y="5786633"/>
              <a:ext cx="1154602" cy="86626"/>
            </a:xfrm>
            <a:prstGeom prst="roundRect">
              <a:avLst/>
            </a:prstGeom>
            <a:noFill/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Rectangle: Rounded Corners 109">
              <a:extLst>
                <a:ext uri="{FF2B5EF4-FFF2-40B4-BE49-F238E27FC236}">
                  <a16:creationId xmlns:a16="http://schemas.microsoft.com/office/drawing/2014/main" id="{B497ABFA-829E-4D9D-8BFB-D4031C940DBE}"/>
                </a:ext>
              </a:extLst>
            </p:cNvPr>
            <p:cNvSpPr/>
            <p:nvPr/>
          </p:nvSpPr>
          <p:spPr>
            <a:xfrm>
              <a:off x="1418665" y="5786633"/>
              <a:ext cx="982886" cy="8662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05BBBDE7-92E1-4E44-9958-D12255175415}"/>
              </a:ext>
            </a:extLst>
          </p:cNvPr>
          <p:cNvGrpSpPr/>
          <p:nvPr/>
        </p:nvGrpSpPr>
        <p:grpSpPr>
          <a:xfrm>
            <a:off x="244462" y="6749171"/>
            <a:ext cx="2454493" cy="246221"/>
            <a:chOff x="2734150" y="1427021"/>
            <a:chExt cx="2454493" cy="246221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D51DA816-1290-4749-BAC9-0944E6F6418C}"/>
                </a:ext>
              </a:extLst>
            </p:cNvPr>
            <p:cNvSpPr txBox="1"/>
            <p:nvPr/>
          </p:nvSpPr>
          <p:spPr>
            <a:xfrm>
              <a:off x="2734150" y="1427021"/>
              <a:ext cx="2147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accent1">
                      <a:lumMod val="75000"/>
                    </a:schemeClr>
                  </a:solidFill>
                  <a:latin typeface="+mj-lt"/>
                  <a:ea typeface="Tahoma" panose="020B0604030504040204" pitchFamily="34" charset="0"/>
                  <a:cs typeface="Arial" panose="020B0604020202020204" pitchFamily="34" charset="0"/>
                </a:rPr>
                <a:t>CENTRES D’INTERETS</a:t>
              </a:r>
            </a:p>
          </p:txBody>
        </p: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385E01ED-1B1F-4CBC-A7CE-33125FC60A85}"/>
                </a:ext>
              </a:extLst>
            </p:cNvPr>
            <p:cNvCxnSpPr>
              <a:cxnSpLocks/>
            </p:cNvCxnSpPr>
            <p:nvPr/>
          </p:nvCxnSpPr>
          <p:spPr>
            <a:xfrm>
              <a:off x="2824682" y="1632898"/>
              <a:ext cx="2363961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Box 113">
            <a:extLst>
              <a:ext uri="{FF2B5EF4-FFF2-40B4-BE49-F238E27FC236}">
                <a16:creationId xmlns:a16="http://schemas.microsoft.com/office/drawing/2014/main" id="{64AA5E7E-118D-4F78-B6D0-47613CA6EFE7}"/>
              </a:ext>
            </a:extLst>
          </p:cNvPr>
          <p:cNvSpPr txBox="1"/>
          <p:nvPr/>
        </p:nvSpPr>
        <p:spPr>
          <a:xfrm>
            <a:off x="251835" y="6963768"/>
            <a:ext cx="24471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Musique : RnB, Jazz et hip hop sont mes genres musicaux de prédilection.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fr-FR" sz="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 : adepte de course de fond, je cours au moins 50 mètres chaque jour.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fr-FR" sz="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Danse : je pratique le tango 3 fois par semaine.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592DD592-E51F-4BBF-83F4-081435F89A6F}"/>
              </a:ext>
            </a:extLst>
          </p:cNvPr>
          <p:cNvGrpSpPr/>
          <p:nvPr/>
        </p:nvGrpSpPr>
        <p:grpSpPr>
          <a:xfrm>
            <a:off x="258217" y="8248424"/>
            <a:ext cx="2454493" cy="246221"/>
            <a:chOff x="2734150" y="1427021"/>
            <a:chExt cx="2454493" cy="246221"/>
          </a:xfrm>
        </p:grpSpPr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BC1A0030-59A0-4B72-93B9-27D194DFFA6B}"/>
                </a:ext>
              </a:extLst>
            </p:cNvPr>
            <p:cNvSpPr txBox="1"/>
            <p:nvPr/>
          </p:nvSpPr>
          <p:spPr>
            <a:xfrm>
              <a:off x="2734150" y="1427021"/>
              <a:ext cx="2147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accent1">
                      <a:lumMod val="75000"/>
                    </a:schemeClr>
                  </a:solidFill>
                  <a:latin typeface="+mj-lt"/>
                  <a:ea typeface="Tahoma" panose="020B0604030504040204" pitchFamily="34" charset="0"/>
                  <a:cs typeface="Arial" panose="020B0604020202020204" pitchFamily="34" charset="0"/>
                </a:rPr>
                <a:t>QUALITES</a:t>
              </a:r>
            </a:p>
          </p:txBody>
        </p: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F2766A03-2D35-4A56-BB3D-FD8B094690C1}"/>
                </a:ext>
              </a:extLst>
            </p:cNvPr>
            <p:cNvCxnSpPr>
              <a:cxnSpLocks/>
            </p:cNvCxnSpPr>
            <p:nvPr/>
          </p:nvCxnSpPr>
          <p:spPr>
            <a:xfrm>
              <a:off x="2824682" y="1632898"/>
              <a:ext cx="2363961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TextBox 118">
            <a:extLst>
              <a:ext uri="{FF2B5EF4-FFF2-40B4-BE49-F238E27FC236}">
                <a16:creationId xmlns:a16="http://schemas.microsoft.com/office/drawing/2014/main" id="{1C8C85B6-52E0-4C6F-B1C1-E618FEF12B76}"/>
              </a:ext>
            </a:extLst>
          </p:cNvPr>
          <p:cNvSpPr txBox="1"/>
          <p:nvPr/>
        </p:nvSpPr>
        <p:spPr>
          <a:xfrm>
            <a:off x="253654" y="8465900"/>
            <a:ext cx="24664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§"/>
            </a:pPr>
            <a:r>
              <a:rPr lang="fr-F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 inné de la communication.</a:t>
            </a:r>
          </a:p>
          <a:p>
            <a:pPr marL="171450" indent="-171450">
              <a:buFont typeface="Wingdings" pitchFamily="2" charset="2"/>
              <a:buChar char="§"/>
            </a:pPr>
            <a:endParaRPr lang="fr-FR" sz="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fr-F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Grande flexibilité horaire.</a:t>
            </a:r>
          </a:p>
          <a:p>
            <a:pPr marL="171450" indent="-171450">
              <a:buFont typeface="Wingdings" pitchFamily="2" charset="2"/>
              <a:buChar char="§"/>
            </a:pPr>
            <a:endParaRPr lang="fr-FR" sz="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fr-F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 de la hiérarchie.</a:t>
            </a:r>
          </a:p>
          <a:p>
            <a:pPr marL="171450" indent="-171450">
              <a:buFont typeface="Wingdings" pitchFamily="2" charset="2"/>
              <a:buChar char="§"/>
            </a:pPr>
            <a:endParaRPr lang="fr-FR" sz="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fr-F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 de la ponctualité.</a:t>
            </a:r>
          </a:p>
          <a:p>
            <a:pPr marL="171450" indent="-171450">
              <a:buFont typeface="Wingdings" pitchFamily="2" charset="2"/>
              <a:buChar char="§"/>
            </a:pPr>
            <a:endParaRPr lang="fr-FR" sz="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fr-F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Honnêteté à toutes épreuves.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Bande diagonale 122">
            <a:extLst>
              <a:ext uri="{FF2B5EF4-FFF2-40B4-BE49-F238E27FC236}">
                <a16:creationId xmlns:a16="http://schemas.microsoft.com/office/drawing/2014/main" id="{DC9C53E5-5E66-1942-AB10-C296126BEB7A}"/>
              </a:ext>
            </a:extLst>
          </p:cNvPr>
          <p:cNvSpPr/>
          <p:nvPr/>
        </p:nvSpPr>
        <p:spPr>
          <a:xfrm>
            <a:off x="-8889" y="1444"/>
            <a:ext cx="744298" cy="730928"/>
          </a:xfrm>
          <a:prstGeom prst="diagStrip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4" name="Bande diagonale 123">
            <a:extLst>
              <a:ext uri="{FF2B5EF4-FFF2-40B4-BE49-F238E27FC236}">
                <a16:creationId xmlns:a16="http://schemas.microsoft.com/office/drawing/2014/main" id="{9910282B-3248-A142-8B88-E73E59E94AAD}"/>
              </a:ext>
            </a:extLst>
          </p:cNvPr>
          <p:cNvSpPr/>
          <p:nvPr/>
        </p:nvSpPr>
        <p:spPr>
          <a:xfrm>
            <a:off x="0" y="625517"/>
            <a:ext cx="744298" cy="730928"/>
          </a:xfrm>
          <a:prstGeom prst="diagStrip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5" name="Bande diagonale 124">
            <a:extLst>
              <a:ext uri="{FF2B5EF4-FFF2-40B4-BE49-F238E27FC236}">
                <a16:creationId xmlns:a16="http://schemas.microsoft.com/office/drawing/2014/main" id="{D922E13A-210C-4540-BB68-D5C4F0DF1D10}"/>
              </a:ext>
            </a:extLst>
          </p:cNvPr>
          <p:cNvSpPr/>
          <p:nvPr/>
        </p:nvSpPr>
        <p:spPr>
          <a:xfrm>
            <a:off x="349417" y="284184"/>
            <a:ext cx="744298" cy="730928"/>
          </a:xfrm>
          <a:prstGeom prst="diagStrip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6" name="Bande diagonale 125">
            <a:extLst>
              <a:ext uri="{FF2B5EF4-FFF2-40B4-BE49-F238E27FC236}">
                <a16:creationId xmlns:a16="http://schemas.microsoft.com/office/drawing/2014/main" id="{62FDECA4-4712-684F-A7DE-D2C2C09B3CD9}"/>
              </a:ext>
            </a:extLst>
          </p:cNvPr>
          <p:cNvSpPr/>
          <p:nvPr/>
        </p:nvSpPr>
        <p:spPr>
          <a:xfrm>
            <a:off x="640750" y="-1474"/>
            <a:ext cx="744298" cy="730928"/>
          </a:xfrm>
          <a:prstGeom prst="diagStrip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1" name="Bande diagonale 130">
            <a:extLst>
              <a:ext uri="{FF2B5EF4-FFF2-40B4-BE49-F238E27FC236}">
                <a16:creationId xmlns:a16="http://schemas.microsoft.com/office/drawing/2014/main" id="{2669A098-C5A0-8C48-AAD3-C0A9F13B7B23}"/>
              </a:ext>
            </a:extLst>
          </p:cNvPr>
          <p:cNvSpPr/>
          <p:nvPr/>
        </p:nvSpPr>
        <p:spPr>
          <a:xfrm>
            <a:off x="-5949" y="1256057"/>
            <a:ext cx="744298" cy="730928"/>
          </a:xfrm>
          <a:prstGeom prst="diagStrip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2" name="Bande diagonale 131">
            <a:extLst>
              <a:ext uri="{FF2B5EF4-FFF2-40B4-BE49-F238E27FC236}">
                <a16:creationId xmlns:a16="http://schemas.microsoft.com/office/drawing/2014/main" id="{36AC889C-248E-8E40-BBD6-10B306388411}"/>
              </a:ext>
            </a:extLst>
          </p:cNvPr>
          <p:cNvSpPr/>
          <p:nvPr/>
        </p:nvSpPr>
        <p:spPr>
          <a:xfrm>
            <a:off x="363989" y="894097"/>
            <a:ext cx="744298" cy="730928"/>
          </a:xfrm>
          <a:prstGeom prst="diagStrip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3" name="Bande diagonale 132">
            <a:extLst>
              <a:ext uri="{FF2B5EF4-FFF2-40B4-BE49-F238E27FC236}">
                <a16:creationId xmlns:a16="http://schemas.microsoft.com/office/drawing/2014/main" id="{D727ACB7-A80F-B640-90FC-91FB49D573B0}"/>
              </a:ext>
            </a:extLst>
          </p:cNvPr>
          <p:cNvSpPr/>
          <p:nvPr/>
        </p:nvSpPr>
        <p:spPr>
          <a:xfrm>
            <a:off x="728852" y="535863"/>
            <a:ext cx="744298" cy="730928"/>
          </a:xfrm>
          <a:prstGeom prst="diagStrip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4" name="Bande diagonale 133">
            <a:extLst>
              <a:ext uri="{FF2B5EF4-FFF2-40B4-BE49-F238E27FC236}">
                <a16:creationId xmlns:a16="http://schemas.microsoft.com/office/drawing/2014/main" id="{78823C4B-A04F-A24F-A282-2F27AE7CF1A6}"/>
              </a:ext>
            </a:extLst>
          </p:cNvPr>
          <p:cNvSpPr/>
          <p:nvPr/>
        </p:nvSpPr>
        <p:spPr>
          <a:xfrm>
            <a:off x="1088393" y="183548"/>
            <a:ext cx="744298" cy="730928"/>
          </a:xfrm>
          <a:prstGeom prst="diagStrip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5" name="Bande diagonale 134">
            <a:extLst>
              <a:ext uri="{FF2B5EF4-FFF2-40B4-BE49-F238E27FC236}">
                <a16:creationId xmlns:a16="http://schemas.microsoft.com/office/drawing/2014/main" id="{6E4F1722-0094-D140-969F-C26E4D321D20}"/>
              </a:ext>
            </a:extLst>
          </p:cNvPr>
          <p:cNvSpPr/>
          <p:nvPr/>
        </p:nvSpPr>
        <p:spPr>
          <a:xfrm>
            <a:off x="1261903" y="7289"/>
            <a:ext cx="744298" cy="730928"/>
          </a:xfrm>
          <a:prstGeom prst="diagStrip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139" name="Group 35">
            <a:extLst>
              <a:ext uri="{FF2B5EF4-FFF2-40B4-BE49-F238E27FC236}">
                <a16:creationId xmlns:a16="http://schemas.microsoft.com/office/drawing/2014/main" id="{B502B1BA-5CB0-0745-AFD4-C7FAE960D090}"/>
              </a:ext>
            </a:extLst>
          </p:cNvPr>
          <p:cNvGrpSpPr/>
          <p:nvPr/>
        </p:nvGrpSpPr>
        <p:grpSpPr>
          <a:xfrm>
            <a:off x="2871094" y="6778646"/>
            <a:ext cx="3714986" cy="356580"/>
            <a:chOff x="2847178" y="2522505"/>
            <a:chExt cx="3714986" cy="356580"/>
          </a:xfrm>
        </p:grpSpPr>
        <p:sp>
          <p:nvSpPr>
            <p:cNvPr id="140" name="TextBox 36">
              <a:extLst>
                <a:ext uri="{FF2B5EF4-FFF2-40B4-BE49-F238E27FC236}">
                  <a16:creationId xmlns:a16="http://schemas.microsoft.com/office/drawing/2014/main" id="{F4EBCB88-1BE4-6942-84F8-F9FA03E89847}"/>
                </a:ext>
              </a:extLst>
            </p:cNvPr>
            <p:cNvSpPr txBox="1"/>
            <p:nvPr/>
          </p:nvSpPr>
          <p:spPr>
            <a:xfrm>
              <a:off x="2847178" y="2522505"/>
              <a:ext cx="332502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CAP AGENT DE PROPRETE ET HYGIENE</a:t>
              </a:r>
            </a:p>
          </p:txBody>
        </p:sp>
        <p:sp>
          <p:nvSpPr>
            <p:cNvPr id="141" name="TextBox 37">
              <a:extLst>
                <a:ext uri="{FF2B5EF4-FFF2-40B4-BE49-F238E27FC236}">
                  <a16:creationId xmlns:a16="http://schemas.microsoft.com/office/drawing/2014/main" id="{41BA26B3-AC9D-BD42-BFAF-E174585F19D2}"/>
                </a:ext>
              </a:extLst>
            </p:cNvPr>
            <p:cNvSpPr txBox="1"/>
            <p:nvPr/>
          </p:nvSpPr>
          <p:spPr>
            <a:xfrm>
              <a:off x="5486399" y="2522505"/>
              <a:ext cx="107576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00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2008</a:t>
              </a:r>
            </a:p>
          </p:txBody>
        </p:sp>
        <p:sp>
          <p:nvSpPr>
            <p:cNvPr id="142" name="TextBox 38">
              <a:extLst>
                <a:ext uri="{FF2B5EF4-FFF2-40B4-BE49-F238E27FC236}">
                  <a16:creationId xmlns:a16="http://schemas.microsoft.com/office/drawing/2014/main" id="{C030196B-33FB-EE43-8577-2E6D26FAF530}"/>
                </a:ext>
              </a:extLst>
            </p:cNvPr>
            <p:cNvSpPr txBox="1"/>
            <p:nvPr/>
          </p:nvSpPr>
          <p:spPr>
            <a:xfrm>
              <a:off x="2847179" y="2663641"/>
              <a:ext cx="259280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Lycée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professionnel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 Prony, Clichy sous </a:t>
              </a:r>
              <a:r>
                <a:rPr lang="en-US" sz="8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bois</a:t>
              </a: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  <p:sp>
        <p:nvSpPr>
          <p:cNvPr id="144" name="TextBox 116">
            <a:extLst>
              <a:ext uri="{FF2B5EF4-FFF2-40B4-BE49-F238E27FC236}">
                <a16:creationId xmlns:a16="http://schemas.microsoft.com/office/drawing/2014/main" id="{2119DED3-1286-B64D-ADC9-EB0F363C912C}"/>
              </a:ext>
            </a:extLst>
          </p:cNvPr>
          <p:cNvSpPr txBox="1"/>
          <p:nvPr/>
        </p:nvSpPr>
        <p:spPr>
          <a:xfrm>
            <a:off x="2871094" y="7717470"/>
            <a:ext cx="1823164" cy="848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8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VICNBENT LANGLOIS</a:t>
            </a:r>
          </a:p>
          <a:p>
            <a:pPr>
              <a:lnSpc>
                <a:spcPct val="125000"/>
              </a:lnSpc>
            </a:pPr>
            <a:r>
              <a:rPr lang="en-US" sz="8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Manager</a:t>
            </a:r>
          </a:p>
          <a:p>
            <a:pPr>
              <a:lnSpc>
                <a:spcPct val="125000"/>
              </a:lnSpc>
            </a:pP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Hôpital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public de Clichy-sous-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bois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25000"/>
              </a:lnSpc>
            </a:pPr>
            <a:r>
              <a:rPr lang="en-US" sz="800" dirty="0">
                <a:solidFill>
                  <a:srgbClr val="00B0F0"/>
                </a:solidFill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T</a:t>
            </a:r>
            <a:r>
              <a:rPr lang="en-US" sz="8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 : +33 1 22 33 44 55</a:t>
            </a:r>
          </a:p>
          <a:p>
            <a:pPr>
              <a:lnSpc>
                <a:spcPct val="125000"/>
              </a:lnSpc>
            </a:pPr>
            <a:r>
              <a:rPr lang="en-US" sz="800" dirty="0">
                <a:solidFill>
                  <a:srgbClr val="00B0F0"/>
                </a:solidFill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E</a:t>
            </a:r>
            <a:r>
              <a:rPr lang="en-US" sz="8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 : </a:t>
            </a:r>
            <a:r>
              <a:rPr lang="en-US" sz="800" dirty="0" err="1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mail@mail.com</a:t>
            </a:r>
            <a:endParaRPr lang="en-US" sz="800" dirty="0">
              <a:solidFill>
                <a:schemeClr val="bg1"/>
              </a:solidFill>
              <a:latin typeface="Roboto Slab" pitchFamily="2" charset="0"/>
              <a:ea typeface="Roboto Slab" pitchFamily="2" charset="0"/>
              <a:cs typeface="Roboto" panose="02000000000000000000" pitchFamily="2" charset="0"/>
            </a:endParaRPr>
          </a:p>
        </p:txBody>
      </p:sp>
      <p:sp>
        <p:nvSpPr>
          <p:cNvPr id="145" name="TextBox 116">
            <a:extLst>
              <a:ext uri="{FF2B5EF4-FFF2-40B4-BE49-F238E27FC236}">
                <a16:creationId xmlns:a16="http://schemas.microsoft.com/office/drawing/2014/main" id="{F6C0A060-594B-114F-A661-52B8FD761D41}"/>
              </a:ext>
            </a:extLst>
          </p:cNvPr>
          <p:cNvSpPr txBox="1"/>
          <p:nvPr/>
        </p:nvSpPr>
        <p:spPr>
          <a:xfrm>
            <a:off x="4805916" y="7717470"/>
            <a:ext cx="1881796" cy="846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8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VICNBENT LANGLOIS</a:t>
            </a:r>
          </a:p>
          <a:p>
            <a:pPr>
              <a:lnSpc>
                <a:spcPct val="125000"/>
              </a:lnSpc>
            </a:pPr>
            <a:r>
              <a:rPr lang="en-US" sz="8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Directeur des </a:t>
            </a:r>
            <a:r>
              <a:rPr lang="en-US" sz="800" dirty="0" err="1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Ressources</a:t>
            </a:r>
            <a:r>
              <a:rPr lang="en-US" sz="8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 </a:t>
            </a:r>
            <a:r>
              <a:rPr lang="en-US" sz="800" dirty="0" err="1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Humaines</a:t>
            </a:r>
            <a:endParaRPr lang="en-US" sz="800" dirty="0">
              <a:solidFill>
                <a:schemeClr val="bg1"/>
              </a:solidFill>
              <a:latin typeface="Roboto Slab" pitchFamily="2" charset="0"/>
              <a:ea typeface="Roboto Slab" pitchFamily="2" charset="0"/>
              <a:cs typeface="Roboto" panose="02000000000000000000" pitchFamily="2" charset="0"/>
            </a:endParaRPr>
          </a:p>
          <a:p>
            <a:pPr>
              <a:lnSpc>
                <a:spcPct val="125000"/>
              </a:lnSpc>
            </a:pP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Hôpital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public de Clichy-sous-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bois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25000"/>
              </a:lnSpc>
            </a:pPr>
            <a:r>
              <a:rPr lang="en-US" sz="800" dirty="0">
                <a:solidFill>
                  <a:srgbClr val="00B0F0"/>
                </a:solidFill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T</a:t>
            </a:r>
            <a:r>
              <a:rPr lang="en-US" sz="8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 : +33 1 22 33 44 55</a:t>
            </a:r>
          </a:p>
          <a:p>
            <a:pPr>
              <a:lnSpc>
                <a:spcPct val="125000"/>
              </a:lnSpc>
            </a:pPr>
            <a:r>
              <a:rPr lang="en-US" sz="800" dirty="0">
                <a:solidFill>
                  <a:srgbClr val="00B0F0"/>
                </a:solidFill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E</a:t>
            </a:r>
            <a:r>
              <a:rPr lang="en-US" sz="8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 : </a:t>
            </a:r>
            <a:r>
              <a:rPr lang="en-US" sz="800" dirty="0" err="1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Roboto" panose="02000000000000000000" pitchFamily="2" charset="0"/>
              </a:rPr>
              <a:t>mail@mail.com</a:t>
            </a:r>
            <a:endParaRPr lang="en-US" sz="800" dirty="0">
              <a:solidFill>
                <a:schemeClr val="bg1"/>
              </a:solidFill>
              <a:latin typeface="Roboto Slab" pitchFamily="2" charset="0"/>
              <a:ea typeface="Roboto Slab" pitchFamily="2" charset="0"/>
              <a:cs typeface="Roboto" panose="02000000000000000000" pitchFamily="2" charset="0"/>
            </a:endParaRPr>
          </a:p>
        </p:txBody>
      </p:sp>
      <p:sp>
        <p:nvSpPr>
          <p:cNvPr id="146" name="Bande diagonale 145">
            <a:extLst>
              <a:ext uri="{FF2B5EF4-FFF2-40B4-BE49-F238E27FC236}">
                <a16:creationId xmlns:a16="http://schemas.microsoft.com/office/drawing/2014/main" id="{0D2F1FB1-30CA-1D4E-9162-72287467B689}"/>
              </a:ext>
            </a:extLst>
          </p:cNvPr>
          <p:cNvSpPr/>
          <p:nvPr/>
        </p:nvSpPr>
        <p:spPr>
          <a:xfrm rot="10800000">
            <a:off x="6113702" y="9176933"/>
            <a:ext cx="744298" cy="730928"/>
          </a:xfrm>
          <a:prstGeom prst="diagStrip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7" name="Bande diagonale 146">
            <a:extLst>
              <a:ext uri="{FF2B5EF4-FFF2-40B4-BE49-F238E27FC236}">
                <a16:creationId xmlns:a16="http://schemas.microsoft.com/office/drawing/2014/main" id="{0011DCCE-C211-354C-BE6D-1E386379E784}"/>
              </a:ext>
            </a:extLst>
          </p:cNvPr>
          <p:cNvSpPr/>
          <p:nvPr/>
        </p:nvSpPr>
        <p:spPr>
          <a:xfrm rot="10800000">
            <a:off x="5403981" y="9174358"/>
            <a:ext cx="744298" cy="730928"/>
          </a:xfrm>
          <a:prstGeom prst="diagStrip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8" name="Bande diagonale 147">
            <a:extLst>
              <a:ext uri="{FF2B5EF4-FFF2-40B4-BE49-F238E27FC236}">
                <a16:creationId xmlns:a16="http://schemas.microsoft.com/office/drawing/2014/main" id="{2D5E31EB-18A5-5441-978F-BA8284DD4CF2}"/>
              </a:ext>
            </a:extLst>
          </p:cNvPr>
          <p:cNvSpPr/>
          <p:nvPr/>
        </p:nvSpPr>
        <p:spPr>
          <a:xfrm rot="10800000">
            <a:off x="5776130" y="8805724"/>
            <a:ext cx="744298" cy="730928"/>
          </a:xfrm>
          <a:prstGeom prst="diagStrip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9" name="Bande diagonale 148">
            <a:extLst>
              <a:ext uri="{FF2B5EF4-FFF2-40B4-BE49-F238E27FC236}">
                <a16:creationId xmlns:a16="http://schemas.microsoft.com/office/drawing/2014/main" id="{63FCFF25-B376-8348-BCF2-6D52B7FEDC02}"/>
              </a:ext>
            </a:extLst>
          </p:cNvPr>
          <p:cNvSpPr/>
          <p:nvPr/>
        </p:nvSpPr>
        <p:spPr>
          <a:xfrm rot="10800000">
            <a:off x="6113702" y="8475568"/>
            <a:ext cx="744298" cy="730928"/>
          </a:xfrm>
          <a:prstGeom prst="diagStrip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50" name="Image 149" descr="Une image contenant personne, homme, posant, mâle&#10;&#10;Description générée automatiquement">
            <a:extLst>
              <a:ext uri="{FF2B5EF4-FFF2-40B4-BE49-F238E27FC236}">
                <a16:creationId xmlns:a16="http://schemas.microsoft.com/office/drawing/2014/main" id="{2491B751-F58F-4E47-A1F7-662AFC4FC5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389"/>
          <a:stretch/>
        </p:blipFill>
        <p:spPr>
          <a:xfrm>
            <a:off x="665934" y="198343"/>
            <a:ext cx="1447279" cy="1450211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201029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426" y="692354"/>
            <a:ext cx="6039152" cy="848538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8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8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8" dirty="0" err="1"/>
              <a:t>Créeruncv.com</a:t>
            </a:r>
            <a:r>
              <a:rPr lang="fr-FR" sz="2218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682999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714</Words>
  <Application>Microsoft Macintosh PowerPoint</Application>
  <PresentationFormat>Format A4 (210 x 297 mm)</PresentationFormat>
  <Paragraphs>115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Roboto Slab</vt:lpstr>
      <vt:lpstr>Wingdings</vt:lpstr>
      <vt:lpstr>Office Theme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318</dc:title>
  <dc:subject/>
  <dc:creator>www.creeruncv.com</dc:creator>
  <cp:keywords/>
  <dc:description/>
  <cp:lastModifiedBy>Axel Maille</cp:lastModifiedBy>
  <cp:revision>32</cp:revision>
  <dcterms:created xsi:type="dcterms:W3CDTF">2019-07-07T09:38:07Z</dcterms:created>
  <dcterms:modified xsi:type="dcterms:W3CDTF">2022-08-07T23:28:09Z</dcterms:modified>
  <cp:category/>
</cp:coreProperties>
</file>