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700"/>
    <a:srgbClr val="4A4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424755-9268-DF49-B9C5-71D8B2E80241}" v="79" dt="2021-01-08T16:54:11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7424755-9268-DF49-B9C5-71D8B2E80241}"/>
    <pc:docChg chg="undo custSel modSld">
      <pc:chgData name="Axel Maille" userId="065ad68c099279a8" providerId="LiveId" clId="{E7424755-9268-DF49-B9C5-71D8B2E80241}" dt="2021-01-08T16:54:32.097" v="1298" actId="1582"/>
      <pc:docMkLst>
        <pc:docMk/>
      </pc:docMkLst>
      <pc:sldChg chg="addSp delSp modSp mod">
        <pc:chgData name="Axel Maille" userId="065ad68c099279a8" providerId="LiveId" clId="{E7424755-9268-DF49-B9C5-71D8B2E80241}" dt="2021-01-08T16:54:32.097" v="1298" actId="1582"/>
        <pc:sldMkLst>
          <pc:docMk/>
          <pc:sldMk cId="703277265" sldId="256"/>
        </pc:sldMkLst>
        <pc:spChg chg="mod">
          <ac:chgData name="Axel Maille" userId="065ad68c099279a8" providerId="LiveId" clId="{E7424755-9268-DF49-B9C5-71D8B2E80241}" dt="2021-01-08T16:12:40.305" v="0" actId="207"/>
          <ac:spMkLst>
            <pc:docMk/>
            <pc:sldMk cId="703277265" sldId="256"/>
            <ac:spMk id="4" creationId="{167D2D85-0C15-483C-B298-62F26B5B146A}"/>
          </ac:spMkLst>
        </pc:spChg>
        <pc:spChg chg="mod">
          <ac:chgData name="Axel Maille" userId="065ad68c099279a8" providerId="LiveId" clId="{E7424755-9268-DF49-B9C5-71D8B2E80241}" dt="2021-01-08T16:50:56.392" v="1195" actId="1035"/>
          <ac:spMkLst>
            <pc:docMk/>
            <pc:sldMk cId="703277265" sldId="256"/>
            <ac:spMk id="5" creationId="{7C5DAF91-9113-4105-8947-721ACC932F89}"/>
          </ac:spMkLst>
        </pc:spChg>
        <pc:spChg chg="mod">
          <ac:chgData name="Axel Maille" userId="065ad68c099279a8" providerId="LiveId" clId="{E7424755-9268-DF49-B9C5-71D8B2E80241}" dt="2021-01-08T16:50:56.392" v="1195" actId="1035"/>
          <ac:spMkLst>
            <pc:docMk/>
            <pc:sldMk cId="703277265" sldId="256"/>
            <ac:spMk id="9" creationId="{002D25BE-361B-4F0E-BAD3-89130882EE77}"/>
          </ac:spMkLst>
        </pc:spChg>
        <pc:spChg chg="mod">
          <ac:chgData name="Axel Maille" userId="065ad68c099279a8" providerId="LiveId" clId="{E7424755-9268-DF49-B9C5-71D8B2E80241}" dt="2021-01-08T16:50:56.392" v="1195" actId="1035"/>
          <ac:spMkLst>
            <pc:docMk/>
            <pc:sldMk cId="703277265" sldId="256"/>
            <ac:spMk id="10" creationId="{6099C398-82FE-44F5-9449-6544DB3B9155}"/>
          </ac:spMkLst>
        </pc:spChg>
        <pc:spChg chg="mod">
          <ac:chgData name="Axel Maille" userId="065ad68c099279a8" providerId="LiveId" clId="{E7424755-9268-DF49-B9C5-71D8B2E80241}" dt="2021-01-08T16:16:44.479" v="146" actId="20577"/>
          <ac:spMkLst>
            <pc:docMk/>
            <pc:sldMk cId="703277265" sldId="256"/>
            <ac:spMk id="11" creationId="{01C5C48C-1604-461D-BF66-23773DD1F2C4}"/>
          </ac:spMkLst>
        </pc:spChg>
        <pc:spChg chg="mod">
          <ac:chgData name="Axel Maille" userId="065ad68c099279a8" providerId="LiveId" clId="{E7424755-9268-DF49-B9C5-71D8B2E80241}" dt="2021-01-08T16:51:03.658" v="1212" actId="1035"/>
          <ac:spMkLst>
            <pc:docMk/>
            <pc:sldMk cId="703277265" sldId="256"/>
            <ac:spMk id="16" creationId="{F5067F72-3A4D-4981-BA4C-E005CB5B2111}"/>
          </ac:spMkLst>
        </pc:spChg>
        <pc:spChg chg="mod">
          <ac:chgData name="Axel Maille" userId="065ad68c099279a8" providerId="LiveId" clId="{E7424755-9268-DF49-B9C5-71D8B2E80241}" dt="2021-01-08T16:51:14.037" v="1228" actId="1035"/>
          <ac:spMkLst>
            <pc:docMk/>
            <pc:sldMk cId="703277265" sldId="256"/>
            <ac:spMk id="23" creationId="{F5C20055-D5F1-48A3-B91A-211311293FC9}"/>
          </ac:spMkLst>
        </pc:spChg>
        <pc:spChg chg="mod">
          <ac:chgData name="Axel Maille" userId="065ad68c099279a8" providerId="LiveId" clId="{E7424755-9268-DF49-B9C5-71D8B2E80241}" dt="2021-01-08T16:51:56.768" v="1275" actId="207"/>
          <ac:spMkLst>
            <pc:docMk/>
            <pc:sldMk cId="703277265" sldId="256"/>
            <ac:spMk id="25" creationId="{0369FF75-DABD-486C-B83F-72184249F422}"/>
          </ac:spMkLst>
        </pc:spChg>
        <pc:spChg chg="mod">
          <ac:chgData name="Axel Maille" userId="065ad68c099279a8" providerId="LiveId" clId="{E7424755-9268-DF49-B9C5-71D8B2E80241}" dt="2021-01-08T16:21:18.336" v="325"/>
          <ac:spMkLst>
            <pc:docMk/>
            <pc:sldMk cId="703277265" sldId="256"/>
            <ac:spMk id="26" creationId="{57C3C270-EA6D-4F9A-91BE-DA25F7377A00}"/>
          </ac:spMkLst>
        </pc:spChg>
        <pc:spChg chg="mod">
          <ac:chgData name="Axel Maille" userId="065ad68c099279a8" providerId="LiveId" clId="{E7424755-9268-DF49-B9C5-71D8B2E80241}" dt="2021-01-08T16:24:08.428" v="350" actId="1076"/>
          <ac:spMkLst>
            <pc:docMk/>
            <pc:sldMk cId="703277265" sldId="256"/>
            <ac:spMk id="27" creationId="{90D2870C-9AB3-4580-9925-92E1B1025A65}"/>
          </ac:spMkLst>
        </pc:spChg>
        <pc:spChg chg="mod">
          <ac:chgData name="Axel Maille" userId="065ad68c099279a8" providerId="LiveId" clId="{E7424755-9268-DF49-B9C5-71D8B2E80241}" dt="2021-01-08T16:22:19.043" v="334" actId="113"/>
          <ac:spMkLst>
            <pc:docMk/>
            <pc:sldMk cId="703277265" sldId="256"/>
            <ac:spMk id="28" creationId="{AD347284-CE31-4C64-BEA9-28F35A0B71AE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1" creationId="{FCCD5160-AAC8-41D1-B34B-0C2951F85743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2" creationId="{DCE9539C-C092-475F-9F6B-7EB8317BA93C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3" creationId="{C7DF1CBD-18C2-42E2-BCD7-277EF63B45EF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4" creationId="{76D4DFF8-F353-4498-8B70-BBED66350F25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6" creationId="{231F4EB6-6409-4568-AB4C-3DB76D722578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7" creationId="{5076003C-AB4C-4A09-86EE-D60C4CB0D5BA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8" creationId="{4587697C-2C50-4781-B16C-07417AAFAA49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49" creationId="{7E85AEE7-6558-4F08-A006-9B7F4C50C5C3}"/>
          </ac:spMkLst>
        </pc:spChg>
        <pc:spChg chg="mod">
          <ac:chgData name="Axel Maille" userId="065ad68c099279a8" providerId="LiveId" clId="{E7424755-9268-DF49-B9C5-71D8B2E80241}" dt="2021-01-08T16:51:28.157" v="1254" actId="1035"/>
          <ac:spMkLst>
            <pc:docMk/>
            <pc:sldMk cId="703277265" sldId="256"/>
            <ac:spMk id="52" creationId="{76C9013C-73C6-4D25-8450-93F58D9E578C}"/>
          </ac:spMkLst>
        </pc:spChg>
        <pc:spChg chg="del mod">
          <ac:chgData name="Axel Maille" userId="065ad68c099279a8" providerId="LiveId" clId="{E7424755-9268-DF49-B9C5-71D8B2E80241}" dt="2021-01-08T16:20:17.756" v="295" actId="478"/>
          <ac:spMkLst>
            <pc:docMk/>
            <pc:sldMk cId="703277265" sldId="256"/>
            <ac:spMk id="53" creationId="{4B31873A-333B-44EC-8E75-171345A92B03}"/>
          </ac:spMkLst>
        </pc:spChg>
        <pc:spChg chg="del mod">
          <ac:chgData name="Axel Maille" userId="065ad68c099279a8" providerId="LiveId" clId="{E7424755-9268-DF49-B9C5-71D8B2E80241}" dt="2021-01-08T16:20:27.937" v="297" actId="478"/>
          <ac:spMkLst>
            <pc:docMk/>
            <pc:sldMk cId="703277265" sldId="256"/>
            <ac:spMk id="54" creationId="{02459CC0-9B53-46E7-92FA-03B4F1E96F3B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55" creationId="{4ECC0737-5BD7-4C2C-B2FD-C4551F859727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58" creationId="{D1FB7F5D-79B5-45F7-ADD8-8F7FAD31510B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59" creationId="{A1CEE17D-E68C-4472-BC24-0E5D1DE1819A}"/>
          </ac:spMkLst>
        </pc:spChg>
        <pc:spChg chg="del mod">
          <ac:chgData name="Axel Maille" userId="065ad68c099279a8" providerId="LiveId" clId="{E7424755-9268-DF49-B9C5-71D8B2E80241}" dt="2021-01-08T16:33:43.193" v="602" actId="478"/>
          <ac:spMkLst>
            <pc:docMk/>
            <pc:sldMk cId="703277265" sldId="256"/>
            <ac:spMk id="60" creationId="{09562BB3-9E15-4924-A0F4-749ADCCE9C8E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61" creationId="{CB27DF20-367A-4812-97EE-7BFC41E42F43}"/>
          </ac:spMkLst>
        </pc:spChg>
        <pc:spChg chg="mod">
          <ac:chgData name="Axel Maille" userId="065ad68c099279a8" providerId="LiveId" clId="{E7424755-9268-DF49-B9C5-71D8B2E80241}" dt="2021-01-08T16:49:46.616" v="1131" actId="1036"/>
          <ac:spMkLst>
            <pc:docMk/>
            <pc:sldMk cId="703277265" sldId="256"/>
            <ac:spMk id="63" creationId="{ADE51BA9-1971-42D0-A4DD-7257185FF466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65" creationId="{56957E25-9BE1-4702-900E-4336E0EAB8AD}"/>
          </ac:spMkLst>
        </pc:spChg>
        <pc:spChg chg="mod">
          <ac:chgData name="Axel Maille" userId="065ad68c099279a8" providerId="LiveId" clId="{E7424755-9268-DF49-B9C5-71D8B2E80241}" dt="2021-01-08T16:32:45.982" v="585" actId="14100"/>
          <ac:spMkLst>
            <pc:docMk/>
            <pc:sldMk cId="703277265" sldId="256"/>
            <ac:spMk id="66" creationId="{5A29FE9F-11DF-4196-BDA3-0018C620F9E2}"/>
          </ac:spMkLst>
        </pc:spChg>
        <pc:spChg chg="mod">
          <ac:chgData name="Axel Maille" userId="065ad68c099279a8" providerId="LiveId" clId="{E7424755-9268-DF49-B9C5-71D8B2E80241}" dt="2021-01-08T16:32:42.945" v="584" actId="14100"/>
          <ac:spMkLst>
            <pc:docMk/>
            <pc:sldMk cId="703277265" sldId="256"/>
            <ac:spMk id="67" creationId="{E865F9F6-67AD-4119-94A0-CBCC18D7ACAB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68" creationId="{EB83AFCE-42D7-4744-A9D1-921BAF7938BE}"/>
          </ac:spMkLst>
        </pc:spChg>
        <pc:spChg chg="del mod">
          <ac:chgData name="Axel Maille" userId="065ad68c099279a8" providerId="LiveId" clId="{E7424755-9268-DF49-B9C5-71D8B2E80241}" dt="2021-01-08T16:34:06.800" v="614" actId="478"/>
          <ac:spMkLst>
            <pc:docMk/>
            <pc:sldMk cId="703277265" sldId="256"/>
            <ac:spMk id="69" creationId="{BB0E5DFE-C41A-478B-AA96-D7B9942DCA36}"/>
          </ac:spMkLst>
        </pc:spChg>
        <pc:spChg chg="del mod">
          <ac:chgData name="Axel Maille" userId="065ad68c099279a8" providerId="LiveId" clId="{E7424755-9268-DF49-B9C5-71D8B2E80241}" dt="2021-01-08T16:14:34.135" v="27" actId="478"/>
          <ac:spMkLst>
            <pc:docMk/>
            <pc:sldMk cId="703277265" sldId="256"/>
            <ac:spMk id="72" creationId="{696D42A3-C9AF-429F-8856-99983BC8C9D5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85" creationId="{AF86EC36-AB89-41E1-BDE7-E7035C922C4E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86" creationId="{158D27E2-C5D2-4F1F-AF4A-9F7A81EB16A4}"/>
          </ac:spMkLst>
        </pc:spChg>
        <pc:spChg chg="mod">
          <ac:chgData name="Axel Maille" userId="065ad68c099279a8" providerId="LiveId" clId="{E7424755-9268-DF49-B9C5-71D8B2E80241}" dt="2021-01-08T16:13:33.526" v="2" actId="207"/>
          <ac:spMkLst>
            <pc:docMk/>
            <pc:sldMk cId="703277265" sldId="256"/>
            <ac:spMk id="87" creationId="{78C5AE49-07C2-42FA-BEFE-564C845C9BA8}"/>
          </ac:spMkLst>
        </pc:spChg>
        <pc:spChg chg="mod">
          <ac:chgData name="Axel Maille" userId="065ad68c099279a8" providerId="LiveId" clId="{E7424755-9268-DF49-B9C5-71D8B2E80241}" dt="2021-01-08T16:13:54.226" v="3" actId="6549"/>
          <ac:spMkLst>
            <pc:docMk/>
            <pc:sldMk cId="703277265" sldId="256"/>
            <ac:spMk id="90" creationId="{9BF39B48-9E46-4E40-BA90-DF70677C97EE}"/>
          </ac:spMkLst>
        </pc:spChg>
        <pc:spChg chg="del mod">
          <ac:chgData name="Axel Maille" userId="065ad68c099279a8" providerId="LiveId" clId="{E7424755-9268-DF49-B9C5-71D8B2E80241}" dt="2021-01-08T16:54:17.023" v="1293" actId="478"/>
          <ac:spMkLst>
            <pc:docMk/>
            <pc:sldMk cId="703277265" sldId="256"/>
            <ac:spMk id="96" creationId="{A6837C62-C94A-4F66-AABA-BFAD41A3C3C1}"/>
          </ac:spMkLst>
        </pc:spChg>
        <pc:spChg chg="mod">
          <ac:chgData name="Axel Maille" userId="065ad68c099279a8" providerId="LiveId" clId="{E7424755-9268-DF49-B9C5-71D8B2E80241}" dt="2021-01-08T16:15:00.927" v="59" actId="20577"/>
          <ac:spMkLst>
            <pc:docMk/>
            <pc:sldMk cId="703277265" sldId="256"/>
            <ac:spMk id="98" creationId="{05E89EF6-F8A9-4EDC-8AF5-646B816C30D4}"/>
          </ac:spMkLst>
        </pc:spChg>
        <pc:spChg chg="mod">
          <ac:chgData name="Axel Maille" userId="065ad68c099279a8" providerId="LiveId" clId="{E7424755-9268-DF49-B9C5-71D8B2E80241}" dt="2021-01-08T16:15:14.134" v="91" actId="20577"/>
          <ac:spMkLst>
            <pc:docMk/>
            <pc:sldMk cId="703277265" sldId="256"/>
            <ac:spMk id="99" creationId="{2064EAE2-B843-4F5C-ACB4-EF1EAEE1B4E5}"/>
          </ac:spMkLst>
        </pc:spChg>
        <pc:spChg chg="mod">
          <ac:chgData name="Axel Maille" userId="065ad68c099279a8" providerId="LiveId" clId="{E7424755-9268-DF49-B9C5-71D8B2E80241}" dt="2021-01-08T16:15:26.822" v="126" actId="20577"/>
          <ac:spMkLst>
            <pc:docMk/>
            <pc:sldMk cId="703277265" sldId="256"/>
            <ac:spMk id="100" creationId="{597F2225-11D6-4450-98E1-6070134E4F7D}"/>
          </ac:spMkLst>
        </pc:spChg>
        <pc:spChg chg="mod">
          <ac:chgData name="Axel Maille" userId="065ad68c099279a8" providerId="LiveId" clId="{E7424755-9268-DF49-B9C5-71D8B2E80241}" dt="2021-01-08T16:14:08.750" v="9" actId="20577"/>
          <ac:spMkLst>
            <pc:docMk/>
            <pc:sldMk cId="703277265" sldId="256"/>
            <ac:spMk id="108" creationId="{BFE1C31D-733B-4607-AA5B-CBCC057BCED7}"/>
          </ac:spMkLst>
        </pc:spChg>
        <pc:spChg chg="mod">
          <ac:chgData name="Axel Maille" userId="065ad68c099279a8" providerId="LiveId" clId="{E7424755-9268-DF49-B9C5-71D8B2E80241}" dt="2021-01-08T16:15:40.518" v="136" actId="20577"/>
          <ac:spMkLst>
            <pc:docMk/>
            <pc:sldMk cId="703277265" sldId="256"/>
            <ac:spMk id="116" creationId="{3B6022D2-D84C-4A53-BA18-DB4FB92D5164}"/>
          </ac:spMkLst>
        </pc:spChg>
        <pc:spChg chg="mod">
          <ac:chgData name="Axel Maille" userId="065ad68c099279a8" providerId="LiveId" clId="{E7424755-9268-DF49-B9C5-71D8B2E80241}" dt="2021-01-08T16:15:45.283" v="137"/>
          <ac:spMkLst>
            <pc:docMk/>
            <pc:sldMk cId="703277265" sldId="256"/>
            <ac:spMk id="121" creationId="{D5E47976-D418-406A-835A-C39AB12BA9DB}"/>
          </ac:spMkLst>
        </pc:spChg>
        <pc:spChg chg="mod">
          <ac:chgData name="Axel Maille" userId="065ad68c099279a8" providerId="LiveId" clId="{E7424755-9268-DF49-B9C5-71D8B2E80241}" dt="2021-01-08T16:15:46.410" v="138"/>
          <ac:spMkLst>
            <pc:docMk/>
            <pc:sldMk cId="703277265" sldId="256"/>
            <ac:spMk id="122" creationId="{1FB81998-FAC1-43EF-B7CD-675852DA58CD}"/>
          </ac:spMkLst>
        </pc:spChg>
        <pc:spChg chg="mod">
          <ac:chgData name="Axel Maille" userId="065ad68c099279a8" providerId="LiveId" clId="{E7424755-9268-DF49-B9C5-71D8B2E80241}" dt="2021-01-08T16:15:47.494" v="139"/>
          <ac:spMkLst>
            <pc:docMk/>
            <pc:sldMk cId="703277265" sldId="256"/>
            <ac:spMk id="123" creationId="{99A8FDA0-E46C-4487-BA0F-6ED24FB8CDA6}"/>
          </ac:spMkLst>
        </pc:spChg>
        <pc:spChg chg="mod">
          <ac:chgData name="Axel Maille" userId="065ad68c099279a8" providerId="LiveId" clId="{E7424755-9268-DF49-B9C5-71D8B2E80241}" dt="2021-01-08T16:14:20.883" v="20" actId="20577"/>
          <ac:spMkLst>
            <pc:docMk/>
            <pc:sldMk cId="703277265" sldId="256"/>
            <ac:spMk id="125" creationId="{00174A86-A670-499E-A39E-5F5ABCF04358}"/>
          </ac:spMkLst>
        </pc:spChg>
        <pc:spChg chg="mod">
          <ac:chgData name="Axel Maille" userId="065ad68c099279a8" providerId="LiveId" clId="{E7424755-9268-DF49-B9C5-71D8B2E80241}" dt="2021-01-08T16:37:05.419" v="693" actId="20577"/>
          <ac:spMkLst>
            <pc:docMk/>
            <pc:sldMk cId="703277265" sldId="256"/>
            <ac:spMk id="127" creationId="{342B943B-15F2-4F06-B6C4-48441EA01101}"/>
          </ac:spMkLst>
        </pc:spChg>
        <pc:spChg chg="mod">
          <ac:chgData name="Axel Maille" userId="065ad68c099279a8" providerId="LiveId" clId="{E7424755-9268-DF49-B9C5-71D8B2E80241}" dt="2021-01-08T16:38:31.754" v="805" actId="20577"/>
          <ac:spMkLst>
            <pc:docMk/>
            <pc:sldMk cId="703277265" sldId="256"/>
            <ac:spMk id="128" creationId="{445C6392-ECB0-449F-B39A-D2C8792DAF0F}"/>
          </ac:spMkLst>
        </pc:spChg>
        <pc:spChg chg="mod">
          <ac:chgData name="Axel Maille" userId="065ad68c099279a8" providerId="LiveId" clId="{E7424755-9268-DF49-B9C5-71D8B2E80241}" dt="2021-01-08T16:38:10.460" v="772" actId="20577"/>
          <ac:spMkLst>
            <pc:docMk/>
            <pc:sldMk cId="703277265" sldId="256"/>
            <ac:spMk id="129" creationId="{5FDBA471-6558-4CA3-8D79-CD395C887EEA}"/>
          </ac:spMkLst>
        </pc:spChg>
        <pc:spChg chg="mod">
          <ac:chgData name="Axel Maille" userId="065ad68c099279a8" providerId="LiveId" clId="{E7424755-9268-DF49-B9C5-71D8B2E80241}" dt="2021-01-08T16:38:25.025" v="803" actId="20577"/>
          <ac:spMkLst>
            <pc:docMk/>
            <pc:sldMk cId="703277265" sldId="256"/>
            <ac:spMk id="130" creationId="{9A6AA522-3D3F-4DCD-B019-456C98456358}"/>
          </ac:spMkLst>
        </pc:spChg>
        <pc:spChg chg="mod">
          <ac:chgData name="Axel Maille" userId="065ad68c099279a8" providerId="LiveId" clId="{E7424755-9268-DF49-B9C5-71D8B2E80241}" dt="2021-01-08T16:38:39.378" v="814" actId="20577"/>
          <ac:spMkLst>
            <pc:docMk/>
            <pc:sldMk cId="703277265" sldId="256"/>
            <ac:spMk id="131" creationId="{352159C1-5887-4DC3-87DE-97CE8550DAEF}"/>
          </ac:spMkLst>
        </pc:spChg>
        <pc:spChg chg="mod">
          <ac:chgData name="Axel Maille" userId="065ad68c099279a8" providerId="LiveId" clId="{E7424755-9268-DF49-B9C5-71D8B2E80241}" dt="2021-01-08T16:39:12.225" v="832" actId="20577"/>
          <ac:spMkLst>
            <pc:docMk/>
            <pc:sldMk cId="703277265" sldId="256"/>
            <ac:spMk id="132" creationId="{C718CB7A-57FB-4FAA-B27A-5C1DD43CD411}"/>
          </ac:spMkLst>
        </pc:spChg>
        <pc:spChg chg="mod">
          <ac:chgData name="Axel Maille" userId="065ad68c099279a8" providerId="LiveId" clId="{E7424755-9268-DF49-B9C5-71D8B2E80241}" dt="2021-01-08T16:14:24.126" v="26" actId="20577"/>
          <ac:spMkLst>
            <pc:docMk/>
            <pc:sldMk cId="703277265" sldId="256"/>
            <ac:spMk id="152" creationId="{B8B71945-9784-4999-8258-0442502E8383}"/>
          </ac:spMkLst>
        </pc:spChg>
        <pc:spChg chg="mod">
          <ac:chgData name="Axel Maille" userId="065ad68c099279a8" providerId="LiveId" clId="{E7424755-9268-DF49-B9C5-71D8B2E80241}" dt="2021-01-08T16:39:15.674" v="839" actId="20577"/>
          <ac:spMkLst>
            <pc:docMk/>
            <pc:sldMk cId="703277265" sldId="256"/>
            <ac:spMk id="154" creationId="{3784C512-A3FB-4853-B6AA-B237B9160EBF}"/>
          </ac:spMkLst>
        </pc:spChg>
        <pc:spChg chg="mod">
          <ac:chgData name="Axel Maille" userId="065ad68c099279a8" providerId="LiveId" clId="{E7424755-9268-DF49-B9C5-71D8B2E80241}" dt="2021-01-08T16:39:18.290" v="847" actId="20577"/>
          <ac:spMkLst>
            <pc:docMk/>
            <pc:sldMk cId="703277265" sldId="256"/>
            <ac:spMk id="155" creationId="{95B2D7F1-C496-4A11-BDF1-6B521A2F7A52}"/>
          </ac:spMkLst>
        </pc:spChg>
        <pc:spChg chg="mod">
          <ac:chgData name="Axel Maille" userId="065ad68c099279a8" providerId="LiveId" clId="{E7424755-9268-DF49-B9C5-71D8B2E80241}" dt="2021-01-08T16:39:24.524" v="858" actId="20577"/>
          <ac:spMkLst>
            <pc:docMk/>
            <pc:sldMk cId="703277265" sldId="256"/>
            <ac:spMk id="156" creationId="{A08977B4-C243-4934-B6FC-EE8770027E2E}"/>
          </ac:spMkLst>
        </pc:spChg>
        <pc:spChg chg="mod">
          <ac:chgData name="Axel Maille" userId="065ad68c099279a8" providerId="LiveId" clId="{E7424755-9268-DF49-B9C5-71D8B2E80241}" dt="2021-01-08T16:39:30.892" v="866" actId="20577"/>
          <ac:spMkLst>
            <pc:docMk/>
            <pc:sldMk cId="703277265" sldId="256"/>
            <ac:spMk id="167" creationId="{ED39CEBA-DD81-4EE1-B127-3A86FF83F8AE}"/>
          </ac:spMkLst>
        </pc:spChg>
        <pc:spChg chg="add del mod">
          <ac:chgData name="Axel Maille" userId="065ad68c099279a8" providerId="LiveId" clId="{E7424755-9268-DF49-B9C5-71D8B2E80241}" dt="2021-01-08T16:40:05.870" v="885" actId="20577"/>
          <ac:spMkLst>
            <pc:docMk/>
            <pc:sldMk cId="703277265" sldId="256"/>
            <ac:spMk id="169" creationId="{6C98159E-87EE-4E9C-91D3-E9490A5DAA72}"/>
          </ac:spMkLst>
        </pc:spChg>
        <pc:spChg chg="del mod">
          <ac:chgData name="Axel Maille" userId="065ad68c099279a8" providerId="LiveId" clId="{E7424755-9268-DF49-B9C5-71D8B2E80241}" dt="2021-01-08T16:39:41.115" v="871" actId="478"/>
          <ac:spMkLst>
            <pc:docMk/>
            <pc:sldMk cId="703277265" sldId="256"/>
            <ac:spMk id="170" creationId="{17931FF9-4A03-4AF6-A427-6CC3B3D0D1F8}"/>
          </ac:spMkLst>
        </pc:spChg>
        <pc:spChg chg="mod">
          <ac:chgData name="Axel Maille" userId="065ad68c099279a8" providerId="LiveId" clId="{E7424755-9268-DF49-B9C5-71D8B2E80241}" dt="2021-01-08T16:23:27.596" v="339"/>
          <ac:spMkLst>
            <pc:docMk/>
            <pc:sldMk cId="703277265" sldId="256"/>
            <ac:spMk id="173" creationId="{51F7F9C5-C2DD-3445-AC37-1F22D7AB8C7F}"/>
          </ac:spMkLst>
        </pc:spChg>
        <pc:spChg chg="mod">
          <ac:chgData name="Axel Maille" userId="065ad68c099279a8" providerId="LiveId" clId="{E7424755-9268-DF49-B9C5-71D8B2E80241}" dt="2021-01-08T16:23:27.596" v="339"/>
          <ac:spMkLst>
            <pc:docMk/>
            <pc:sldMk cId="703277265" sldId="256"/>
            <ac:spMk id="174" creationId="{9D873629-BA2D-C348-8AE8-283950E99676}"/>
          </ac:spMkLst>
        </pc:spChg>
        <pc:spChg chg="mod">
          <ac:chgData name="Axel Maille" userId="065ad68c099279a8" providerId="LiveId" clId="{E7424755-9268-DF49-B9C5-71D8B2E80241}" dt="2021-01-08T16:23:27.596" v="339"/>
          <ac:spMkLst>
            <pc:docMk/>
            <pc:sldMk cId="703277265" sldId="256"/>
            <ac:spMk id="175" creationId="{4F6A035F-967F-E141-8E7A-8FCDC042CAE8}"/>
          </ac:spMkLst>
        </pc:spChg>
        <pc:spChg chg="mod">
          <ac:chgData name="Axel Maille" userId="065ad68c099279a8" providerId="LiveId" clId="{E7424755-9268-DF49-B9C5-71D8B2E80241}" dt="2021-01-08T16:23:27.596" v="339"/>
          <ac:spMkLst>
            <pc:docMk/>
            <pc:sldMk cId="703277265" sldId="256"/>
            <ac:spMk id="176" creationId="{5A8A0031-AC08-D24C-B678-EAF2B157ECEB}"/>
          </ac:spMkLst>
        </pc:spChg>
        <pc:spChg chg="mod">
          <ac:chgData name="Axel Maille" userId="065ad68c099279a8" providerId="LiveId" clId="{E7424755-9268-DF49-B9C5-71D8B2E80241}" dt="2021-01-08T16:52:01.257" v="1277" actId="207"/>
          <ac:spMkLst>
            <pc:docMk/>
            <pc:sldMk cId="703277265" sldId="256"/>
            <ac:spMk id="178" creationId="{170387D3-DE6B-2A45-96C0-500FDEF75AF1}"/>
          </ac:spMkLst>
        </pc:spChg>
        <pc:spChg chg="mod">
          <ac:chgData name="Axel Maille" userId="065ad68c099279a8" providerId="LiveId" clId="{E7424755-9268-DF49-B9C5-71D8B2E80241}" dt="2021-01-08T16:25:34.524" v="424"/>
          <ac:spMkLst>
            <pc:docMk/>
            <pc:sldMk cId="703277265" sldId="256"/>
            <ac:spMk id="179" creationId="{267FD14A-16AF-DB47-BD07-5E7420624344}"/>
          </ac:spMkLst>
        </pc:spChg>
        <pc:spChg chg="mod">
          <ac:chgData name="Axel Maille" userId="065ad68c099279a8" providerId="LiveId" clId="{E7424755-9268-DF49-B9C5-71D8B2E80241}" dt="2021-01-08T16:25:34.524" v="424"/>
          <ac:spMkLst>
            <pc:docMk/>
            <pc:sldMk cId="703277265" sldId="256"/>
            <ac:spMk id="180" creationId="{3541FECE-709F-0A4E-8047-91E555A5A8F9}"/>
          </ac:spMkLst>
        </pc:spChg>
        <pc:spChg chg="mod">
          <ac:chgData name="Axel Maille" userId="065ad68c099279a8" providerId="LiveId" clId="{E7424755-9268-DF49-B9C5-71D8B2E80241}" dt="2021-01-08T16:25:34.524" v="424"/>
          <ac:spMkLst>
            <pc:docMk/>
            <pc:sldMk cId="703277265" sldId="256"/>
            <ac:spMk id="181" creationId="{884F0FF5-D46C-5C41-9FC3-06040B738D83}"/>
          </ac:spMkLst>
        </pc:spChg>
        <pc:spChg chg="mod">
          <ac:chgData name="Axel Maille" userId="065ad68c099279a8" providerId="LiveId" clId="{E7424755-9268-DF49-B9C5-71D8B2E80241}" dt="2021-01-08T16:52:05.409" v="1279" actId="6549"/>
          <ac:spMkLst>
            <pc:docMk/>
            <pc:sldMk cId="703277265" sldId="256"/>
            <ac:spMk id="183" creationId="{CBF99E48-9B1D-BC4A-8839-A747A73185B2}"/>
          </ac:spMkLst>
        </pc:spChg>
        <pc:spChg chg="mod">
          <ac:chgData name="Axel Maille" userId="065ad68c099279a8" providerId="LiveId" clId="{E7424755-9268-DF49-B9C5-71D8B2E80241}" dt="2021-01-08T16:49:38.317" v="1109"/>
          <ac:spMkLst>
            <pc:docMk/>
            <pc:sldMk cId="703277265" sldId="256"/>
            <ac:spMk id="184" creationId="{840926F4-3012-0A4C-BB69-72E01060A78B}"/>
          </ac:spMkLst>
        </pc:spChg>
        <pc:spChg chg="mod">
          <ac:chgData name="Axel Maille" userId="065ad68c099279a8" providerId="LiveId" clId="{E7424755-9268-DF49-B9C5-71D8B2E80241}" dt="2021-01-08T16:49:38.317" v="1109"/>
          <ac:spMkLst>
            <pc:docMk/>
            <pc:sldMk cId="703277265" sldId="256"/>
            <ac:spMk id="185" creationId="{7EDCFA4D-E996-4244-8FBC-12829E9C55CB}"/>
          </ac:spMkLst>
        </pc:spChg>
        <pc:spChg chg="mod">
          <ac:chgData name="Axel Maille" userId="065ad68c099279a8" providerId="LiveId" clId="{E7424755-9268-DF49-B9C5-71D8B2E80241}" dt="2021-01-08T16:49:38.317" v="1109"/>
          <ac:spMkLst>
            <pc:docMk/>
            <pc:sldMk cId="703277265" sldId="256"/>
            <ac:spMk id="186" creationId="{441D7E4D-5702-514B-9812-0792A16C434E}"/>
          </ac:spMkLst>
        </pc:spChg>
        <pc:spChg chg="add mod">
          <ac:chgData name="Axel Maille" userId="065ad68c099279a8" providerId="LiveId" clId="{E7424755-9268-DF49-B9C5-71D8B2E80241}" dt="2021-01-08T16:51:37.810" v="1265" actId="1038"/>
          <ac:spMkLst>
            <pc:docMk/>
            <pc:sldMk cId="703277265" sldId="256"/>
            <ac:spMk id="187" creationId="{E24C9D10-BE3A-E545-AB34-C1D5C2CCDE82}"/>
          </ac:spMkLst>
        </pc:spChg>
        <pc:spChg chg="add mod">
          <ac:chgData name="Axel Maille" userId="065ad68c099279a8" providerId="LiveId" clId="{E7424755-9268-DF49-B9C5-71D8B2E80241}" dt="2021-01-08T16:51:41.979" v="1273" actId="1037"/>
          <ac:spMkLst>
            <pc:docMk/>
            <pc:sldMk cId="703277265" sldId="256"/>
            <ac:spMk id="188" creationId="{B8BC2950-E3E0-EC4B-BBE8-6056FD66FD7E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0" creationId="{6EB3E50A-8C78-3D45-80FC-F064166D37EB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1" creationId="{D9F530CE-657D-784B-97DC-ADB4E554F96D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2" creationId="{B3D154B3-546C-F146-84A1-E211CD473B11}"/>
          </ac:spMkLst>
        </pc:spChg>
        <pc:spChg chg="add mod">
          <ac:chgData name="Axel Maille" userId="065ad68c099279a8" providerId="LiveId" clId="{E7424755-9268-DF49-B9C5-71D8B2E80241}" dt="2021-01-08T16:49:46.616" v="1131" actId="1036"/>
          <ac:spMkLst>
            <pc:docMk/>
            <pc:sldMk cId="703277265" sldId="256"/>
            <ac:spMk id="193" creationId="{692DC692-316A-3349-9B8F-EDCD926C593E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5" creationId="{7E1EBBD1-F1B2-C747-9EF1-78B8E3BA35D6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6" creationId="{684F23BA-346E-7148-9537-647B60C84966}"/>
          </ac:spMkLst>
        </pc:spChg>
        <pc:spChg chg="mod">
          <ac:chgData name="Axel Maille" userId="065ad68c099279a8" providerId="LiveId" clId="{E7424755-9268-DF49-B9C5-71D8B2E80241}" dt="2021-01-08T16:40:44.144" v="890" actId="2710"/>
          <ac:spMkLst>
            <pc:docMk/>
            <pc:sldMk cId="703277265" sldId="256"/>
            <ac:spMk id="197" creationId="{E06B92DC-92DE-4D43-B96E-4D7B7F73EABD}"/>
          </ac:spMkLst>
        </pc:spChg>
        <pc:spChg chg="add mod">
          <ac:chgData name="Axel Maille" userId="065ad68c099279a8" providerId="LiveId" clId="{E7424755-9268-DF49-B9C5-71D8B2E80241}" dt="2021-01-08T16:49:46.616" v="1131" actId="1036"/>
          <ac:spMkLst>
            <pc:docMk/>
            <pc:sldMk cId="703277265" sldId="256"/>
            <ac:spMk id="198" creationId="{9766649D-4FFD-2546-8CFE-FEB0AFCA0F04}"/>
          </ac:spMkLst>
        </pc:spChg>
        <pc:spChg chg="mod">
          <ac:chgData name="Axel Maille" userId="065ad68c099279a8" providerId="LiveId" clId="{E7424755-9268-DF49-B9C5-71D8B2E80241}" dt="2021-01-08T16:42:31.966" v="923"/>
          <ac:spMkLst>
            <pc:docMk/>
            <pc:sldMk cId="703277265" sldId="256"/>
            <ac:spMk id="200" creationId="{570902E0-E860-EC4B-8138-2F2C7D4692FD}"/>
          </ac:spMkLst>
        </pc:spChg>
        <pc:spChg chg="add mod">
          <ac:chgData name="Axel Maille" userId="065ad68c099279a8" providerId="LiveId" clId="{E7424755-9268-DF49-B9C5-71D8B2E80241}" dt="2021-01-08T16:47:56.173" v="1048" actId="1036"/>
          <ac:spMkLst>
            <pc:docMk/>
            <pc:sldMk cId="703277265" sldId="256"/>
            <ac:spMk id="202" creationId="{C529146F-38F6-9940-9049-AB60BCDE7170}"/>
          </ac:spMkLst>
        </pc:spChg>
        <pc:spChg chg="add mod">
          <ac:chgData name="Axel Maille" userId="065ad68c099279a8" providerId="LiveId" clId="{E7424755-9268-DF49-B9C5-71D8B2E80241}" dt="2021-01-08T16:47:56.173" v="1048" actId="1036"/>
          <ac:spMkLst>
            <pc:docMk/>
            <pc:sldMk cId="703277265" sldId="256"/>
            <ac:spMk id="203" creationId="{B1207F2E-BE20-E747-B10E-B03718346EB7}"/>
          </ac:spMkLst>
        </pc:spChg>
        <pc:spChg chg="add mod">
          <ac:chgData name="Axel Maille" userId="065ad68c099279a8" providerId="LiveId" clId="{E7424755-9268-DF49-B9C5-71D8B2E80241}" dt="2021-01-08T16:47:56.173" v="1048" actId="1036"/>
          <ac:spMkLst>
            <pc:docMk/>
            <pc:sldMk cId="703277265" sldId="256"/>
            <ac:spMk id="204" creationId="{2BB59F8C-56B4-5649-92A7-699178F63AA1}"/>
          </ac:spMkLst>
        </pc:spChg>
        <pc:spChg chg="add mod">
          <ac:chgData name="Axel Maille" userId="065ad68c099279a8" providerId="LiveId" clId="{E7424755-9268-DF49-B9C5-71D8B2E80241}" dt="2021-01-08T16:47:56.173" v="1048" actId="1036"/>
          <ac:spMkLst>
            <pc:docMk/>
            <pc:sldMk cId="703277265" sldId="256"/>
            <ac:spMk id="205" creationId="{DBB73B39-3563-2A45-91AF-DB979057781C}"/>
          </ac:spMkLst>
        </pc:spChg>
        <pc:spChg chg="add del mod">
          <ac:chgData name="Axel Maille" userId="065ad68c099279a8" providerId="LiveId" clId="{E7424755-9268-DF49-B9C5-71D8B2E80241}" dt="2021-01-08T16:45:49.416" v="932" actId="478"/>
          <ac:spMkLst>
            <pc:docMk/>
            <pc:sldMk cId="703277265" sldId="256"/>
            <ac:spMk id="207" creationId="{3EECB329-6C10-5246-B9CB-80F4884D34C5}"/>
          </ac:spMkLst>
        </pc:spChg>
        <pc:spChg chg="add del mod">
          <ac:chgData name="Axel Maille" userId="065ad68c099279a8" providerId="LiveId" clId="{E7424755-9268-DF49-B9C5-71D8B2E80241}" dt="2021-01-08T16:45:48.161" v="931" actId="478"/>
          <ac:spMkLst>
            <pc:docMk/>
            <pc:sldMk cId="703277265" sldId="256"/>
            <ac:spMk id="208" creationId="{EC50BE0A-3AE3-1646-898F-698F215B695F}"/>
          </ac:spMkLst>
        </pc:spChg>
        <pc:spChg chg="add del mod">
          <ac:chgData name="Axel Maille" userId="065ad68c099279a8" providerId="LiveId" clId="{E7424755-9268-DF49-B9C5-71D8B2E80241}" dt="2021-01-08T16:45:47.110" v="930" actId="478"/>
          <ac:spMkLst>
            <pc:docMk/>
            <pc:sldMk cId="703277265" sldId="256"/>
            <ac:spMk id="210" creationId="{647F7226-C914-6E41-A4C6-7B6540BB455E}"/>
          </ac:spMkLst>
        </pc:spChg>
        <pc:spChg chg="add del mod">
          <ac:chgData name="Axel Maille" userId="065ad68c099279a8" providerId="LiveId" clId="{E7424755-9268-DF49-B9C5-71D8B2E80241}" dt="2021-01-08T16:45:45.545" v="928" actId="478"/>
          <ac:spMkLst>
            <pc:docMk/>
            <pc:sldMk cId="703277265" sldId="256"/>
            <ac:spMk id="212" creationId="{26A8B660-2DCF-6041-9764-CE492DCA110B}"/>
          </ac:spMkLst>
        </pc:spChg>
        <pc:grpChg chg="mod">
          <ac:chgData name="Axel Maille" userId="065ad68c099279a8" providerId="LiveId" clId="{E7424755-9268-DF49-B9C5-71D8B2E80241}" dt="2021-01-08T16:51:03.658" v="1212" actId="1035"/>
          <ac:grpSpMkLst>
            <pc:docMk/>
            <pc:sldMk cId="703277265" sldId="256"/>
            <ac:grpSpMk id="17" creationId="{9EF83FB4-EEE5-43C7-86C2-1D1AFA637241}"/>
          </ac:grpSpMkLst>
        </pc:grpChg>
        <pc:grpChg chg="mod">
          <ac:chgData name="Axel Maille" userId="065ad68c099279a8" providerId="LiveId" clId="{E7424755-9268-DF49-B9C5-71D8B2E80241}" dt="2021-01-08T16:51:19.737" v="1238" actId="1035"/>
          <ac:grpSpMkLst>
            <pc:docMk/>
            <pc:sldMk cId="703277265" sldId="256"/>
            <ac:grpSpMk id="29" creationId="{95E40FE3-154B-4A87-B338-5F45C4CA399B}"/>
          </ac:grpSpMkLst>
        </pc:grpChg>
        <pc:grpChg chg="del mod">
          <ac:chgData name="Axel Maille" userId="065ad68c099279a8" providerId="LiveId" clId="{E7424755-9268-DF49-B9C5-71D8B2E80241}" dt="2021-01-08T16:26:27.004" v="450" actId="478"/>
          <ac:grpSpMkLst>
            <pc:docMk/>
            <pc:sldMk cId="703277265" sldId="256"/>
            <ac:grpSpMk id="40" creationId="{2E0B33A0-7BA0-439A-B2F9-9871173DCC39}"/>
          </ac:grpSpMkLst>
        </pc:grpChg>
        <pc:grpChg chg="del mod">
          <ac:chgData name="Axel Maille" userId="065ad68c099279a8" providerId="LiveId" clId="{E7424755-9268-DF49-B9C5-71D8B2E80241}" dt="2021-01-08T16:26:31.196" v="451" actId="478"/>
          <ac:grpSpMkLst>
            <pc:docMk/>
            <pc:sldMk cId="703277265" sldId="256"/>
            <ac:grpSpMk id="45" creationId="{68B5BD07-0D04-4650-896E-D1FBD9DA55FE}"/>
          </ac:grpSpMkLst>
        </pc:grpChg>
        <pc:grpChg chg="mod">
          <ac:chgData name="Axel Maille" userId="065ad68c099279a8" providerId="LiveId" clId="{E7424755-9268-DF49-B9C5-71D8B2E80241}" dt="2021-01-08T16:49:46.616" v="1131" actId="1036"/>
          <ac:grpSpMkLst>
            <pc:docMk/>
            <pc:sldMk cId="703277265" sldId="256"/>
            <ac:grpSpMk id="57" creationId="{48A13DC5-DDD9-42FC-81B9-9F389114F10D}"/>
          </ac:grpSpMkLst>
        </pc:grpChg>
        <pc:grpChg chg="del mod">
          <ac:chgData name="Axel Maille" userId="065ad68c099279a8" providerId="LiveId" clId="{E7424755-9268-DF49-B9C5-71D8B2E80241}" dt="2021-01-08T16:33:08.863" v="589" actId="478"/>
          <ac:grpSpMkLst>
            <pc:docMk/>
            <pc:sldMk cId="703277265" sldId="256"/>
            <ac:grpSpMk id="64" creationId="{35C6E1F3-5304-4D0C-B233-56916AA810E0}"/>
          </ac:grpSpMkLst>
        </pc:grpChg>
        <pc:grpChg chg="del">
          <ac:chgData name="Axel Maille" userId="065ad68c099279a8" providerId="LiveId" clId="{E7424755-9268-DF49-B9C5-71D8B2E80241}" dt="2021-01-08T16:14:34.135" v="27" actId="478"/>
          <ac:grpSpMkLst>
            <pc:docMk/>
            <pc:sldMk cId="703277265" sldId="256"/>
            <ac:grpSpMk id="79" creationId="{935277F4-BD4E-4F25-891F-FD1E19BAEBCA}"/>
          </ac:grpSpMkLst>
        </pc:grpChg>
        <pc:grpChg chg="del">
          <ac:chgData name="Axel Maille" userId="065ad68c099279a8" providerId="LiveId" clId="{E7424755-9268-DF49-B9C5-71D8B2E80241}" dt="2021-01-08T16:14:34.135" v="27" actId="478"/>
          <ac:grpSpMkLst>
            <pc:docMk/>
            <pc:sldMk cId="703277265" sldId="256"/>
            <ac:grpSpMk id="84" creationId="{B9FCB8C6-3CDF-466F-8FC0-B6BFEAB5EFA3}"/>
          </ac:grpSpMkLst>
        </pc:grpChg>
        <pc:grpChg chg="mod">
          <ac:chgData name="Axel Maille" userId="065ad68c099279a8" providerId="LiveId" clId="{E7424755-9268-DF49-B9C5-71D8B2E80241}" dt="2021-01-08T16:49:46.616" v="1131" actId="1036"/>
          <ac:grpSpMkLst>
            <pc:docMk/>
            <pc:sldMk cId="703277265" sldId="256"/>
            <ac:grpSpMk id="88" creationId="{09B77A64-50F6-4801-BE3A-3B9922DB04FB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89" creationId="{25044E60-8F6D-4C17-8E51-5D0DC05973E7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97" creationId="{2A352E8C-C8FA-4985-AC5F-196EBBFCC85A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07" creationId="{80BFD0E4-7C10-4A80-A3AF-1D38E6F0CE8A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10" creationId="{DCCCD16D-E96B-4FBC-A232-34AD0E126967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24" creationId="{A5449B7C-B5B0-45F6-BE67-845084E4F9B6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33" creationId="{07D0679B-534B-4922-9379-B3322C9C5530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36" creationId="{007EE9BE-DAD2-4A54-ABD6-F0775FEDA0E1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39" creationId="{7432932A-68C3-4768-8AE2-48284454C985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42" creationId="{C927FEAB-B282-4071-B8F1-C7DF54F76A0D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45" creationId="{EA28BCF2-020F-4588-B1F1-1247A396DB0B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48" creationId="{62B77233-2105-429C-B6EA-00075B3847FE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51" creationId="{CFA981CC-39E0-4E0A-9CF8-29CA646E4ADE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57" creationId="{9240DD5B-53A9-4BA9-9F0B-DB4470A4F82F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60" creationId="{9F93108D-A198-426C-B2CE-1441141F786D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63" creationId="{625E2506-9178-4CE7-8993-AE1A72FCA737}"/>
          </ac:grpSpMkLst>
        </pc:grpChg>
        <pc:grpChg chg="mod">
          <ac:chgData name="Axel Maille" userId="065ad68c099279a8" providerId="LiveId" clId="{E7424755-9268-DF49-B9C5-71D8B2E80241}" dt="2021-01-08T16:12:59.069" v="1" actId="207"/>
          <ac:grpSpMkLst>
            <pc:docMk/>
            <pc:sldMk cId="703277265" sldId="256"/>
            <ac:grpSpMk id="166" creationId="{AD2B54D5-5982-462E-B807-223D6288E75E}"/>
          </ac:grpSpMkLst>
        </pc:grpChg>
        <pc:grpChg chg="add del mod">
          <ac:chgData name="Axel Maille" userId="065ad68c099279a8" providerId="LiveId" clId="{E7424755-9268-DF49-B9C5-71D8B2E80241}" dt="2021-01-08T16:23:39.763" v="342" actId="478"/>
          <ac:grpSpMkLst>
            <pc:docMk/>
            <pc:sldMk cId="703277265" sldId="256"/>
            <ac:grpSpMk id="172" creationId="{AE8DAC39-B6C0-6340-ACA7-13D68869B6DA}"/>
          </ac:grpSpMkLst>
        </pc:grpChg>
        <pc:grpChg chg="add mod">
          <ac:chgData name="Axel Maille" userId="065ad68c099279a8" providerId="LiveId" clId="{E7424755-9268-DF49-B9C5-71D8B2E80241}" dt="2021-01-08T16:50:40.339" v="1180" actId="1036"/>
          <ac:grpSpMkLst>
            <pc:docMk/>
            <pc:sldMk cId="703277265" sldId="256"/>
            <ac:grpSpMk id="177" creationId="{1F8DE54D-15F0-AE4C-BB8F-ADD7ABFD12A6}"/>
          </ac:grpSpMkLst>
        </pc:grpChg>
        <pc:grpChg chg="add mod">
          <ac:chgData name="Axel Maille" userId="065ad68c099279a8" providerId="LiveId" clId="{E7424755-9268-DF49-B9C5-71D8B2E80241}" dt="2021-01-08T16:49:58.423" v="1154" actId="1037"/>
          <ac:grpSpMkLst>
            <pc:docMk/>
            <pc:sldMk cId="703277265" sldId="256"/>
            <ac:grpSpMk id="182" creationId="{602355F2-301F-7B44-9D25-E4676F2BCD56}"/>
          </ac:grpSpMkLst>
        </pc:grpChg>
        <pc:grpChg chg="add mod">
          <ac:chgData name="Axel Maille" userId="065ad68c099279a8" providerId="LiveId" clId="{E7424755-9268-DF49-B9C5-71D8B2E80241}" dt="2021-01-08T16:49:46.616" v="1131" actId="1036"/>
          <ac:grpSpMkLst>
            <pc:docMk/>
            <pc:sldMk cId="703277265" sldId="256"/>
            <ac:grpSpMk id="189" creationId="{F27B5593-EC49-3440-B050-0419B2893352}"/>
          </ac:grpSpMkLst>
        </pc:grpChg>
        <pc:grpChg chg="add mod">
          <ac:chgData name="Axel Maille" userId="065ad68c099279a8" providerId="LiveId" clId="{E7424755-9268-DF49-B9C5-71D8B2E80241}" dt="2021-01-08T16:49:46.616" v="1131" actId="1036"/>
          <ac:grpSpMkLst>
            <pc:docMk/>
            <pc:sldMk cId="703277265" sldId="256"/>
            <ac:grpSpMk id="194" creationId="{C1A39838-BC49-764E-A070-6976440B675B}"/>
          </ac:grpSpMkLst>
        </pc:grpChg>
        <pc:grpChg chg="add mod">
          <ac:chgData name="Axel Maille" userId="065ad68c099279a8" providerId="LiveId" clId="{E7424755-9268-DF49-B9C5-71D8B2E80241}" dt="2021-01-08T16:42:22.015" v="922" actId="1076"/>
          <ac:grpSpMkLst>
            <pc:docMk/>
            <pc:sldMk cId="703277265" sldId="256"/>
            <ac:grpSpMk id="199" creationId="{86C9077A-3C8C-324D-801A-3871A9E5AF34}"/>
          </ac:grpSpMkLst>
        </pc:grpChg>
        <pc:picChg chg="add mod modCrop">
          <ac:chgData name="Axel Maille" userId="065ad68c099279a8" providerId="LiveId" clId="{E7424755-9268-DF49-B9C5-71D8B2E80241}" dt="2021-01-08T16:54:32.097" v="1298" actId="1582"/>
          <ac:picMkLst>
            <pc:docMk/>
            <pc:sldMk cId="703277265" sldId="256"/>
            <ac:picMk id="19" creationId="{863B29B5-3FAB-3249-BA12-01C89C0EC2B1}"/>
          </ac:picMkLst>
        </pc:picChg>
        <pc:picChg chg="del">
          <ac:chgData name="Axel Maille" userId="065ad68c099279a8" providerId="LiveId" clId="{E7424755-9268-DF49-B9C5-71D8B2E80241}" dt="2021-01-08T16:41:49.132" v="907" actId="478"/>
          <ac:picMkLst>
            <pc:docMk/>
            <pc:sldMk cId="703277265" sldId="256"/>
            <ac:picMk id="171" creationId="{00000000-0000-0000-0000-000000000000}"/>
          </ac:picMkLst>
        </pc:picChg>
        <pc:picChg chg="add mod">
          <ac:chgData name="Axel Maille" userId="065ad68c099279a8" providerId="LiveId" clId="{E7424755-9268-DF49-B9C5-71D8B2E80241}" dt="2021-01-08T16:48:24.952" v="1056" actId="1037"/>
          <ac:picMkLst>
            <pc:docMk/>
            <pc:sldMk cId="703277265" sldId="256"/>
            <ac:picMk id="206" creationId="{BB264787-2645-9C46-922A-E1AF89F807B7}"/>
          </ac:picMkLst>
        </pc:picChg>
        <pc:picChg chg="add mod">
          <ac:chgData name="Axel Maille" userId="065ad68c099279a8" providerId="LiveId" clId="{E7424755-9268-DF49-B9C5-71D8B2E80241}" dt="2021-01-08T16:47:56.173" v="1048" actId="1036"/>
          <ac:picMkLst>
            <pc:docMk/>
            <pc:sldMk cId="703277265" sldId="256"/>
            <ac:picMk id="209" creationId="{C5767FAE-7F5D-5643-8429-14519FDE8D2E}"/>
          </ac:picMkLst>
        </pc:picChg>
        <pc:picChg chg="add mod">
          <ac:chgData name="Axel Maille" userId="065ad68c099279a8" providerId="LiveId" clId="{E7424755-9268-DF49-B9C5-71D8B2E80241}" dt="2021-01-08T16:47:56.173" v="1048" actId="1036"/>
          <ac:picMkLst>
            <pc:docMk/>
            <pc:sldMk cId="703277265" sldId="256"/>
            <ac:picMk id="211" creationId="{CAA5F245-2C14-0343-B1A2-5A1F4CD71A8F}"/>
          </ac:picMkLst>
        </pc:picChg>
        <pc:picChg chg="add mod">
          <ac:chgData name="Axel Maille" userId="065ad68c099279a8" providerId="LiveId" clId="{E7424755-9268-DF49-B9C5-71D8B2E80241}" dt="2021-01-08T16:48:03.451" v="1055" actId="1038"/>
          <ac:picMkLst>
            <pc:docMk/>
            <pc:sldMk cId="703277265" sldId="256"/>
            <ac:picMk id="213" creationId="{A54C4CBF-C4CB-2D43-A9C5-C969C1FAC9FB}"/>
          </ac:picMkLst>
        </pc:picChg>
        <pc:cxnChg chg="del">
          <ac:chgData name="Axel Maille" userId="065ad68c099279a8" providerId="LiveId" clId="{E7424755-9268-DF49-B9C5-71D8B2E80241}" dt="2021-01-08T16:41:27.484" v="903" actId="478"/>
          <ac:cxnSpMkLst>
            <pc:docMk/>
            <pc:sldMk cId="703277265" sldId="256"/>
            <ac:cxnSpMk id="7" creationId="{DC44B7BA-60F3-41CD-968E-A83EFCA39770}"/>
          </ac:cxnSpMkLst>
        </pc:cxnChg>
        <pc:cxnChg chg="del mod">
          <ac:chgData name="Axel Maille" userId="065ad68c099279a8" providerId="LiveId" clId="{E7424755-9268-DF49-B9C5-71D8B2E80241}" dt="2021-01-08T16:41:25.140" v="902" actId="478"/>
          <ac:cxnSpMkLst>
            <pc:docMk/>
            <pc:sldMk cId="703277265" sldId="256"/>
            <ac:cxnSpMk id="8" creationId="{6D6B9787-F37D-4C98-BB46-6182ADC15C38}"/>
          </ac:cxnSpMkLst>
        </pc:cxnChg>
        <pc:cxnChg chg="mod">
          <ac:chgData name="Axel Maille" userId="065ad68c099279a8" providerId="LiveId" clId="{E7424755-9268-DF49-B9C5-71D8B2E80241}" dt="2021-01-08T16:51:14.037" v="1228" actId="1035"/>
          <ac:cxnSpMkLst>
            <pc:docMk/>
            <pc:sldMk cId="703277265" sldId="256"/>
            <ac:cxnSpMk id="24" creationId="{FD77F581-E902-45E6-A4BD-094A3A6CCB30}"/>
          </ac:cxnSpMkLst>
        </pc:cxnChg>
        <pc:cxnChg chg="mod">
          <ac:chgData name="Axel Maille" userId="065ad68c099279a8" providerId="LiveId" clId="{E7424755-9268-DF49-B9C5-71D8B2E80241}" dt="2021-01-08T16:51:31.780" v="1255" actId="14100"/>
          <ac:cxnSpMkLst>
            <pc:docMk/>
            <pc:sldMk cId="703277265" sldId="256"/>
            <ac:cxnSpMk id="51" creationId="{E5A8BC55-C576-402F-9316-9147D823DF23}"/>
          </ac:cxnSpMkLst>
        </pc:cxnChg>
        <pc:cxnChg chg="mod">
          <ac:chgData name="Axel Maille" userId="065ad68c099279a8" providerId="LiveId" clId="{E7424755-9268-DF49-B9C5-71D8B2E80241}" dt="2021-01-08T16:50:12.670" v="1173" actId="14100"/>
          <ac:cxnSpMkLst>
            <pc:docMk/>
            <pc:sldMk cId="703277265" sldId="256"/>
            <ac:cxnSpMk id="62" creationId="{06EB98FB-D247-453B-ADE3-6516AC499275}"/>
          </ac:cxnSpMkLst>
        </pc:cxnChg>
        <pc:cxnChg chg="del">
          <ac:chgData name="Axel Maille" userId="065ad68c099279a8" providerId="LiveId" clId="{E7424755-9268-DF49-B9C5-71D8B2E80241}" dt="2021-01-08T16:14:34.135" v="27" actId="478"/>
          <ac:cxnSpMkLst>
            <pc:docMk/>
            <pc:sldMk cId="703277265" sldId="256"/>
            <ac:cxnSpMk id="73" creationId="{BD9D8A42-37E8-43D3-8809-78927E7B2BA9}"/>
          </ac:cxnSpMkLst>
        </pc:cxnChg>
        <pc:cxnChg chg="mod">
          <ac:chgData name="Axel Maille" userId="065ad68c099279a8" providerId="LiveId" clId="{E7424755-9268-DF49-B9C5-71D8B2E80241}" dt="2021-01-08T16:42:16.435" v="921"/>
          <ac:cxnSpMkLst>
            <pc:docMk/>
            <pc:sldMk cId="703277265" sldId="256"/>
            <ac:cxnSpMk id="201" creationId="{1F437E69-7129-7348-BC06-6CB8A194676E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3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92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3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5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4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16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9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3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86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CADB-D6BA-40B4-BC96-2D3CE326488E}" type="datetimeFigureOut">
              <a:rPr lang="en-US" smtClean="0"/>
              <a:t>8/7/22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82CF-6AC8-455E-9129-F2B0E34F71C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35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7D2D85-0C15-483C-B298-62F26B5B146A}"/>
              </a:ext>
            </a:extLst>
          </p:cNvPr>
          <p:cNvSpPr/>
          <p:nvPr/>
        </p:nvSpPr>
        <p:spPr>
          <a:xfrm>
            <a:off x="0" y="0"/>
            <a:ext cx="2716042" cy="9906000"/>
          </a:xfrm>
          <a:prstGeom prst="rect">
            <a:avLst/>
          </a:prstGeom>
          <a:solidFill>
            <a:srgbClr val="E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5DAF91-9113-4105-8947-721ACC932F89}"/>
              </a:ext>
            </a:extLst>
          </p:cNvPr>
          <p:cNvSpPr/>
          <p:nvPr/>
        </p:nvSpPr>
        <p:spPr>
          <a:xfrm>
            <a:off x="2357606" y="140148"/>
            <a:ext cx="4500394" cy="1018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02D25BE-361B-4F0E-BAD3-89130882EE77}"/>
              </a:ext>
            </a:extLst>
          </p:cNvPr>
          <p:cNvSpPr txBox="1"/>
          <p:nvPr/>
        </p:nvSpPr>
        <p:spPr>
          <a:xfrm>
            <a:off x="2824682" y="318131"/>
            <a:ext cx="3675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A4642"/>
                </a:solidFill>
                <a:latin typeface="Montserrat" panose="00000500000000000000" pitchFamily="50" charset="0"/>
              </a:rPr>
              <a:t>ALEXANDRA </a:t>
            </a:r>
            <a:r>
              <a:rPr lang="en-US" sz="2800" dirty="0">
                <a:solidFill>
                  <a:srgbClr val="4A4642"/>
                </a:solidFill>
                <a:latin typeface="Montserrat" panose="00000500000000000000" pitchFamily="50" charset="0"/>
              </a:rPr>
              <a:t>DARIO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99C398-82FE-44F5-9449-6544DB3B9155}"/>
              </a:ext>
            </a:extLst>
          </p:cNvPr>
          <p:cNvSpPr txBox="1"/>
          <p:nvPr/>
        </p:nvSpPr>
        <p:spPr>
          <a:xfrm>
            <a:off x="2824682" y="808899"/>
            <a:ext cx="36757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/>
              <a:t>Chef de projet : 8 ans d’expérience</a:t>
            </a:r>
            <a:endParaRPr lang="en-US" sz="1000" spc="300" dirty="0">
              <a:solidFill>
                <a:srgbClr val="4A4642"/>
              </a:solidFill>
              <a:latin typeface="Montserrat" panose="00000500000000000000" pitchFamily="50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EF83FB4-EEE5-43C7-86C2-1D1AFA637241}"/>
              </a:ext>
            </a:extLst>
          </p:cNvPr>
          <p:cNvGrpSpPr/>
          <p:nvPr/>
        </p:nvGrpSpPr>
        <p:grpSpPr>
          <a:xfrm>
            <a:off x="2734150" y="1269571"/>
            <a:ext cx="3854909" cy="246221"/>
            <a:chOff x="2734150" y="1427021"/>
            <a:chExt cx="3854909" cy="246221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1C5C48C-1604-461D-BF66-23773DD1F2C4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 err="1">
                  <a:solidFill>
                    <a:srgbClr val="4A4642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Profil</a:t>
              </a:r>
              <a:endParaRPr lang="en-US" sz="1000" b="1" spc="300" dirty="0">
                <a:solidFill>
                  <a:srgbClr val="4A4642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F66ED5-45F6-4B42-822C-AA8C78C3AC66}"/>
                </a:ext>
              </a:extLst>
            </p:cNvPr>
            <p:cNvCxnSpPr/>
            <p:nvPr/>
          </p:nvCxnSpPr>
          <p:spPr>
            <a:xfrm>
              <a:off x="2824682" y="1632898"/>
              <a:ext cx="3764377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F5067F72-3A4D-4981-BA4C-E005CB5B2111}"/>
              </a:ext>
            </a:extLst>
          </p:cNvPr>
          <p:cNvSpPr txBox="1"/>
          <p:nvPr/>
        </p:nvSpPr>
        <p:spPr>
          <a:xfrm>
            <a:off x="2720702" y="1503259"/>
            <a:ext cx="3944336" cy="696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Chef de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projet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spécialiste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du digital, je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mets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mes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compétences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au service des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entreprises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depuis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déjà 8 ans. Pendant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ce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laps de temps,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j'ai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ainsi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pu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travailler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avec Coca-Cola, Nike et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Wui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Juice pour ne citer que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ceux-là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.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Aujourd'hui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,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j'ai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une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nouvelle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entreprise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dans ma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ligne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 de mire : la </a:t>
            </a:r>
            <a:r>
              <a:rPr lang="en-US" sz="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vôtre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50" charset="0"/>
              </a:rPr>
              <a:t>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C20055-D5F1-48A3-B91A-211311293FC9}"/>
              </a:ext>
            </a:extLst>
          </p:cNvPr>
          <p:cNvSpPr txBox="1"/>
          <p:nvPr/>
        </p:nvSpPr>
        <p:spPr>
          <a:xfrm>
            <a:off x="2734149" y="2286130"/>
            <a:ext cx="27160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spc="300" dirty="0">
                <a:solidFill>
                  <a:srgbClr val="4A4642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rPr>
              <a:t>Experience </a:t>
            </a:r>
            <a:r>
              <a:rPr lang="en-US" sz="1000" b="1" spc="300" dirty="0" err="1">
                <a:solidFill>
                  <a:srgbClr val="4A4642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rPr>
              <a:t>professionnel</a:t>
            </a:r>
            <a:endParaRPr lang="en-US" sz="1000" b="1" spc="300" dirty="0">
              <a:solidFill>
                <a:srgbClr val="4A4642"/>
              </a:solidFill>
              <a:latin typeface="Raleway" panose="020B0503030101060003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D77F581-E902-45E6-A4BD-094A3A6CCB30}"/>
              </a:ext>
            </a:extLst>
          </p:cNvPr>
          <p:cNvCxnSpPr/>
          <p:nvPr/>
        </p:nvCxnSpPr>
        <p:spPr>
          <a:xfrm>
            <a:off x="2824682" y="2505455"/>
            <a:ext cx="37643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5E40FE3-154B-4A87-B338-5F45C4CA399B}"/>
              </a:ext>
            </a:extLst>
          </p:cNvPr>
          <p:cNvGrpSpPr/>
          <p:nvPr/>
        </p:nvGrpSpPr>
        <p:grpSpPr>
          <a:xfrm>
            <a:off x="2807542" y="2632330"/>
            <a:ext cx="3857496" cy="1816333"/>
            <a:chOff x="2807542" y="2735277"/>
            <a:chExt cx="3857496" cy="2376154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369FF75-DABD-486C-B83F-72184249F422}"/>
                </a:ext>
              </a:extLst>
            </p:cNvPr>
            <p:cNvSpPr txBox="1"/>
            <p:nvPr/>
          </p:nvSpPr>
          <p:spPr>
            <a:xfrm>
              <a:off x="3821102" y="2896923"/>
              <a:ext cx="2843936" cy="2214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Missions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Elaborer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un cahier de charges qui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soit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pertinent et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veiller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à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qu'il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soit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respecté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Planifier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,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créer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et diffuser du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contenu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en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ligne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sous divers formats (podcasts, articles de blogs,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vidéo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YouTube, etc.)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Concevoir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et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implémenter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campagnes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marketing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d'influence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.</a:t>
              </a:r>
            </a:p>
            <a:p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</a:p>
            <a:p>
              <a:r>
                <a:rPr lang="en-US" sz="800" b="1" dirty="0" err="1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Réalisations</a:t>
              </a:r>
              <a:r>
                <a:rPr lang="en-US" sz="800" dirty="0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60 % des ventes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réalisées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sur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l'e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-shop grâce aux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réseaux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sociaux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Construction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d'une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fan base de plus de 4.5 millions de followers,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laquelle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croît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chaque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année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d'environ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12 %.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7C3C270-EA6D-4F9A-91BE-DA25F7377A00}"/>
                </a:ext>
              </a:extLst>
            </p:cNvPr>
            <p:cNvSpPr txBox="1"/>
            <p:nvPr/>
          </p:nvSpPr>
          <p:spPr>
            <a:xfrm>
              <a:off x="2808114" y="2735277"/>
              <a:ext cx="133384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Janv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17 –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Déc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20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0D2870C-9AB3-4580-9925-92E1B1025A65}"/>
                </a:ext>
              </a:extLst>
            </p:cNvPr>
            <p:cNvSpPr txBox="1"/>
            <p:nvPr/>
          </p:nvSpPr>
          <p:spPr>
            <a:xfrm>
              <a:off x="2807542" y="2990813"/>
              <a:ext cx="887868" cy="234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800" b="1" dirty="0" err="1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Wui</a:t>
              </a:r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Juice, Paris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D347284-CE31-4C64-BEA9-28F35A0B71AE}"/>
                </a:ext>
              </a:extLst>
            </p:cNvPr>
            <p:cNvSpPr txBox="1"/>
            <p:nvPr/>
          </p:nvSpPr>
          <p:spPr>
            <a:xfrm>
              <a:off x="3809947" y="2735277"/>
              <a:ext cx="271859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CHEF DE PROJET COMMUNICATION DIGITALE</a:t>
              </a:r>
            </a:p>
          </p:txBody>
        </p:sp>
      </p:grp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5A8BC55-C576-402F-9316-9147D823DF23}"/>
              </a:ext>
            </a:extLst>
          </p:cNvPr>
          <p:cNvCxnSpPr>
            <a:cxnSpLocks/>
            <a:stCxn id="52" idx="4"/>
          </p:cNvCxnSpPr>
          <p:nvPr/>
        </p:nvCxnSpPr>
        <p:spPr>
          <a:xfrm>
            <a:off x="3735988" y="2785498"/>
            <a:ext cx="0" cy="4238053"/>
          </a:xfrm>
          <a:prstGeom prst="line">
            <a:avLst/>
          </a:prstGeom>
          <a:ln>
            <a:solidFill>
              <a:srgbClr val="EC6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76C9013C-73C6-4D25-8450-93F58D9E578C}"/>
              </a:ext>
            </a:extLst>
          </p:cNvPr>
          <p:cNvSpPr/>
          <p:nvPr/>
        </p:nvSpPr>
        <p:spPr>
          <a:xfrm>
            <a:off x="3699008" y="2711539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09B77A64-50F6-4801-BE3A-3B9922DB04FB}"/>
              </a:ext>
            </a:extLst>
          </p:cNvPr>
          <p:cNvGrpSpPr/>
          <p:nvPr/>
        </p:nvGrpSpPr>
        <p:grpSpPr>
          <a:xfrm>
            <a:off x="2716042" y="7295686"/>
            <a:ext cx="3854909" cy="246221"/>
            <a:chOff x="2734150" y="5901485"/>
            <a:chExt cx="3854909" cy="246221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4ECC0737-5BD7-4C2C-B2FD-C4551F859727}"/>
                </a:ext>
              </a:extLst>
            </p:cNvPr>
            <p:cNvSpPr txBox="1"/>
            <p:nvPr/>
          </p:nvSpPr>
          <p:spPr>
            <a:xfrm>
              <a:off x="2734150" y="5901485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>
                  <a:solidFill>
                    <a:srgbClr val="4A4642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Formation</a:t>
              </a: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95B1BD51-37C9-43A6-9C9E-3EA67FE0063D}"/>
                </a:ext>
              </a:extLst>
            </p:cNvPr>
            <p:cNvCxnSpPr/>
            <p:nvPr/>
          </p:nvCxnSpPr>
          <p:spPr>
            <a:xfrm>
              <a:off x="2824682" y="6120810"/>
              <a:ext cx="3764377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48A13DC5-DDD9-42FC-81B9-9F389114F10D}"/>
              </a:ext>
            </a:extLst>
          </p:cNvPr>
          <p:cNvGrpSpPr/>
          <p:nvPr/>
        </p:nvGrpSpPr>
        <p:grpSpPr>
          <a:xfrm>
            <a:off x="2832398" y="7557105"/>
            <a:ext cx="3856925" cy="377089"/>
            <a:chOff x="2808114" y="2735277"/>
            <a:chExt cx="3856925" cy="377089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D1FB7F5D-79B5-45F7-ADD8-8F7FAD31510B}"/>
                </a:ext>
              </a:extLst>
            </p:cNvPr>
            <p:cNvSpPr txBox="1"/>
            <p:nvPr/>
          </p:nvSpPr>
          <p:spPr>
            <a:xfrm>
              <a:off x="3711705" y="2896922"/>
              <a:ext cx="29533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/>
                <a:t>Université de Bordeaux, France.</a:t>
              </a:r>
              <a:endParaRPr lang="en-US" sz="700" dirty="0">
                <a:solidFill>
                  <a:srgbClr val="4A4642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A1CEE17D-E68C-4472-BC24-0E5D1DE1819A}"/>
                </a:ext>
              </a:extLst>
            </p:cNvPr>
            <p:cNvSpPr txBox="1"/>
            <p:nvPr/>
          </p:nvSpPr>
          <p:spPr>
            <a:xfrm>
              <a:off x="2808114" y="2735277"/>
              <a:ext cx="7407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Juin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2012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CB27DF20-367A-4812-97EE-7BFC41E42F43}"/>
                </a:ext>
              </a:extLst>
            </p:cNvPr>
            <p:cNvSpPr txBox="1"/>
            <p:nvPr/>
          </p:nvSpPr>
          <p:spPr>
            <a:xfrm>
              <a:off x="3730425" y="2735277"/>
              <a:ext cx="2798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MASTER MARKETING DIGITAL</a:t>
              </a: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6EB98FB-D247-453B-ADE3-6516AC499275}"/>
              </a:ext>
            </a:extLst>
          </p:cNvPr>
          <p:cNvCxnSpPr>
            <a:cxnSpLocks/>
            <a:endCxn id="195" idx="1"/>
          </p:cNvCxnSpPr>
          <p:nvPr/>
        </p:nvCxnSpPr>
        <p:spPr>
          <a:xfrm flipH="1">
            <a:off x="3711704" y="7664278"/>
            <a:ext cx="6024" cy="1054532"/>
          </a:xfrm>
          <a:prstGeom prst="line">
            <a:avLst/>
          </a:prstGeom>
          <a:ln>
            <a:solidFill>
              <a:srgbClr val="EC6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ADE51BA9-1971-42D0-A4DD-7257185FF466}"/>
              </a:ext>
            </a:extLst>
          </p:cNvPr>
          <p:cNvSpPr/>
          <p:nvPr/>
        </p:nvSpPr>
        <p:spPr>
          <a:xfrm>
            <a:off x="3680749" y="7637726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25044E60-8F6D-4C17-8E51-5D0DC05973E7}"/>
              </a:ext>
            </a:extLst>
          </p:cNvPr>
          <p:cNvGrpSpPr/>
          <p:nvPr/>
        </p:nvGrpSpPr>
        <p:grpSpPr>
          <a:xfrm>
            <a:off x="262257" y="2482720"/>
            <a:ext cx="2350314" cy="246221"/>
            <a:chOff x="2734150" y="1427021"/>
            <a:chExt cx="2350314" cy="246221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9BF39B48-9E46-4E40-BA90-DF70677C97EE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>
                  <a:solidFill>
                    <a:schemeClr val="bg1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Contact</a:t>
              </a:r>
            </a:p>
          </p:txBody>
        </p: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CF097963-201B-4D80-9900-93B75B135B7A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25978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2A352E8C-C8FA-4985-AC5F-196EBBFCC85A}"/>
              </a:ext>
            </a:extLst>
          </p:cNvPr>
          <p:cNvGrpSpPr/>
          <p:nvPr/>
        </p:nvGrpSpPr>
        <p:grpSpPr>
          <a:xfrm>
            <a:off x="360399" y="2752122"/>
            <a:ext cx="1997207" cy="1075664"/>
            <a:chOff x="4366946" y="2132137"/>
            <a:chExt cx="1997207" cy="1075664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05E89EF6-F8A9-4EDC-8AF5-646B816C30D4}"/>
                </a:ext>
              </a:extLst>
            </p:cNvPr>
            <p:cNvSpPr txBox="1"/>
            <p:nvPr/>
          </p:nvSpPr>
          <p:spPr>
            <a:xfrm>
              <a:off x="4526279" y="2132137"/>
              <a:ext cx="1533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12 rue de la </a:t>
              </a:r>
              <a:r>
                <a:rPr lang="en-US" sz="800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Réussite</a:t>
              </a:r>
              <a:endPara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/>
              <a:r>
                <a:rPr lang="en-US" sz="8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75012 Paris</a:t>
              </a:r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2064EAE2-B843-4F5C-ACB4-EF1EAEE1B4E5}"/>
                </a:ext>
              </a:extLst>
            </p:cNvPr>
            <p:cNvSpPr txBox="1"/>
            <p:nvPr/>
          </p:nvSpPr>
          <p:spPr>
            <a:xfrm>
              <a:off x="4526279" y="2500902"/>
              <a:ext cx="153334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+33 1 22 33 44 55</a:t>
              </a:r>
            </a:p>
            <a:p>
              <a:pPr algn="just"/>
              <a:r>
                <a:rPr lang="en-US" sz="8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+33 6 11 22 33 44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597F2225-11D6-4450-98E1-6070134E4F7D}"/>
                </a:ext>
              </a:extLst>
            </p:cNvPr>
            <p:cNvSpPr txBox="1"/>
            <p:nvPr/>
          </p:nvSpPr>
          <p:spPr>
            <a:xfrm>
              <a:off x="4526278" y="2869247"/>
              <a:ext cx="18378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800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mail@mail.com</a:t>
              </a:r>
              <a:endPara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algn="just"/>
              <a:r>
                <a:rPr lang="en-US" sz="800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www.monsite.com</a:t>
              </a:r>
              <a:endParaRPr lang="en-US" sz="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F2A20635-E816-429B-8D21-79087AADC7CE}"/>
                </a:ext>
              </a:extLst>
            </p:cNvPr>
            <p:cNvSpPr/>
            <p:nvPr/>
          </p:nvSpPr>
          <p:spPr>
            <a:xfrm>
              <a:off x="4366946" y="2199235"/>
              <a:ext cx="176983" cy="221548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09BB7036-FDBC-4AE0-BE3B-F36FCE323F33}"/>
                </a:ext>
              </a:extLst>
            </p:cNvPr>
            <p:cNvSpPr/>
            <p:nvPr/>
          </p:nvSpPr>
          <p:spPr>
            <a:xfrm>
              <a:off x="4366946" y="2559696"/>
              <a:ext cx="176983" cy="221548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86C51F57-7DD3-4AC1-AEB1-D6AE76164B2D}"/>
                </a:ext>
              </a:extLst>
            </p:cNvPr>
            <p:cNvSpPr/>
            <p:nvPr/>
          </p:nvSpPr>
          <p:spPr>
            <a:xfrm>
              <a:off x="4366946" y="2934337"/>
              <a:ext cx="176983" cy="221548"/>
            </a:xfrm>
            <a:prstGeom prst="rect">
              <a:avLst/>
            </a:prstGeom>
            <a:noFill/>
            <a:ln w="63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4" name="Freeform 5">
              <a:extLst>
                <a:ext uri="{FF2B5EF4-FFF2-40B4-BE49-F238E27FC236}">
                  <a16:creationId xmlns:a16="http://schemas.microsoft.com/office/drawing/2014/main" id="{43283BF9-45FA-4FA9-9BD3-F6711A08F0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1329" y="2268873"/>
              <a:ext cx="93663" cy="87312"/>
            </a:xfrm>
            <a:custGeom>
              <a:avLst/>
              <a:gdLst>
                <a:gd name="T0" fmla="*/ 30 w 59"/>
                <a:gd name="T1" fmla="*/ 0 h 55"/>
                <a:gd name="T2" fmla="*/ 0 w 59"/>
                <a:gd name="T3" fmla="*/ 28 h 55"/>
                <a:gd name="T4" fmla="*/ 9 w 59"/>
                <a:gd name="T5" fmla="*/ 28 h 55"/>
                <a:gd name="T6" fmla="*/ 9 w 59"/>
                <a:gd name="T7" fmla="*/ 55 h 55"/>
                <a:gd name="T8" fmla="*/ 24 w 59"/>
                <a:gd name="T9" fmla="*/ 55 h 55"/>
                <a:gd name="T10" fmla="*/ 24 w 59"/>
                <a:gd name="T11" fmla="*/ 36 h 55"/>
                <a:gd name="T12" fmla="*/ 35 w 59"/>
                <a:gd name="T13" fmla="*/ 36 h 55"/>
                <a:gd name="T14" fmla="*/ 35 w 59"/>
                <a:gd name="T15" fmla="*/ 55 h 55"/>
                <a:gd name="T16" fmla="*/ 50 w 59"/>
                <a:gd name="T17" fmla="*/ 55 h 55"/>
                <a:gd name="T18" fmla="*/ 50 w 59"/>
                <a:gd name="T19" fmla="*/ 28 h 55"/>
                <a:gd name="T20" fmla="*/ 59 w 59"/>
                <a:gd name="T21" fmla="*/ 28 h 55"/>
                <a:gd name="T22" fmla="*/ 30 w 59"/>
                <a:gd name="T2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5">
                  <a:moveTo>
                    <a:pt x="30" y="0"/>
                  </a:moveTo>
                  <a:lnTo>
                    <a:pt x="0" y="28"/>
                  </a:lnTo>
                  <a:lnTo>
                    <a:pt x="9" y="28"/>
                  </a:lnTo>
                  <a:lnTo>
                    <a:pt x="9" y="55"/>
                  </a:lnTo>
                  <a:lnTo>
                    <a:pt x="24" y="55"/>
                  </a:lnTo>
                  <a:lnTo>
                    <a:pt x="24" y="36"/>
                  </a:lnTo>
                  <a:lnTo>
                    <a:pt x="35" y="36"/>
                  </a:lnTo>
                  <a:lnTo>
                    <a:pt x="35" y="55"/>
                  </a:lnTo>
                  <a:lnTo>
                    <a:pt x="50" y="55"/>
                  </a:lnTo>
                  <a:lnTo>
                    <a:pt x="50" y="28"/>
                  </a:lnTo>
                  <a:lnTo>
                    <a:pt x="59" y="28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">
              <a:extLst>
                <a:ext uri="{FF2B5EF4-FFF2-40B4-BE49-F238E27FC236}">
                  <a16:creationId xmlns:a16="http://schemas.microsoft.com/office/drawing/2014/main" id="{961314C2-244E-441F-94B0-EA667D7C2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601" y="2621949"/>
              <a:ext cx="84138" cy="88900"/>
            </a:xfrm>
            <a:custGeom>
              <a:avLst/>
              <a:gdLst>
                <a:gd name="T0" fmla="*/ 23 w 24"/>
                <a:gd name="T1" fmla="*/ 17 h 24"/>
                <a:gd name="T2" fmla="*/ 22 w 24"/>
                <a:gd name="T3" fmla="*/ 16 h 24"/>
                <a:gd name="T4" fmla="*/ 18 w 24"/>
                <a:gd name="T5" fmla="*/ 16 h 24"/>
                <a:gd name="T6" fmla="*/ 16 w 24"/>
                <a:gd name="T7" fmla="*/ 16 h 24"/>
                <a:gd name="T8" fmla="*/ 13 w 24"/>
                <a:gd name="T9" fmla="*/ 19 h 24"/>
                <a:gd name="T10" fmla="*/ 4 w 24"/>
                <a:gd name="T11" fmla="*/ 10 h 24"/>
                <a:gd name="T12" fmla="*/ 7 w 24"/>
                <a:gd name="T13" fmla="*/ 7 h 24"/>
                <a:gd name="T14" fmla="*/ 8 w 24"/>
                <a:gd name="T15" fmla="*/ 6 h 24"/>
                <a:gd name="T16" fmla="*/ 7 w 24"/>
                <a:gd name="T17" fmla="*/ 1 h 24"/>
                <a:gd name="T18" fmla="*/ 7 w 24"/>
                <a:gd name="T19" fmla="*/ 0 h 24"/>
                <a:gd name="T20" fmla="*/ 6 w 24"/>
                <a:gd name="T21" fmla="*/ 0 h 24"/>
                <a:gd name="T22" fmla="*/ 1 w 24"/>
                <a:gd name="T23" fmla="*/ 0 h 24"/>
                <a:gd name="T24" fmla="*/ 0 w 24"/>
                <a:gd name="T25" fmla="*/ 0 h 24"/>
                <a:gd name="T26" fmla="*/ 0 w 24"/>
                <a:gd name="T27" fmla="*/ 1 h 24"/>
                <a:gd name="T28" fmla="*/ 3 w 24"/>
                <a:gd name="T29" fmla="*/ 12 h 24"/>
                <a:gd name="T30" fmla="*/ 11 w 24"/>
                <a:gd name="T31" fmla="*/ 21 h 24"/>
                <a:gd name="T32" fmla="*/ 22 w 24"/>
                <a:gd name="T33" fmla="*/ 24 h 24"/>
                <a:gd name="T34" fmla="*/ 23 w 24"/>
                <a:gd name="T35" fmla="*/ 23 h 24"/>
                <a:gd name="T36" fmla="*/ 24 w 24"/>
                <a:gd name="T37" fmla="*/ 22 h 24"/>
                <a:gd name="T38" fmla="*/ 24 w 24"/>
                <a:gd name="T39" fmla="*/ 18 h 24"/>
                <a:gd name="T40" fmla="*/ 23 w 24"/>
                <a:gd name="T41" fmla="*/ 17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" h="24">
                  <a:moveTo>
                    <a:pt x="23" y="17"/>
                  </a:moveTo>
                  <a:cubicBezTo>
                    <a:pt x="23" y="16"/>
                    <a:pt x="23" y="16"/>
                    <a:pt x="22" y="16"/>
                  </a:cubicBezTo>
                  <a:cubicBezTo>
                    <a:pt x="21" y="16"/>
                    <a:pt x="19" y="16"/>
                    <a:pt x="18" y="16"/>
                  </a:cubicBezTo>
                  <a:cubicBezTo>
                    <a:pt x="17" y="15"/>
                    <a:pt x="17" y="15"/>
                    <a:pt x="16" y="16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9" y="17"/>
                    <a:pt x="6" y="14"/>
                    <a:pt x="4" y="10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8" y="7"/>
                    <a:pt x="8" y="6"/>
                    <a:pt x="8" y="6"/>
                  </a:cubicBezTo>
                  <a:cubicBezTo>
                    <a:pt x="7" y="4"/>
                    <a:pt x="7" y="3"/>
                    <a:pt x="7" y="1"/>
                  </a:cubicBezTo>
                  <a:cubicBezTo>
                    <a:pt x="7" y="1"/>
                    <a:pt x="7" y="0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5"/>
                    <a:pt x="1" y="9"/>
                    <a:pt x="3" y="12"/>
                  </a:cubicBezTo>
                  <a:cubicBezTo>
                    <a:pt x="5" y="16"/>
                    <a:pt x="7" y="19"/>
                    <a:pt x="11" y="21"/>
                  </a:cubicBezTo>
                  <a:cubicBezTo>
                    <a:pt x="14" y="23"/>
                    <a:pt x="18" y="24"/>
                    <a:pt x="22" y="24"/>
                  </a:cubicBezTo>
                  <a:cubicBezTo>
                    <a:pt x="23" y="24"/>
                    <a:pt x="23" y="23"/>
                    <a:pt x="23" y="23"/>
                  </a:cubicBezTo>
                  <a:cubicBezTo>
                    <a:pt x="23" y="23"/>
                    <a:pt x="24" y="23"/>
                    <a:pt x="24" y="22"/>
                  </a:cubicBezTo>
                  <a:cubicBezTo>
                    <a:pt x="24" y="18"/>
                    <a:pt x="24" y="18"/>
                    <a:pt x="24" y="18"/>
                  </a:cubicBezTo>
                  <a:cubicBezTo>
                    <a:pt x="24" y="17"/>
                    <a:pt x="23" y="17"/>
                    <a:pt x="23" y="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13">
              <a:extLst>
                <a:ext uri="{FF2B5EF4-FFF2-40B4-BE49-F238E27FC236}">
                  <a16:creationId xmlns:a16="http://schemas.microsoft.com/office/drawing/2014/main" id="{97B7F46B-6407-4864-95E4-72408FBBFC6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2838" y="2996750"/>
              <a:ext cx="93663" cy="96837"/>
            </a:xfrm>
            <a:custGeom>
              <a:avLst/>
              <a:gdLst>
                <a:gd name="T0" fmla="*/ 23 w 27"/>
                <a:gd name="T1" fmla="*/ 4 h 26"/>
                <a:gd name="T2" fmla="*/ 14 w 27"/>
                <a:gd name="T3" fmla="*/ 0 h 26"/>
                <a:gd name="T4" fmla="*/ 4 w 27"/>
                <a:gd name="T5" fmla="*/ 4 h 26"/>
                <a:gd name="T6" fmla="*/ 0 w 27"/>
                <a:gd name="T7" fmla="*/ 13 h 26"/>
                <a:gd name="T8" fmla="*/ 4 w 27"/>
                <a:gd name="T9" fmla="*/ 23 h 26"/>
                <a:gd name="T10" fmla="*/ 14 w 27"/>
                <a:gd name="T11" fmla="*/ 26 h 26"/>
                <a:gd name="T12" fmla="*/ 23 w 27"/>
                <a:gd name="T13" fmla="*/ 23 h 26"/>
                <a:gd name="T14" fmla="*/ 27 w 27"/>
                <a:gd name="T15" fmla="*/ 13 h 26"/>
                <a:gd name="T16" fmla="*/ 23 w 27"/>
                <a:gd name="T17" fmla="*/ 4 h 26"/>
                <a:gd name="T18" fmla="*/ 23 w 27"/>
                <a:gd name="T19" fmla="*/ 8 h 26"/>
                <a:gd name="T20" fmla="*/ 19 w 27"/>
                <a:gd name="T21" fmla="*/ 8 h 26"/>
                <a:gd name="T22" fmla="*/ 17 w 27"/>
                <a:gd name="T23" fmla="*/ 3 h 26"/>
                <a:gd name="T24" fmla="*/ 23 w 27"/>
                <a:gd name="T25" fmla="*/ 8 h 26"/>
                <a:gd name="T26" fmla="*/ 14 w 27"/>
                <a:gd name="T27" fmla="*/ 3 h 26"/>
                <a:gd name="T28" fmla="*/ 16 w 27"/>
                <a:gd name="T29" fmla="*/ 8 h 26"/>
                <a:gd name="T30" fmla="*/ 11 w 27"/>
                <a:gd name="T31" fmla="*/ 8 h 26"/>
                <a:gd name="T32" fmla="*/ 14 w 27"/>
                <a:gd name="T33" fmla="*/ 3 h 26"/>
                <a:gd name="T34" fmla="*/ 3 w 27"/>
                <a:gd name="T35" fmla="*/ 16 h 26"/>
                <a:gd name="T36" fmla="*/ 3 w 27"/>
                <a:gd name="T37" fmla="*/ 13 h 26"/>
                <a:gd name="T38" fmla="*/ 3 w 27"/>
                <a:gd name="T39" fmla="*/ 10 h 26"/>
                <a:gd name="T40" fmla="*/ 8 w 27"/>
                <a:gd name="T41" fmla="*/ 10 h 26"/>
                <a:gd name="T42" fmla="*/ 8 w 27"/>
                <a:gd name="T43" fmla="*/ 13 h 26"/>
                <a:gd name="T44" fmla="*/ 8 w 27"/>
                <a:gd name="T45" fmla="*/ 16 h 26"/>
                <a:gd name="T46" fmla="*/ 3 w 27"/>
                <a:gd name="T47" fmla="*/ 16 h 26"/>
                <a:gd name="T48" fmla="*/ 4 w 27"/>
                <a:gd name="T49" fmla="*/ 18 h 26"/>
                <a:gd name="T50" fmla="*/ 8 w 27"/>
                <a:gd name="T51" fmla="*/ 18 h 26"/>
                <a:gd name="T52" fmla="*/ 10 w 27"/>
                <a:gd name="T53" fmla="*/ 23 h 26"/>
                <a:gd name="T54" fmla="*/ 4 w 27"/>
                <a:gd name="T55" fmla="*/ 18 h 26"/>
                <a:gd name="T56" fmla="*/ 8 w 27"/>
                <a:gd name="T57" fmla="*/ 8 h 26"/>
                <a:gd name="T58" fmla="*/ 4 w 27"/>
                <a:gd name="T59" fmla="*/ 8 h 26"/>
                <a:gd name="T60" fmla="*/ 10 w 27"/>
                <a:gd name="T61" fmla="*/ 3 h 26"/>
                <a:gd name="T62" fmla="*/ 8 w 27"/>
                <a:gd name="T63" fmla="*/ 8 h 26"/>
                <a:gd name="T64" fmla="*/ 14 w 27"/>
                <a:gd name="T65" fmla="*/ 24 h 26"/>
                <a:gd name="T66" fmla="*/ 11 w 27"/>
                <a:gd name="T67" fmla="*/ 18 h 26"/>
                <a:gd name="T68" fmla="*/ 16 w 27"/>
                <a:gd name="T69" fmla="*/ 18 h 26"/>
                <a:gd name="T70" fmla="*/ 14 w 27"/>
                <a:gd name="T71" fmla="*/ 24 h 26"/>
                <a:gd name="T72" fmla="*/ 17 w 27"/>
                <a:gd name="T73" fmla="*/ 16 h 26"/>
                <a:gd name="T74" fmla="*/ 10 w 27"/>
                <a:gd name="T75" fmla="*/ 16 h 26"/>
                <a:gd name="T76" fmla="*/ 10 w 27"/>
                <a:gd name="T77" fmla="*/ 13 h 26"/>
                <a:gd name="T78" fmla="*/ 10 w 27"/>
                <a:gd name="T79" fmla="*/ 10 h 26"/>
                <a:gd name="T80" fmla="*/ 17 w 27"/>
                <a:gd name="T81" fmla="*/ 10 h 26"/>
                <a:gd name="T82" fmla="*/ 17 w 27"/>
                <a:gd name="T83" fmla="*/ 13 h 26"/>
                <a:gd name="T84" fmla="*/ 17 w 27"/>
                <a:gd name="T85" fmla="*/ 16 h 26"/>
                <a:gd name="T86" fmla="*/ 17 w 27"/>
                <a:gd name="T87" fmla="*/ 23 h 26"/>
                <a:gd name="T88" fmla="*/ 19 w 27"/>
                <a:gd name="T89" fmla="*/ 18 h 26"/>
                <a:gd name="T90" fmla="*/ 23 w 27"/>
                <a:gd name="T91" fmla="*/ 18 h 26"/>
                <a:gd name="T92" fmla="*/ 17 w 27"/>
                <a:gd name="T93" fmla="*/ 23 h 26"/>
                <a:gd name="T94" fmla="*/ 19 w 27"/>
                <a:gd name="T95" fmla="*/ 16 h 26"/>
                <a:gd name="T96" fmla="*/ 20 w 27"/>
                <a:gd name="T97" fmla="*/ 13 h 26"/>
                <a:gd name="T98" fmla="*/ 19 w 27"/>
                <a:gd name="T99" fmla="*/ 10 h 26"/>
                <a:gd name="T100" fmla="*/ 24 w 27"/>
                <a:gd name="T101" fmla="*/ 10 h 26"/>
                <a:gd name="T102" fmla="*/ 24 w 27"/>
                <a:gd name="T103" fmla="*/ 13 h 26"/>
                <a:gd name="T104" fmla="*/ 24 w 27"/>
                <a:gd name="T105" fmla="*/ 16 h 26"/>
                <a:gd name="T106" fmla="*/ 19 w 27"/>
                <a:gd name="T107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" h="26">
                  <a:moveTo>
                    <a:pt x="23" y="4"/>
                  </a:moveTo>
                  <a:cubicBezTo>
                    <a:pt x="20" y="1"/>
                    <a:pt x="17" y="0"/>
                    <a:pt x="14" y="0"/>
                  </a:cubicBezTo>
                  <a:cubicBezTo>
                    <a:pt x="10" y="0"/>
                    <a:pt x="7" y="1"/>
                    <a:pt x="4" y="4"/>
                  </a:cubicBezTo>
                  <a:cubicBezTo>
                    <a:pt x="2" y="6"/>
                    <a:pt x="0" y="9"/>
                    <a:pt x="0" y="13"/>
                  </a:cubicBezTo>
                  <a:cubicBezTo>
                    <a:pt x="0" y="17"/>
                    <a:pt x="2" y="20"/>
                    <a:pt x="4" y="23"/>
                  </a:cubicBezTo>
                  <a:cubicBezTo>
                    <a:pt x="7" y="25"/>
                    <a:pt x="10" y="26"/>
                    <a:pt x="14" y="26"/>
                  </a:cubicBezTo>
                  <a:cubicBezTo>
                    <a:pt x="17" y="26"/>
                    <a:pt x="20" y="25"/>
                    <a:pt x="23" y="23"/>
                  </a:cubicBezTo>
                  <a:cubicBezTo>
                    <a:pt x="26" y="20"/>
                    <a:pt x="27" y="17"/>
                    <a:pt x="27" y="13"/>
                  </a:cubicBezTo>
                  <a:cubicBezTo>
                    <a:pt x="27" y="9"/>
                    <a:pt x="26" y="6"/>
                    <a:pt x="23" y="4"/>
                  </a:cubicBezTo>
                  <a:close/>
                  <a:moveTo>
                    <a:pt x="23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6"/>
                    <a:pt x="18" y="5"/>
                    <a:pt x="17" y="3"/>
                  </a:cubicBezTo>
                  <a:cubicBezTo>
                    <a:pt x="20" y="4"/>
                    <a:pt x="22" y="5"/>
                    <a:pt x="23" y="8"/>
                  </a:cubicBezTo>
                  <a:close/>
                  <a:moveTo>
                    <a:pt x="14" y="3"/>
                  </a:moveTo>
                  <a:cubicBezTo>
                    <a:pt x="15" y="4"/>
                    <a:pt x="16" y="6"/>
                    <a:pt x="16" y="8"/>
                  </a:cubicBezTo>
                  <a:cubicBezTo>
                    <a:pt x="11" y="8"/>
                    <a:pt x="11" y="8"/>
                    <a:pt x="11" y="8"/>
                  </a:cubicBezTo>
                  <a:cubicBezTo>
                    <a:pt x="12" y="6"/>
                    <a:pt x="12" y="4"/>
                    <a:pt x="14" y="3"/>
                  </a:cubicBezTo>
                  <a:close/>
                  <a:moveTo>
                    <a:pt x="3" y="16"/>
                  </a:moveTo>
                  <a:cubicBezTo>
                    <a:pt x="3" y="15"/>
                    <a:pt x="3" y="14"/>
                    <a:pt x="3" y="13"/>
                  </a:cubicBezTo>
                  <a:cubicBezTo>
                    <a:pt x="3" y="12"/>
                    <a:pt x="3" y="11"/>
                    <a:pt x="3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8" y="11"/>
                    <a:pt x="8" y="12"/>
                    <a:pt x="8" y="13"/>
                  </a:cubicBezTo>
                  <a:cubicBezTo>
                    <a:pt x="8" y="14"/>
                    <a:pt x="8" y="15"/>
                    <a:pt x="8" y="16"/>
                  </a:cubicBezTo>
                  <a:lnTo>
                    <a:pt x="3" y="16"/>
                  </a:lnTo>
                  <a:close/>
                  <a:moveTo>
                    <a:pt x="4" y="18"/>
                  </a:moveTo>
                  <a:cubicBezTo>
                    <a:pt x="8" y="18"/>
                    <a:pt x="8" y="18"/>
                    <a:pt x="8" y="18"/>
                  </a:cubicBezTo>
                  <a:cubicBezTo>
                    <a:pt x="9" y="20"/>
                    <a:pt x="9" y="22"/>
                    <a:pt x="10" y="23"/>
                  </a:cubicBezTo>
                  <a:cubicBezTo>
                    <a:pt x="8" y="22"/>
                    <a:pt x="6" y="21"/>
                    <a:pt x="4" y="18"/>
                  </a:cubicBezTo>
                  <a:close/>
                  <a:moveTo>
                    <a:pt x="8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6" y="5"/>
                    <a:pt x="8" y="4"/>
                    <a:pt x="10" y="3"/>
                  </a:cubicBezTo>
                  <a:cubicBezTo>
                    <a:pt x="9" y="5"/>
                    <a:pt x="9" y="6"/>
                    <a:pt x="8" y="8"/>
                  </a:cubicBezTo>
                  <a:close/>
                  <a:moveTo>
                    <a:pt x="14" y="24"/>
                  </a:moveTo>
                  <a:cubicBezTo>
                    <a:pt x="12" y="22"/>
                    <a:pt x="12" y="20"/>
                    <a:pt x="11" y="18"/>
                  </a:cubicBezTo>
                  <a:cubicBezTo>
                    <a:pt x="16" y="18"/>
                    <a:pt x="16" y="18"/>
                    <a:pt x="16" y="18"/>
                  </a:cubicBezTo>
                  <a:cubicBezTo>
                    <a:pt x="16" y="20"/>
                    <a:pt x="15" y="22"/>
                    <a:pt x="14" y="24"/>
                  </a:cubicBezTo>
                  <a:close/>
                  <a:moveTo>
                    <a:pt x="17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15"/>
                    <a:pt x="10" y="14"/>
                    <a:pt x="10" y="13"/>
                  </a:cubicBezTo>
                  <a:cubicBezTo>
                    <a:pt x="10" y="12"/>
                    <a:pt x="10" y="11"/>
                    <a:pt x="10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1"/>
                    <a:pt x="17" y="12"/>
                    <a:pt x="17" y="13"/>
                  </a:cubicBezTo>
                  <a:cubicBezTo>
                    <a:pt x="17" y="14"/>
                    <a:pt x="17" y="15"/>
                    <a:pt x="17" y="16"/>
                  </a:cubicBezTo>
                  <a:close/>
                  <a:moveTo>
                    <a:pt x="17" y="23"/>
                  </a:moveTo>
                  <a:cubicBezTo>
                    <a:pt x="18" y="22"/>
                    <a:pt x="18" y="20"/>
                    <a:pt x="19" y="18"/>
                  </a:cubicBezTo>
                  <a:cubicBezTo>
                    <a:pt x="23" y="18"/>
                    <a:pt x="23" y="18"/>
                    <a:pt x="23" y="18"/>
                  </a:cubicBezTo>
                  <a:cubicBezTo>
                    <a:pt x="22" y="21"/>
                    <a:pt x="20" y="22"/>
                    <a:pt x="17" y="23"/>
                  </a:cubicBezTo>
                  <a:close/>
                  <a:moveTo>
                    <a:pt x="19" y="16"/>
                  </a:moveTo>
                  <a:cubicBezTo>
                    <a:pt x="20" y="15"/>
                    <a:pt x="20" y="14"/>
                    <a:pt x="20" y="13"/>
                  </a:cubicBezTo>
                  <a:cubicBezTo>
                    <a:pt x="20" y="12"/>
                    <a:pt x="20" y="11"/>
                    <a:pt x="19" y="10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24" y="11"/>
                    <a:pt x="24" y="12"/>
                    <a:pt x="24" y="13"/>
                  </a:cubicBezTo>
                  <a:cubicBezTo>
                    <a:pt x="24" y="14"/>
                    <a:pt x="24" y="15"/>
                    <a:pt x="24" y="16"/>
                  </a:cubicBezTo>
                  <a:lnTo>
                    <a:pt x="19" y="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80BFD0E4-7C10-4A80-A3AF-1D38E6F0CE8A}"/>
              </a:ext>
            </a:extLst>
          </p:cNvPr>
          <p:cNvGrpSpPr/>
          <p:nvPr/>
        </p:nvGrpSpPr>
        <p:grpSpPr>
          <a:xfrm>
            <a:off x="262257" y="3889382"/>
            <a:ext cx="2350314" cy="246221"/>
            <a:chOff x="2734150" y="1427021"/>
            <a:chExt cx="2350314" cy="246221"/>
          </a:xfrm>
        </p:grpSpPr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FE1C31D-733B-4607-AA5B-CBCC057BCED7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 err="1">
                  <a:solidFill>
                    <a:schemeClr val="bg1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Réseau</a:t>
              </a:r>
              <a:endParaRPr lang="en-US" sz="1000" b="1" spc="300" dirty="0">
                <a:solidFill>
                  <a:schemeClr val="bg1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594DB3D6-E9AE-4BF8-B892-3F0184478E9F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25978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DCCCD16D-E96B-4FBC-A232-34AD0E126967}"/>
              </a:ext>
            </a:extLst>
          </p:cNvPr>
          <p:cNvGrpSpPr/>
          <p:nvPr/>
        </p:nvGrpSpPr>
        <p:grpSpPr>
          <a:xfrm>
            <a:off x="352789" y="4187549"/>
            <a:ext cx="1984508" cy="835170"/>
            <a:chOff x="280563" y="4160685"/>
            <a:chExt cx="1984508" cy="835170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DC5DA0E0-6504-4230-99A7-B6248E574E4C}"/>
                </a:ext>
              </a:extLst>
            </p:cNvPr>
            <p:cNvGrpSpPr/>
            <p:nvPr/>
          </p:nvGrpSpPr>
          <p:grpSpPr>
            <a:xfrm>
              <a:off x="280563" y="4160685"/>
              <a:ext cx="1984508" cy="835170"/>
              <a:chOff x="280563" y="4160685"/>
              <a:chExt cx="1984508" cy="835170"/>
            </a:xfrm>
          </p:grpSpPr>
          <p:sp>
            <p:nvSpPr>
              <p:cNvPr id="116" name="TextBox 115">
                <a:extLst>
                  <a:ext uri="{FF2B5EF4-FFF2-40B4-BE49-F238E27FC236}">
                    <a16:creationId xmlns:a16="http://schemas.microsoft.com/office/drawing/2014/main" id="{3B6022D2-D84C-4A53-BA18-DB4FB92D5164}"/>
                  </a:ext>
                </a:extLst>
              </p:cNvPr>
              <p:cNvSpPr txBox="1"/>
              <p:nvPr/>
            </p:nvSpPr>
            <p:spPr>
              <a:xfrm>
                <a:off x="427196" y="4160685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nom_prenom</a:t>
                </a:r>
                <a:endParaRPr lang="en-US" sz="7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B4981C3B-C171-419C-91B0-42C809BD0BA9}"/>
                  </a:ext>
                </a:extLst>
              </p:cNvPr>
              <p:cNvSpPr/>
              <p:nvPr/>
            </p:nvSpPr>
            <p:spPr>
              <a:xfrm>
                <a:off x="280563" y="4195515"/>
                <a:ext cx="142279" cy="151685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D6714391-3725-4F79-980A-04D1D36E5B7D}"/>
                  </a:ext>
                </a:extLst>
              </p:cNvPr>
              <p:cNvSpPr/>
              <p:nvPr/>
            </p:nvSpPr>
            <p:spPr>
              <a:xfrm>
                <a:off x="280563" y="4399855"/>
                <a:ext cx="142279" cy="151685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E8C2E5D5-FA8B-4F31-B262-F16A2A6D21C9}"/>
                  </a:ext>
                </a:extLst>
              </p:cNvPr>
              <p:cNvSpPr/>
              <p:nvPr/>
            </p:nvSpPr>
            <p:spPr>
              <a:xfrm>
                <a:off x="280563" y="4615929"/>
                <a:ext cx="142279" cy="151685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7574570B-9662-4378-8D3D-9E282D61B5EA}"/>
                  </a:ext>
                </a:extLst>
              </p:cNvPr>
              <p:cNvSpPr/>
              <p:nvPr/>
            </p:nvSpPr>
            <p:spPr>
              <a:xfrm>
                <a:off x="280563" y="4818847"/>
                <a:ext cx="142279" cy="151685"/>
              </a:xfrm>
              <a:prstGeom prst="rect">
                <a:avLst/>
              </a:prstGeom>
              <a:noFill/>
              <a:ln w="63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:a16="http://schemas.microsoft.com/office/drawing/2014/main" id="{D5E47976-D418-406A-835A-C39AB12BA9DB}"/>
                  </a:ext>
                </a:extLst>
              </p:cNvPr>
              <p:cNvSpPr txBox="1"/>
              <p:nvPr/>
            </p:nvSpPr>
            <p:spPr>
              <a:xfrm>
                <a:off x="427196" y="4377557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nom_prenom</a:t>
                </a:r>
                <a:endParaRPr lang="en-US" sz="7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1FB81998-FAC1-43EF-B7CD-675852DA58CD}"/>
                  </a:ext>
                </a:extLst>
              </p:cNvPr>
              <p:cNvSpPr txBox="1"/>
              <p:nvPr/>
            </p:nvSpPr>
            <p:spPr>
              <a:xfrm>
                <a:off x="427196" y="4587218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nom_prenom</a:t>
                </a:r>
                <a:endParaRPr lang="en-US" sz="7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99A8FDA0-E46C-4487-BA0F-6ED24FB8CDA6}"/>
                  </a:ext>
                </a:extLst>
              </p:cNvPr>
              <p:cNvSpPr txBox="1"/>
              <p:nvPr/>
            </p:nvSpPr>
            <p:spPr>
              <a:xfrm>
                <a:off x="427196" y="4795800"/>
                <a:ext cx="18378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7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/</a:t>
                </a:r>
                <a:r>
                  <a:rPr lang="en-US" sz="7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nom_prenom</a:t>
                </a:r>
                <a:endParaRPr lang="en-US" sz="7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112" name="Freeform 17">
              <a:extLst>
                <a:ext uri="{FF2B5EF4-FFF2-40B4-BE49-F238E27FC236}">
                  <a16:creationId xmlns:a16="http://schemas.microsoft.com/office/drawing/2014/main" id="{08279FF3-16D6-48C1-A790-099338F44C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179" y="4225842"/>
              <a:ext cx="47625" cy="88900"/>
            </a:xfrm>
            <a:custGeom>
              <a:avLst/>
              <a:gdLst>
                <a:gd name="T0" fmla="*/ 8 w 12"/>
                <a:gd name="T1" fmla="*/ 5 h 24"/>
                <a:gd name="T2" fmla="*/ 10 w 12"/>
                <a:gd name="T3" fmla="*/ 4 h 24"/>
                <a:gd name="T4" fmla="*/ 12 w 12"/>
                <a:gd name="T5" fmla="*/ 4 h 24"/>
                <a:gd name="T6" fmla="*/ 12 w 12"/>
                <a:gd name="T7" fmla="*/ 0 h 24"/>
                <a:gd name="T8" fmla="*/ 9 w 12"/>
                <a:gd name="T9" fmla="*/ 0 h 24"/>
                <a:gd name="T10" fmla="*/ 5 w 12"/>
                <a:gd name="T11" fmla="*/ 1 h 24"/>
                <a:gd name="T12" fmla="*/ 3 w 12"/>
                <a:gd name="T13" fmla="*/ 6 h 24"/>
                <a:gd name="T14" fmla="*/ 3 w 12"/>
                <a:gd name="T15" fmla="*/ 9 h 24"/>
                <a:gd name="T16" fmla="*/ 0 w 12"/>
                <a:gd name="T17" fmla="*/ 9 h 24"/>
                <a:gd name="T18" fmla="*/ 0 w 12"/>
                <a:gd name="T19" fmla="*/ 13 h 24"/>
                <a:gd name="T20" fmla="*/ 3 w 12"/>
                <a:gd name="T21" fmla="*/ 13 h 24"/>
                <a:gd name="T22" fmla="*/ 3 w 12"/>
                <a:gd name="T23" fmla="*/ 24 h 24"/>
                <a:gd name="T24" fmla="*/ 8 w 12"/>
                <a:gd name="T25" fmla="*/ 24 h 24"/>
                <a:gd name="T26" fmla="*/ 8 w 12"/>
                <a:gd name="T27" fmla="*/ 13 h 24"/>
                <a:gd name="T28" fmla="*/ 11 w 12"/>
                <a:gd name="T29" fmla="*/ 13 h 24"/>
                <a:gd name="T30" fmla="*/ 12 w 12"/>
                <a:gd name="T31" fmla="*/ 9 h 24"/>
                <a:gd name="T32" fmla="*/ 8 w 12"/>
                <a:gd name="T33" fmla="*/ 9 h 24"/>
                <a:gd name="T34" fmla="*/ 8 w 12"/>
                <a:gd name="T35" fmla="*/ 6 h 24"/>
                <a:gd name="T36" fmla="*/ 8 w 12"/>
                <a:gd name="T37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" h="24">
                  <a:moveTo>
                    <a:pt x="8" y="5"/>
                  </a:moveTo>
                  <a:cubicBezTo>
                    <a:pt x="8" y="4"/>
                    <a:pt x="9" y="4"/>
                    <a:pt x="10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7" y="0"/>
                    <a:pt x="6" y="0"/>
                    <a:pt x="5" y="1"/>
                  </a:cubicBezTo>
                  <a:cubicBezTo>
                    <a:pt x="4" y="2"/>
                    <a:pt x="3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3" y="13"/>
                    <a:pt x="3" y="13"/>
                    <a:pt x="3" y="1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13"/>
                    <a:pt x="8" y="13"/>
                    <a:pt x="8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3" name="Freeform 21">
              <a:extLst>
                <a:ext uri="{FF2B5EF4-FFF2-40B4-BE49-F238E27FC236}">
                  <a16:creationId xmlns:a16="http://schemas.microsoft.com/office/drawing/2014/main" id="{0274B5CA-C627-4CA4-9A69-29CE66B6F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218" y="4437321"/>
              <a:ext cx="84138" cy="76200"/>
            </a:xfrm>
            <a:custGeom>
              <a:avLst/>
              <a:gdLst>
                <a:gd name="T0" fmla="*/ 24 w 24"/>
                <a:gd name="T1" fmla="*/ 3 h 20"/>
                <a:gd name="T2" fmla="*/ 21 w 24"/>
                <a:gd name="T3" fmla="*/ 3 h 20"/>
                <a:gd name="T4" fmla="*/ 23 w 24"/>
                <a:gd name="T5" fmla="*/ 1 h 20"/>
                <a:gd name="T6" fmla="*/ 20 w 24"/>
                <a:gd name="T7" fmla="*/ 2 h 20"/>
                <a:gd name="T8" fmla="*/ 18 w 24"/>
                <a:gd name="T9" fmla="*/ 1 h 20"/>
                <a:gd name="T10" fmla="*/ 16 w 24"/>
                <a:gd name="T11" fmla="*/ 0 h 20"/>
                <a:gd name="T12" fmla="*/ 14 w 24"/>
                <a:gd name="T13" fmla="*/ 1 h 20"/>
                <a:gd name="T14" fmla="*/ 12 w 24"/>
                <a:gd name="T15" fmla="*/ 3 h 20"/>
                <a:gd name="T16" fmla="*/ 11 w 24"/>
                <a:gd name="T17" fmla="*/ 5 h 20"/>
                <a:gd name="T18" fmla="*/ 12 w 24"/>
                <a:gd name="T19" fmla="*/ 6 h 20"/>
                <a:gd name="T20" fmla="*/ 6 w 24"/>
                <a:gd name="T21" fmla="*/ 5 h 20"/>
                <a:gd name="T22" fmla="*/ 1 w 24"/>
                <a:gd name="T23" fmla="*/ 1 h 20"/>
                <a:gd name="T24" fmla="*/ 1 w 24"/>
                <a:gd name="T25" fmla="*/ 4 h 20"/>
                <a:gd name="T26" fmla="*/ 1 w 24"/>
                <a:gd name="T27" fmla="*/ 6 h 20"/>
                <a:gd name="T28" fmla="*/ 3 w 24"/>
                <a:gd name="T29" fmla="*/ 8 h 20"/>
                <a:gd name="T30" fmla="*/ 1 w 24"/>
                <a:gd name="T31" fmla="*/ 7 h 20"/>
                <a:gd name="T32" fmla="*/ 1 w 24"/>
                <a:gd name="T33" fmla="*/ 7 h 20"/>
                <a:gd name="T34" fmla="*/ 2 w 24"/>
                <a:gd name="T35" fmla="*/ 10 h 20"/>
                <a:gd name="T36" fmla="*/ 5 w 24"/>
                <a:gd name="T37" fmla="*/ 12 h 20"/>
                <a:gd name="T38" fmla="*/ 3 w 24"/>
                <a:gd name="T39" fmla="*/ 12 h 20"/>
                <a:gd name="T40" fmla="*/ 2 w 24"/>
                <a:gd name="T41" fmla="*/ 12 h 20"/>
                <a:gd name="T42" fmla="*/ 4 w 24"/>
                <a:gd name="T43" fmla="*/ 14 h 20"/>
                <a:gd name="T44" fmla="*/ 7 w 24"/>
                <a:gd name="T45" fmla="*/ 15 h 20"/>
                <a:gd name="T46" fmla="*/ 1 w 24"/>
                <a:gd name="T47" fmla="*/ 18 h 20"/>
                <a:gd name="T48" fmla="*/ 0 w 24"/>
                <a:gd name="T49" fmla="*/ 18 h 20"/>
                <a:gd name="T50" fmla="*/ 7 w 24"/>
                <a:gd name="T51" fmla="*/ 20 h 20"/>
                <a:gd name="T52" fmla="*/ 15 w 24"/>
                <a:gd name="T53" fmla="*/ 18 h 20"/>
                <a:gd name="T54" fmla="*/ 20 w 24"/>
                <a:gd name="T55" fmla="*/ 12 h 20"/>
                <a:gd name="T56" fmla="*/ 21 w 24"/>
                <a:gd name="T57" fmla="*/ 6 h 20"/>
                <a:gd name="T58" fmla="*/ 21 w 24"/>
                <a:gd name="T59" fmla="*/ 5 h 20"/>
                <a:gd name="T60" fmla="*/ 24 w 24"/>
                <a:gd name="T61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" h="20">
                  <a:moveTo>
                    <a:pt x="24" y="3"/>
                  </a:moveTo>
                  <a:cubicBezTo>
                    <a:pt x="23" y="3"/>
                    <a:pt x="22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2" y="1"/>
                    <a:pt x="21" y="2"/>
                    <a:pt x="20" y="2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5" y="0"/>
                    <a:pt x="15" y="0"/>
                    <a:pt x="14" y="1"/>
                  </a:cubicBezTo>
                  <a:cubicBezTo>
                    <a:pt x="13" y="1"/>
                    <a:pt x="13" y="2"/>
                    <a:pt x="12" y="3"/>
                  </a:cubicBezTo>
                  <a:cubicBezTo>
                    <a:pt x="12" y="3"/>
                    <a:pt x="11" y="4"/>
                    <a:pt x="11" y="5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0" y="6"/>
                    <a:pt x="8" y="6"/>
                    <a:pt x="6" y="5"/>
                  </a:cubicBezTo>
                  <a:cubicBezTo>
                    <a:pt x="4" y="4"/>
                    <a:pt x="3" y="3"/>
                    <a:pt x="1" y="1"/>
                  </a:cubicBezTo>
                  <a:cubicBezTo>
                    <a:pt x="1" y="2"/>
                    <a:pt x="1" y="3"/>
                    <a:pt x="1" y="4"/>
                  </a:cubicBezTo>
                  <a:cubicBezTo>
                    <a:pt x="1" y="4"/>
                    <a:pt x="1" y="5"/>
                    <a:pt x="1" y="6"/>
                  </a:cubicBezTo>
                  <a:cubicBezTo>
                    <a:pt x="2" y="7"/>
                    <a:pt x="2" y="7"/>
                    <a:pt x="3" y="8"/>
                  </a:cubicBezTo>
                  <a:cubicBezTo>
                    <a:pt x="2" y="8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8"/>
                    <a:pt x="1" y="9"/>
                    <a:pt x="2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4" y="12"/>
                    <a:pt x="4" y="12"/>
                    <a:pt x="3" y="12"/>
                  </a:cubicBezTo>
                  <a:cubicBezTo>
                    <a:pt x="3" y="12"/>
                    <a:pt x="3" y="12"/>
                    <a:pt x="2" y="12"/>
                  </a:cubicBezTo>
                  <a:cubicBezTo>
                    <a:pt x="3" y="13"/>
                    <a:pt x="3" y="14"/>
                    <a:pt x="4" y="14"/>
                  </a:cubicBezTo>
                  <a:cubicBezTo>
                    <a:pt x="5" y="15"/>
                    <a:pt x="6" y="15"/>
                    <a:pt x="7" y="15"/>
                  </a:cubicBezTo>
                  <a:cubicBezTo>
                    <a:pt x="5" y="17"/>
                    <a:pt x="3" y="18"/>
                    <a:pt x="1" y="1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2" y="19"/>
                    <a:pt x="4" y="20"/>
                    <a:pt x="7" y="20"/>
                  </a:cubicBezTo>
                  <a:cubicBezTo>
                    <a:pt x="10" y="20"/>
                    <a:pt x="13" y="19"/>
                    <a:pt x="15" y="18"/>
                  </a:cubicBezTo>
                  <a:cubicBezTo>
                    <a:pt x="17" y="16"/>
                    <a:pt x="18" y="14"/>
                    <a:pt x="20" y="12"/>
                  </a:cubicBezTo>
                  <a:cubicBezTo>
                    <a:pt x="21" y="10"/>
                    <a:pt x="21" y="8"/>
                    <a:pt x="21" y="6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2" y="4"/>
                    <a:pt x="23" y="4"/>
                    <a:pt x="24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25">
              <a:extLst>
                <a:ext uri="{FF2B5EF4-FFF2-40B4-BE49-F238E27FC236}">
                  <a16:creationId xmlns:a16="http://schemas.microsoft.com/office/drawing/2014/main" id="{F5D9D316-6F7E-4BD5-8F17-1ACCE7282D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5684" y="4645328"/>
              <a:ext cx="74613" cy="80963"/>
            </a:xfrm>
            <a:custGeom>
              <a:avLst/>
              <a:gdLst>
                <a:gd name="T0" fmla="*/ 1 w 21"/>
                <a:gd name="T1" fmla="*/ 21 h 21"/>
                <a:gd name="T2" fmla="*/ 5 w 21"/>
                <a:gd name="T3" fmla="*/ 21 h 21"/>
                <a:gd name="T4" fmla="*/ 5 w 21"/>
                <a:gd name="T5" fmla="*/ 7 h 21"/>
                <a:gd name="T6" fmla="*/ 1 w 21"/>
                <a:gd name="T7" fmla="*/ 7 h 21"/>
                <a:gd name="T8" fmla="*/ 1 w 21"/>
                <a:gd name="T9" fmla="*/ 21 h 21"/>
                <a:gd name="T10" fmla="*/ 20 w 21"/>
                <a:gd name="T11" fmla="*/ 8 h 21"/>
                <a:gd name="T12" fmla="*/ 16 w 21"/>
                <a:gd name="T13" fmla="*/ 7 h 21"/>
                <a:gd name="T14" fmla="*/ 13 w 21"/>
                <a:gd name="T15" fmla="*/ 7 h 21"/>
                <a:gd name="T16" fmla="*/ 12 w 21"/>
                <a:gd name="T17" fmla="*/ 9 h 21"/>
                <a:gd name="T18" fmla="*/ 12 w 21"/>
                <a:gd name="T19" fmla="*/ 9 h 21"/>
                <a:gd name="T20" fmla="*/ 12 w 21"/>
                <a:gd name="T21" fmla="*/ 7 h 21"/>
                <a:gd name="T22" fmla="*/ 8 w 21"/>
                <a:gd name="T23" fmla="*/ 7 h 21"/>
                <a:gd name="T24" fmla="*/ 8 w 21"/>
                <a:gd name="T25" fmla="*/ 21 h 21"/>
                <a:gd name="T26" fmla="*/ 12 w 21"/>
                <a:gd name="T27" fmla="*/ 21 h 21"/>
                <a:gd name="T28" fmla="*/ 12 w 21"/>
                <a:gd name="T29" fmla="*/ 14 h 21"/>
                <a:gd name="T30" fmla="*/ 12 w 21"/>
                <a:gd name="T31" fmla="*/ 11 h 21"/>
                <a:gd name="T32" fmla="*/ 15 w 21"/>
                <a:gd name="T33" fmla="*/ 10 h 21"/>
                <a:gd name="T34" fmla="*/ 17 w 21"/>
                <a:gd name="T35" fmla="*/ 12 h 21"/>
                <a:gd name="T36" fmla="*/ 17 w 21"/>
                <a:gd name="T37" fmla="*/ 14 h 21"/>
                <a:gd name="T38" fmla="*/ 17 w 21"/>
                <a:gd name="T39" fmla="*/ 21 h 21"/>
                <a:gd name="T40" fmla="*/ 21 w 21"/>
                <a:gd name="T41" fmla="*/ 21 h 21"/>
                <a:gd name="T42" fmla="*/ 21 w 21"/>
                <a:gd name="T43" fmla="*/ 13 h 21"/>
                <a:gd name="T44" fmla="*/ 20 w 21"/>
                <a:gd name="T45" fmla="*/ 8 h 21"/>
                <a:gd name="T46" fmla="*/ 3 w 21"/>
                <a:gd name="T47" fmla="*/ 0 h 21"/>
                <a:gd name="T48" fmla="*/ 1 w 21"/>
                <a:gd name="T49" fmla="*/ 1 h 21"/>
                <a:gd name="T50" fmla="*/ 0 w 21"/>
                <a:gd name="T51" fmla="*/ 2 h 21"/>
                <a:gd name="T52" fmla="*/ 1 w 21"/>
                <a:gd name="T53" fmla="*/ 4 h 21"/>
                <a:gd name="T54" fmla="*/ 3 w 21"/>
                <a:gd name="T55" fmla="*/ 5 h 21"/>
                <a:gd name="T56" fmla="*/ 5 w 21"/>
                <a:gd name="T57" fmla="*/ 4 h 21"/>
                <a:gd name="T58" fmla="*/ 5 w 21"/>
                <a:gd name="T59" fmla="*/ 2 h 21"/>
                <a:gd name="T60" fmla="*/ 5 w 21"/>
                <a:gd name="T61" fmla="*/ 1 h 21"/>
                <a:gd name="T62" fmla="*/ 3 w 21"/>
                <a:gd name="T6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" h="21">
                  <a:moveTo>
                    <a:pt x="1" y="21"/>
                  </a:moveTo>
                  <a:cubicBezTo>
                    <a:pt x="5" y="21"/>
                    <a:pt x="5" y="21"/>
                    <a:pt x="5" y="21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1" y="7"/>
                    <a:pt x="1" y="7"/>
                    <a:pt x="1" y="7"/>
                  </a:cubicBezTo>
                  <a:lnTo>
                    <a:pt x="1" y="21"/>
                  </a:lnTo>
                  <a:close/>
                  <a:moveTo>
                    <a:pt x="20" y="8"/>
                  </a:moveTo>
                  <a:cubicBezTo>
                    <a:pt x="19" y="7"/>
                    <a:pt x="18" y="7"/>
                    <a:pt x="16" y="7"/>
                  </a:cubicBezTo>
                  <a:cubicBezTo>
                    <a:pt x="15" y="7"/>
                    <a:pt x="14" y="7"/>
                    <a:pt x="13" y="7"/>
                  </a:cubicBezTo>
                  <a:cubicBezTo>
                    <a:pt x="13" y="8"/>
                    <a:pt x="12" y="8"/>
                    <a:pt x="12" y="9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2" y="13"/>
                    <a:pt x="12" y="12"/>
                    <a:pt x="12" y="11"/>
                  </a:cubicBezTo>
                  <a:cubicBezTo>
                    <a:pt x="13" y="11"/>
                    <a:pt x="14" y="10"/>
                    <a:pt x="15" y="10"/>
                  </a:cubicBezTo>
                  <a:cubicBezTo>
                    <a:pt x="16" y="10"/>
                    <a:pt x="16" y="11"/>
                    <a:pt x="17" y="12"/>
                  </a:cubicBezTo>
                  <a:cubicBezTo>
                    <a:pt x="17" y="12"/>
                    <a:pt x="17" y="13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13"/>
                    <a:pt x="21" y="13"/>
                    <a:pt x="21" y="13"/>
                  </a:cubicBezTo>
                  <a:cubicBezTo>
                    <a:pt x="21" y="11"/>
                    <a:pt x="21" y="9"/>
                    <a:pt x="20" y="8"/>
                  </a:cubicBezTo>
                  <a:close/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4"/>
                    <a:pt x="5" y="3"/>
                    <a:pt x="5" y="2"/>
                  </a:cubicBezTo>
                  <a:cubicBezTo>
                    <a:pt x="5" y="2"/>
                    <a:pt x="5" y="1"/>
                    <a:pt x="5" y="1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29">
              <a:extLst>
                <a:ext uri="{FF2B5EF4-FFF2-40B4-BE49-F238E27FC236}">
                  <a16:creationId xmlns:a16="http://schemas.microsoft.com/office/drawing/2014/main" id="{2B63B00D-DC79-4E52-BC48-41942358D4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392" y="4862469"/>
              <a:ext cx="93663" cy="66675"/>
            </a:xfrm>
            <a:custGeom>
              <a:avLst/>
              <a:gdLst>
                <a:gd name="T0" fmla="*/ 25 w 27"/>
                <a:gd name="T1" fmla="*/ 1 h 17"/>
                <a:gd name="T2" fmla="*/ 18 w 27"/>
                <a:gd name="T3" fmla="*/ 1 h 17"/>
                <a:gd name="T4" fmla="*/ 18 w 27"/>
                <a:gd name="T5" fmla="*/ 3 h 17"/>
                <a:gd name="T6" fmla="*/ 25 w 27"/>
                <a:gd name="T7" fmla="*/ 3 h 17"/>
                <a:gd name="T8" fmla="*/ 25 w 27"/>
                <a:gd name="T9" fmla="*/ 1 h 17"/>
                <a:gd name="T10" fmla="*/ 27 w 27"/>
                <a:gd name="T11" fmla="*/ 11 h 17"/>
                <a:gd name="T12" fmla="*/ 26 w 27"/>
                <a:gd name="T13" fmla="*/ 7 h 17"/>
                <a:gd name="T14" fmla="*/ 21 w 27"/>
                <a:gd name="T15" fmla="*/ 5 h 17"/>
                <a:gd name="T16" fmla="*/ 18 w 27"/>
                <a:gd name="T17" fmla="*/ 6 h 17"/>
                <a:gd name="T18" fmla="*/ 16 w 27"/>
                <a:gd name="T19" fmla="*/ 8 h 17"/>
                <a:gd name="T20" fmla="*/ 15 w 27"/>
                <a:gd name="T21" fmla="*/ 11 h 17"/>
                <a:gd name="T22" fmla="*/ 17 w 27"/>
                <a:gd name="T23" fmla="*/ 16 h 17"/>
                <a:gd name="T24" fmla="*/ 21 w 27"/>
                <a:gd name="T25" fmla="*/ 17 h 17"/>
                <a:gd name="T26" fmla="*/ 27 w 27"/>
                <a:gd name="T27" fmla="*/ 13 h 17"/>
                <a:gd name="T28" fmla="*/ 24 w 27"/>
                <a:gd name="T29" fmla="*/ 13 h 17"/>
                <a:gd name="T30" fmla="*/ 23 w 27"/>
                <a:gd name="T31" fmla="*/ 14 h 17"/>
                <a:gd name="T32" fmla="*/ 21 w 27"/>
                <a:gd name="T33" fmla="*/ 15 h 17"/>
                <a:gd name="T34" fmla="*/ 19 w 27"/>
                <a:gd name="T35" fmla="*/ 14 h 17"/>
                <a:gd name="T36" fmla="*/ 18 w 27"/>
                <a:gd name="T37" fmla="*/ 12 h 17"/>
                <a:gd name="T38" fmla="*/ 27 w 27"/>
                <a:gd name="T39" fmla="*/ 12 h 17"/>
                <a:gd name="T40" fmla="*/ 27 w 27"/>
                <a:gd name="T41" fmla="*/ 11 h 17"/>
                <a:gd name="T42" fmla="*/ 18 w 27"/>
                <a:gd name="T43" fmla="*/ 10 h 17"/>
                <a:gd name="T44" fmla="*/ 19 w 27"/>
                <a:gd name="T45" fmla="*/ 8 h 17"/>
                <a:gd name="T46" fmla="*/ 21 w 27"/>
                <a:gd name="T47" fmla="*/ 7 h 17"/>
                <a:gd name="T48" fmla="*/ 23 w 27"/>
                <a:gd name="T49" fmla="*/ 8 h 17"/>
                <a:gd name="T50" fmla="*/ 24 w 27"/>
                <a:gd name="T51" fmla="*/ 10 h 17"/>
                <a:gd name="T52" fmla="*/ 18 w 27"/>
                <a:gd name="T53" fmla="*/ 10 h 17"/>
                <a:gd name="T54" fmla="*/ 11 w 27"/>
                <a:gd name="T55" fmla="*/ 8 h 17"/>
                <a:gd name="T56" fmla="*/ 13 w 27"/>
                <a:gd name="T57" fmla="*/ 5 h 17"/>
                <a:gd name="T58" fmla="*/ 12 w 27"/>
                <a:gd name="T59" fmla="*/ 1 h 17"/>
                <a:gd name="T60" fmla="*/ 8 w 27"/>
                <a:gd name="T61" fmla="*/ 0 h 17"/>
                <a:gd name="T62" fmla="*/ 0 w 27"/>
                <a:gd name="T63" fmla="*/ 0 h 17"/>
                <a:gd name="T64" fmla="*/ 0 w 27"/>
                <a:gd name="T65" fmla="*/ 17 h 17"/>
                <a:gd name="T66" fmla="*/ 8 w 27"/>
                <a:gd name="T67" fmla="*/ 17 h 17"/>
                <a:gd name="T68" fmla="*/ 12 w 27"/>
                <a:gd name="T69" fmla="*/ 16 h 17"/>
                <a:gd name="T70" fmla="*/ 14 w 27"/>
                <a:gd name="T71" fmla="*/ 12 h 17"/>
                <a:gd name="T72" fmla="*/ 13 w 27"/>
                <a:gd name="T73" fmla="*/ 10 h 17"/>
                <a:gd name="T74" fmla="*/ 11 w 27"/>
                <a:gd name="T75" fmla="*/ 8 h 17"/>
                <a:gd name="T76" fmla="*/ 4 w 27"/>
                <a:gd name="T77" fmla="*/ 3 h 17"/>
                <a:gd name="T78" fmla="*/ 7 w 27"/>
                <a:gd name="T79" fmla="*/ 3 h 17"/>
                <a:gd name="T80" fmla="*/ 10 w 27"/>
                <a:gd name="T81" fmla="*/ 5 h 17"/>
                <a:gd name="T82" fmla="*/ 9 w 27"/>
                <a:gd name="T83" fmla="*/ 7 h 17"/>
                <a:gd name="T84" fmla="*/ 8 w 27"/>
                <a:gd name="T85" fmla="*/ 7 h 17"/>
                <a:gd name="T86" fmla="*/ 4 w 27"/>
                <a:gd name="T87" fmla="*/ 7 h 17"/>
                <a:gd name="T88" fmla="*/ 4 w 27"/>
                <a:gd name="T89" fmla="*/ 3 h 17"/>
                <a:gd name="T90" fmla="*/ 8 w 27"/>
                <a:gd name="T91" fmla="*/ 14 h 17"/>
                <a:gd name="T92" fmla="*/ 4 w 27"/>
                <a:gd name="T93" fmla="*/ 14 h 17"/>
                <a:gd name="T94" fmla="*/ 4 w 27"/>
                <a:gd name="T95" fmla="*/ 10 h 17"/>
                <a:gd name="T96" fmla="*/ 8 w 27"/>
                <a:gd name="T97" fmla="*/ 10 h 17"/>
                <a:gd name="T98" fmla="*/ 10 w 27"/>
                <a:gd name="T99" fmla="*/ 12 h 17"/>
                <a:gd name="T100" fmla="*/ 8 w 27"/>
                <a:gd name="T101" fmla="*/ 1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" h="17">
                  <a:moveTo>
                    <a:pt x="25" y="1"/>
                  </a:moveTo>
                  <a:cubicBezTo>
                    <a:pt x="18" y="1"/>
                    <a:pt x="18" y="1"/>
                    <a:pt x="18" y="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25" y="3"/>
                    <a:pt x="25" y="3"/>
                    <a:pt x="25" y="3"/>
                  </a:cubicBezTo>
                  <a:lnTo>
                    <a:pt x="25" y="1"/>
                  </a:lnTo>
                  <a:close/>
                  <a:moveTo>
                    <a:pt x="27" y="11"/>
                  </a:moveTo>
                  <a:cubicBezTo>
                    <a:pt x="27" y="9"/>
                    <a:pt x="27" y="8"/>
                    <a:pt x="26" y="7"/>
                  </a:cubicBezTo>
                  <a:cubicBezTo>
                    <a:pt x="25" y="5"/>
                    <a:pt x="23" y="5"/>
                    <a:pt x="21" y="5"/>
                  </a:cubicBezTo>
                  <a:cubicBezTo>
                    <a:pt x="20" y="5"/>
                    <a:pt x="19" y="5"/>
                    <a:pt x="18" y="6"/>
                  </a:cubicBezTo>
                  <a:cubicBezTo>
                    <a:pt x="17" y="6"/>
                    <a:pt x="16" y="7"/>
                    <a:pt x="16" y="8"/>
                  </a:cubicBezTo>
                  <a:cubicBezTo>
                    <a:pt x="15" y="9"/>
                    <a:pt x="15" y="10"/>
                    <a:pt x="15" y="11"/>
                  </a:cubicBezTo>
                  <a:cubicBezTo>
                    <a:pt x="15" y="13"/>
                    <a:pt x="16" y="14"/>
                    <a:pt x="17" y="16"/>
                  </a:cubicBezTo>
                  <a:cubicBezTo>
                    <a:pt x="18" y="17"/>
                    <a:pt x="19" y="17"/>
                    <a:pt x="21" y="17"/>
                  </a:cubicBezTo>
                  <a:cubicBezTo>
                    <a:pt x="24" y="17"/>
                    <a:pt x="26" y="16"/>
                    <a:pt x="27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4"/>
                    <a:pt x="24" y="14"/>
                    <a:pt x="23" y="14"/>
                  </a:cubicBezTo>
                  <a:cubicBezTo>
                    <a:pt x="23" y="15"/>
                    <a:pt x="22" y="15"/>
                    <a:pt x="21" y="15"/>
                  </a:cubicBezTo>
                  <a:cubicBezTo>
                    <a:pt x="20" y="15"/>
                    <a:pt x="20" y="15"/>
                    <a:pt x="19" y="14"/>
                  </a:cubicBezTo>
                  <a:cubicBezTo>
                    <a:pt x="19" y="14"/>
                    <a:pt x="18" y="13"/>
                    <a:pt x="18" y="12"/>
                  </a:cubicBezTo>
                  <a:cubicBezTo>
                    <a:pt x="27" y="12"/>
                    <a:pt x="27" y="12"/>
                    <a:pt x="27" y="12"/>
                  </a:cubicBezTo>
                  <a:lnTo>
                    <a:pt x="27" y="11"/>
                  </a:lnTo>
                  <a:close/>
                  <a:moveTo>
                    <a:pt x="18" y="10"/>
                  </a:moveTo>
                  <a:cubicBezTo>
                    <a:pt x="19" y="9"/>
                    <a:pt x="19" y="8"/>
                    <a:pt x="19" y="8"/>
                  </a:cubicBezTo>
                  <a:cubicBezTo>
                    <a:pt x="20" y="7"/>
                    <a:pt x="20" y="7"/>
                    <a:pt x="21" y="7"/>
                  </a:cubicBezTo>
                  <a:cubicBezTo>
                    <a:pt x="22" y="7"/>
                    <a:pt x="23" y="7"/>
                    <a:pt x="23" y="8"/>
                  </a:cubicBezTo>
                  <a:cubicBezTo>
                    <a:pt x="24" y="8"/>
                    <a:pt x="24" y="9"/>
                    <a:pt x="24" y="10"/>
                  </a:cubicBezTo>
                  <a:lnTo>
                    <a:pt x="18" y="10"/>
                  </a:lnTo>
                  <a:close/>
                  <a:moveTo>
                    <a:pt x="11" y="8"/>
                  </a:moveTo>
                  <a:cubicBezTo>
                    <a:pt x="13" y="7"/>
                    <a:pt x="13" y="6"/>
                    <a:pt x="13" y="5"/>
                  </a:cubicBezTo>
                  <a:cubicBezTo>
                    <a:pt x="13" y="3"/>
                    <a:pt x="13" y="2"/>
                    <a:pt x="12" y="1"/>
                  </a:cubicBezTo>
                  <a:cubicBezTo>
                    <a:pt x="11" y="1"/>
                    <a:pt x="10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0" y="17"/>
                    <a:pt x="11" y="17"/>
                    <a:pt x="12" y="16"/>
                  </a:cubicBezTo>
                  <a:cubicBezTo>
                    <a:pt x="14" y="15"/>
                    <a:pt x="14" y="14"/>
                    <a:pt x="14" y="12"/>
                  </a:cubicBezTo>
                  <a:cubicBezTo>
                    <a:pt x="14" y="11"/>
                    <a:pt x="14" y="10"/>
                    <a:pt x="13" y="10"/>
                  </a:cubicBezTo>
                  <a:cubicBezTo>
                    <a:pt x="13" y="9"/>
                    <a:pt x="12" y="8"/>
                    <a:pt x="11" y="8"/>
                  </a:cubicBezTo>
                  <a:close/>
                  <a:moveTo>
                    <a:pt x="4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9" y="3"/>
                    <a:pt x="10" y="4"/>
                    <a:pt x="10" y="5"/>
                  </a:cubicBezTo>
                  <a:cubicBezTo>
                    <a:pt x="10" y="6"/>
                    <a:pt x="10" y="6"/>
                    <a:pt x="9" y="7"/>
                  </a:cubicBezTo>
                  <a:cubicBezTo>
                    <a:pt x="9" y="7"/>
                    <a:pt x="8" y="7"/>
                    <a:pt x="8" y="7"/>
                  </a:cubicBezTo>
                  <a:cubicBezTo>
                    <a:pt x="4" y="7"/>
                    <a:pt x="4" y="7"/>
                    <a:pt x="4" y="7"/>
                  </a:cubicBezTo>
                  <a:lnTo>
                    <a:pt x="4" y="3"/>
                  </a:lnTo>
                  <a:close/>
                  <a:moveTo>
                    <a:pt x="8" y="14"/>
                  </a:moveTo>
                  <a:cubicBezTo>
                    <a:pt x="4" y="14"/>
                    <a:pt x="4" y="14"/>
                    <a:pt x="4" y="14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10" y="10"/>
                    <a:pt x="10" y="10"/>
                    <a:pt x="10" y="12"/>
                  </a:cubicBezTo>
                  <a:cubicBezTo>
                    <a:pt x="10" y="14"/>
                    <a:pt x="10" y="14"/>
                    <a:pt x="8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A5449B7C-B5B0-45F6-BE67-845084E4F9B6}"/>
              </a:ext>
            </a:extLst>
          </p:cNvPr>
          <p:cNvGrpSpPr/>
          <p:nvPr/>
        </p:nvGrpSpPr>
        <p:grpSpPr>
          <a:xfrm>
            <a:off x="262257" y="5151615"/>
            <a:ext cx="2350314" cy="246221"/>
            <a:chOff x="2734150" y="1427021"/>
            <a:chExt cx="2350314" cy="246221"/>
          </a:xfrm>
        </p:grpSpPr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0174A86-A670-499E-A39E-5F5ABCF04358}"/>
                </a:ext>
              </a:extLst>
            </p:cNvPr>
            <p:cNvSpPr txBox="1"/>
            <p:nvPr/>
          </p:nvSpPr>
          <p:spPr>
            <a:xfrm>
              <a:off x="2734150" y="1427021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 err="1">
                  <a:solidFill>
                    <a:schemeClr val="bg1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Compétences</a:t>
              </a:r>
              <a:endParaRPr lang="en-US" sz="1000" b="1" spc="300" dirty="0">
                <a:solidFill>
                  <a:schemeClr val="bg1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26" name="Straight Connector 125">
              <a:extLst>
                <a:ext uri="{FF2B5EF4-FFF2-40B4-BE49-F238E27FC236}">
                  <a16:creationId xmlns:a16="http://schemas.microsoft.com/office/drawing/2014/main" id="{1E461936-94BE-4F27-B741-25EAFB408F9E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25978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>
            <a:extLst>
              <a:ext uri="{FF2B5EF4-FFF2-40B4-BE49-F238E27FC236}">
                <a16:creationId xmlns:a16="http://schemas.microsoft.com/office/drawing/2014/main" id="{342B943B-15F2-4F06-B6C4-48441EA01101}"/>
              </a:ext>
            </a:extLst>
          </p:cNvPr>
          <p:cNvSpPr txBox="1"/>
          <p:nvPr/>
        </p:nvSpPr>
        <p:spPr>
          <a:xfrm>
            <a:off x="270964" y="5423693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Méthode</a:t>
            </a:r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 Agile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445C6392-ECB0-449F-B39A-D2C8792DAF0F}"/>
              </a:ext>
            </a:extLst>
          </p:cNvPr>
          <p:cNvSpPr txBox="1"/>
          <p:nvPr/>
        </p:nvSpPr>
        <p:spPr>
          <a:xfrm>
            <a:off x="270964" y="5633756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Trello &amp; </a:t>
            </a: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Monday.com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FDBA471-6558-4CA3-8D79-CD395C887EEA}"/>
              </a:ext>
            </a:extLst>
          </p:cNvPr>
          <p:cNvSpPr txBox="1"/>
          <p:nvPr/>
        </p:nvSpPr>
        <p:spPr>
          <a:xfrm>
            <a:off x="270964" y="5843819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Gestion de </a:t>
            </a:r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campagne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9A6AA522-3D3F-4DCD-B019-456C98456358}"/>
              </a:ext>
            </a:extLst>
          </p:cNvPr>
          <p:cNvSpPr txBox="1"/>
          <p:nvPr/>
        </p:nvSpPr>
        <p:spPr>
          <a:xfrm>
            <a:off x="270964" y="6053882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52159C1-5887-4DC3-87DE-97CE8550DAEF}"/>
              </a:ext>
            </a:extLst>
          </p:cNvPr>
          <p:cNvSpPr txBox="1"/>
          <p:nvPr/>
        </p:nvSpPr>
        <p:spPr>
          <a:xfrm>
            <a:off x="270964" y="6263945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SMO - Ads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718CB7A-57FB-4FAA-B27A-5C1DD43CD411}"/>
              </a:ext>
            </a:extLst>
          </p:cNvPr>
          <p:cNvSpPr txBox="1"/>
          <p:nvPr/>
        </p:nvSpPr>
        <p:spPr>
          <a:xfrm>
            <a:off x="270964" y="6474008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HTML / CSS</a:t>
            </a: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07D0679B-534B-4922-9379-B3322C9C5530}"/>
              </a:ext>
            </a:extLst>
          </p:cNvPr>
          <p:cNvGrpSpPr/>
          <p:nvPr/>
        </p:nvGrpSpPr>
        <p:grpSpPr>
          <a:xfrm>
            <a:off x="1572126" y="5512518"/>
            <a:ext cx="1043182" cy="54508"/>
            <a:chOff x="1513409" y="5272844"/>
            <a:chExt cx="1043182" cy="54508"/>
          </a:xfrm>
        </p:grpSpPr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ABDDAFEC-5FDE-46EB-8349-524C4FB3A58F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E8986D2E-CE24-447D-8F0F-328EDE9C35F2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007EE9BE-DAD2-4A54-ABD6-F0775FEDA0E1}"/>
              </a:ext>
            </a:extLst>
          </p:cNvPr>
          <p:cNvGrpSpPr/>
          <p:nvPr/>
        </p:nvGrpSpPr>
        <p:grpSpPr>
          <a:xfrm>
            <a:off x="1572126" y="5721388"/>
            <a:ext cx="1043182" cy="54508"/>
            <a:chOff x="1513409" y="5272844"/>
            <a:chExt cx="1043182" cy="54508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9868E16F-0D78-40E8-9364-E4169F8FE497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CC4FCB33-94EA-46F0-A7D4-0D33FF338663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7432932A-68C3-4768-8AE2-48284454C985}"/>
              </a:ext>
            </a:extLst>
          </p:cNvPr>
          <p:cNvGrpSpPr/>
          <p:nvPr/>
        </p:nvGrpSpPr>
        <p:grpSpPr>
          <a:xfrm>
            <a:off x="1572126" y="5930258"/>
            <a:ext cx="1043182" cy="54508"/>
            <a:chOff x="1513409" y="5272844"/>
            <a:chExt cx="1043182" cy="54508"/>
          </a:xfrm>
        </p:grpSpPr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29702714-FF2B-4101-9307-5464720C4E53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9A256D-1D4C-4AD5-8FA8-C02EB2E3DD11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C927FEAB-B282-4071-B8F1-C7DF54F76A0D}"/>
              </a:ext>
            </a:extLst>
          </p:cNvPr>
          <p:cNvGrpSpPr/>
          <p:nvPr/>
        </p:nvGrpSpPr>
        <p:grpSpPr>
          <a:xfrm>
            <a:off x="1572126" y="6139128"/>
            <a:ext cx="1043182" cy="54508"/>
            <a:chOff x="1513409" y="5272844"/>
            <a:chExt cx="1043182" cy="54508"/>
          </a:xfrm>
        </p:grpSpPr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1E809AE-CC57-48D5-B0F3-34B0FC182ACE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ectangle 143">
              <a:extLst>
                <a:ext uri="{FF2B5EF4-FFF2-40B4-BE49-F238E27FC236}">
                  <a16:creationId xmlns:a16="http://schemas.microsoft.com/office/drawing/2014/main" id="{E34CA208-E6CB-4D72-9481-347A9A3CA085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EA28BCF2-020F-4588-B1F1-1247A396DB0B}"/>
              </a:ext>
            </a:extLst>
          </p:cNvPr>
          <p:cNvGrpSpPr/>
          <p:nvPr/>
        </p:nvGrpSpPr>
        <p:grpSpPr>
          <a:xfrm>
            <a:off x="1572126" y="6347998"/>
            <a:ext cx="1043182" cy="54508"/>
            <a:chOff x="1513409" y="5272844"/>
            <a:chExt cx="1043182" cy="54508"/>
          </a:xfrm>
        </p:grpSpPr>
        <p:sp>
          <p:nvSpPr>
            <p:cNvPr id="146" name="Rectangle 145">
              <a:extLst>
                <a:ext uri="{FF2B5EF4-FFF2-40B4-BE49-F238E27FC236}">
                  <a16:creationId xmlns:a16="http://schemas.microsoft.com/office/drawing/2014/main" id="{91C2FCFA-8B4D-4A8B-9283-F9847BFD9472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52119C34-036C-45C0-BE9A-2CB51C681696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62B77233-2105-429C-B6EA-00075B3847FE}"/>
              </a:ext>
            </a:extLst>
          </p:cNvPr>
          <p:cNvGrpSpPr/>
          <p:nvPr/>
        </p:nvGrpSpPr>
        <p:grpSpPr>
          <a:xfrm>
            <a:off x="1572126" y="6556868"/>
            <a:ext cx="1043182" cy="54508"/>
            <a:chOff x="1513409" y="5272844"/>
            <a:chExt cx="1043182" cy="54508"/>
          </a:xfrm>
        </p:grpSpPr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AE2096CB-F4B2-4853-A579-C56E2FA90C28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C9B8FCA4-C8A7-46E7-AB9B-FF5686929C99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CFA981CC-39E0-4E0A-9CF8-29CA646E4ADE}"/>
              </a:ext>
            </a:extLst>
          </p:cNvPr>
          <p:cNvGrpSpPr/>
          <p:nvPr/>
        </p:nvGrpSpPr>
        <p:grpSpPr>
          <a:xfrm>
            <a:off x="262257" y="6736725"/>
            <a:ext cx="2350314" cy="246221"/>
            <a:chOff x="2734150" y="1412273"/>
            <a:chExt cx="2350314" cy="246221"/>
          </a:xfrm>
        </p:grpSpPr>
        <p:sp>
          <p:nvSpPr>
            <p:cNvPr id="152" name="TextBox 151">
              <a:extLst>
                <a:ext uri="{FF2B5EF4-FFF2-40B4-BE49-F238E27FC236}">
                  <a16:creationId xmlns:a16="http://schemas.microsoft.com/office/drawing/2014/main" id="{B8B71945-9784-4999-8258-0442502E8383}"/>
                </a:ext>
              </a:extLst>
            </p:cNvPr>
            <p:cNvSpPr txBox="1"/>
            <p:nvPr/>
          </p:nvSpPr>
          <p:spPr>
            <a:xfrm>
              <a:off x="2734150" y="1412273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>
                  <a:solidFill>
                    <a:schemeClr val="bg1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Langue</a:t>
              </a:r>
            </a:p>
          </p:txBody>
        </p: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990A057B-A559-4EDC-8588-D9C833DDE4E6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25978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TextBox 153">
            <a:extLst>
              <a:ext uri="{FF2B5EF4-FFF2-40B4-BE49-F238E27FC236}">
                <a16:creationId xmlns:a16="http://schemas.microsoft.com/office/drawing/2014/main" id="{3784C512-A3FB-4853-B6AA-B237B9160EBF}"/>
              </a:ext>
            </a:extLst>
          </p:cNvPr>
          <p:cNvSpPr txBox="1"/>
          <p:nvPr/>
        </p:nvSpPr>
        <p:spPr>
          <a:xfrm>
            <a:off x="270964" y="7023551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95B2D7F1-C496-4A11-BDF1-6B521A2F7A52}"/>
              </a:ext>
            </a:extLst>
          </p:cNvPr>
          <p:cNvSpPr txBox="1"/>
          <p:nvPr/>
        </p:nvSpPr>
        <p:spPr>
          <a:xfrm>
            <a:off x="270964" y="7233614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A08977B4-C243-4934-B6FC-EE8770027E2E}"/>
              </a:ext>
            </a:extLst>
          </p:cNvPr>
          <p:cNvSpPr txBox="1"/>
          <p:nvPr/>
        </p:nvSpPr>
        <p:spPr>
          <a:xfrm>
            <a:off x="270964" y="7443677"/>
            <a:ext cx="118583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dirty="0" err="1">
                <a:solidFill>
                  <a:schemeClr val="bg1"/>
                </a:solidFill>
                <a:latin typeface="Montserrat" panose="00000500000000000000" pitchFamily="50" charset="0"/>
                <a:ea typeface="Open Sans" panose="020B0606030504020204" pitchFamily="34" charset="0"/>
                <a:cs typeface="Open Sans" panose="020B0606030504020204" pitchFamily="34" charset="0"/>
              </a:rPr>
              <a:t>Italien</a:t>
            </a:r>
            <a:endParaRPr lang="en-US" sz="800" dirty="0">
              <a:solidFill>
                <a:schemeClr val="bg1"/>
              </a:solidFill>
              <a:latin typeface="Montserrat" panose="00000500000000000000" pitchFamily="50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9240DD5B-53A9-4BA9-9F0B-DB4470A4F82F}"/>
              </a:ext>
            </a:extLst>
          </p:cNvPr>
          <p:cNvGrpSpPr/>
          <p:nvPr/>
        </p:nvGrpSpPr>
        <p:grpSpPr>
          <a:xfrm>
            <a:off x="1572126" y="7112376"/>
            <a:ext cx="1043182" cy="54508"/>
            <a:chOff x="1513409" y="5272844"/>
            <a:chExt cx="1043182" cy="54508"/>
          </a:xfrm>
        </p:grpSpPr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EF9B7645-62FF-4E14-9477-17249C528024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448E626A-7E8C-4E29-8AFC-8430B208C952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9F93108D-A198-426C-B2CE-1441141F786D}"/>
              </a:ext>
            </a:extLst>
          </p:cNvPr>
          <p:cNvGrpSpPr/>
          <p:nvPr/>
        </p:nvGrpSpPr>
        <p:grpSpPr>
          <a:xfrm>
            <a:off x="1572126" y="7321246"/>
            <a:ext cx="1043182" cy="54508"/>
            <a:chOff x="1513409" y="5272844"/>
            <a:chExt cx="1043182" cy="54508"/>
          </a:xfrm>
        </p:grpSpPr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432BE67C-CEA8-4ED8-9DCF-65780E84096E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0CF752FB-704D-4C1F-A776-C9D449732FCB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625E2506-9178-4CE7-8993-AE1A72FCA737}"/>
              </a:ext>
            </a:extLst>
          </p:cNvPr>
          <p:cNvGrpSpPr/>
          <p:nvPr/>
        </p:nvGrpSpPr>
        <p:grpSpPr>
          <a:xfrm>
            <a:off x="1572126" y="7530116"/>
            <a:ext cx="1043182" cy="54508"/>
            <a:chOff x="1513409" y="5272844"/>
            <a:chExt cx="1043182" cy="54508"/>
          </a:xfrm>
        </p:grpSpPr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292B3DB9-86C1-492B-962F-CAE2786E0FC3}"/>
                </a:ext>
              </a:extLst>
            </p:cNvPr>
            <p:cNvSpPr/>
            <p:nvPr/>
          </p:nvSpPr>
          <p:spPr>
            <a:xfrm>
              <a:off x="1513409" y="5272844"/>
              <a:ext cx="1043182" cy="53527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323E93E9-655C-4EBC-864F-35EB98AD79EA}"/>
                </a:ext>
              </a:extLst>
            </p:cNvPr>
            <p:cNvSpPr/>
            <p:nvPr/>
          </p:nvSpPr>
          <p:spPr>
            <a:xfrm>
              <a:off x="1513409" y="5272845"/>
              <a:ext cx="878424" cy="545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AD2B54D5-5982-462E-B807-223D6288E75E}"/>
              </a:ext>
            </a:extLst>
          </p:cNvPr>
          <p:cNvGrpSpPr/>
          <p:nvPr/>
        </p:nvGrpSpPr>
        <p:grpSpPr>
          <a:xfrm>
            <a:off x="262257" y="7717468"/>
            <a:ext cx="2350314" cy="246221"/>
            <a:chOff x="2734150" y="1412273"/>
            <a:chExt cx="2350314" cy="246221"/>
          </a:xfrm>
        </p:grpSpPr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id="{ED39CEBA-DD81-4EE1-B127-3A86FF83F8AE}"/>
                </a:ext>
              </a:extLst>
            </p:cNvPr>
            <p:cNvSpPr txBox="1"/>
            <p:nvPr/>
          </p:nvSpPr>
          <p:spPr>
            <a:xfrm>
              <a:off x="2734150" y="1412273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 err="1">
                  <a:solidFill>
                    <a:schemeClr val="bg1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Qialités</a:t>
              </a:r>
              <a:endParaRPr lang="en-US" sz="1000" b="1" spc="300" dirty="0">
                <a:solidFill>
                  <a:schemeClr val="bg1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232BA995-6BDA-4D9B-B7D0-B709341E95CA}"/>
                </a:ext>
              </a:extLst>
            </p:cNvPr>
            <p:cNvCxnSpPr>
              <a:cxnSpLocks/>
            </p:cNvCxnSpPr>
            <p:nvPr/>
          </p:nvCxnSpPr>
          <p:spPr>
            <a:xfrm>
              <a:off x="2824682" y="1632898"/>
              <a:ext cx="225978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9" name="TextBox 168">
            <a:extLst>
              <a:ext uri="{FF2B5EF4-FFF2-40B4-BE49-F238E27FC236}">
                <a16:creationId xmlns:a16="http://schemas.microsoft.com/office/drawing/2014/main" id="{6C98159E-87EE-4E9C-91D3-E9490A5DAA72}"/>
              </a:ext>
            </a:extLst>
          </p:cNvPr>
          <p:cNvSpPr txBox="1"/>
          <p:nvPr/>
        </p:nvSpPr>
        <p:spPr>
          <a:xfrm>
            <a:off x="257597" y="7976137"/>
            <a:ext cx="2354974" cy="1627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Extrême réactive : s'adapte aisément au changement.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Empathique : comprend facilement le point de vue des autres.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Organisée : capable d'aménager des emplois de temps réalistes et productifs.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A l'esprit d'équipe : ouverte d'esprit, je collabore sans peine avec des personnes issues d'horizons différents.</a:t>
            </a:r>
          </a:p>
          <a:p>
            <a:pPr marL="171450" indent="-17145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r-FR" sz="800" dirty="0">
                <a:solidFill>
                  <a:schemeClr val="bg1"/>
                </a:solidFill>
              </a:rPr>
              <a:t>Ambitieuse : se plie en 4 pour dépasser les objectifs fixés.</a:t>
            </a:r>
            <a:endParaRPr lang="en-US" sz="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77" name="Group 28">
            <a:extLst>
              <a:ext uri="{FF2B5EF4-FFF2-40B4-BE49-F238E27FC236}">
                <a16:creationId xmlns:a16="http://schemas.microsoft.com/office/drawing/2014/main" id="{1F8DE54D-15F0-AE4C-BB8F-ADD7ABFD12A6}"/>
              </a:ext>
            </a:extLst>
          </p:cNvPr>
          <p:cNvGrpSpPr/>
          <p:nvPr/>
        </p:nvGrpSpPr>
        <p:grpSpPr>
          <a:xfrm>
            <a:off x="2831244" y="4478373"/>
            <a:ext cx="3906209" cy="1939444"/>
            <a:chOff x="2758829" y="2735277"/>
            <a:chExt cx="3906209" cy="2537211"/>
          </a:xfrm>
        </p:grpSpPr>
        <p:sp>
          <p:nvSpPr>
            <p:cNvPr id="178" name="TextBox 24">
              <a:extLst>
                <a:ext uri="{FF2B5EF4-FFF2-40B4-BE49-F238E27FC236}">
                  <a16:creationId xmlns:a16="http://schemas.microsoft.com/office/drawing/2014/main" id="{170387D3-DE6B-2A45-96C0-500FDEF75AF1}"/>
                </a:ext>
              </a:extLst>
            </p:cNvPr>
            <p:cNvSpPr txBox="1"/>
            <p:nvPr/>
          </p:nvSpPr>
          <p:spPr>
            <a:xfrm>
              <a:off x="3821102" y="2896923"/>
              <a:ext cx="2843936" cy="2375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Missions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Recruter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nouveaux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modèles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Instagram pour le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compte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l'agence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Définir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la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ligne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éditoriale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chaque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influenceuse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Nouer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partenariats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entre les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influenceuses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et les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annonceurs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.</a:t>
              </a:r>
            </a:p>
            <a:p>
              <a:endParaRPr lang="en-US" sz="800" dirty="0">
                <a:solidFill>
                  <a:srgbClr val="4A4642"/>
                </a:solidFill>
                <a:latin typeface="Montserrat" panose="00000500000000000000" pitchFamily="50" charset="0"/>
              </a:endParaRPr>
            </a:p>
            <a:p>
              <a:r>
                <a:rPr lang="en-US" sz="800" b="1" dirty="0" err="1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Réalisation</a:t>
              </a:r>
              <a:r>
                <a:rPr lang="en-US" sz="800" b="1" dirty="0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Recrutement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22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influenceuses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mode,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beauté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et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nourriture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Construction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d'une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fan base de 3,8 millions de followers (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tous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comptes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confondus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)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Etablissement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 56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partenariats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d'une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durée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oscillant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entre 3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mois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et 2 ans.</a:t>
              </a:r>
            </a:p>
          </p:txBody>
        </p:sp>
        <p:sp>
          <p:nvSpPr>
            <p:cNvPr id="179" name="TextBox 25">
              <a:extLst>
                <a:ext uri="{FF2B5EF4-FFF2-40B4-BE49-F238E27FC236}">
                  <a16:creationId xmlns:a16="http://schemas.microsoft.com/office/drawing/2014/main" id="{267FD14A-16AF-DB47-BD07-5E7420624344}"/>
                </a:ext>
              </a:extLst>
            </p:cNvPr>
            <p:cNvSpPr txBox="1"/>
            <p:nvPr/>
          </p:nvSpPr>
          <p:spPr>
            <a:xfrm>
              <a:off x="2768185" y="2735837"/>
              <a:ext cx="1333846" cy="281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Jui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14 – Sep 16</a:t>
              </a:r>
            </a:p>
          </p:txBody>
        </p:sp>
        <p:sp>
          <p:nvSpPr>
            <p:cNvPr id="180" name="TextBox 26">
              <a:extLst>
                <a:ext uri="{FF2B5EF4-FFF2-40B4-BE49-F238E27FC236}">
                  <a16:creationId xmlns:a16="http://schemas.microsoft.com/office/drawing/2014/main" id="{3541FECE-709F-0A4E-8047-91E555A5A8F9}"/>
                </a:ext>
              </a:extLst>
            </p:cNvPr>
            <p:cNvSpPr txBox="1"/>
            <p:nvPr/>
          </p:nvSpPr>
          <p:spPr>
            <a:xfrm>
              <a:off x="2758829" y="2976268"/>
              <a:ext cx="934932" cy="508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Les </a:t>
              </a:r>
              <a:r>
                <a:rPr lang="en-US" sz="800" b="1" dirty="0" err="1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talentueuses</a:t>
              </a:r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, Marseille</a:t>
              </a:r>
            </a:p>
          </p:txBody>
        </p:sp>
        <p:sp>
          <p:nvSpPr>
            <p:cNvPr id="181" name="TextBox 27">
              <a:extLst>
                <a:ext uri="{FF2B5EF4-FFF2-40B4-BE49-F238E27FC236}">
                  <a16:creationId xmlns:a16="http://schemas.microsoft.com/office/drawing/2014/main" id="{884F0FF5-D46C-5C41-9FC3-06040B738D83}"/>
                </a:ext>
              </a:extLst>
            </p:cNvPr>
            <p:cNvSpPr txBox="1"/>
            <p:nvPr/>
          </p:nvSpPr>
          <p:spPr>
            <a:xfrm>
              <a:off x="3809947" y="2735277"/>
              <a:ext cx="2718597" cy="281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RESPONSIBLE DE LA COMMUNICATION DIGITALE</a:t>
              </a:r>
            </a:p>
          </p:txBody>
        </p:sp>
      </p:grpSp>
      <p:grpSp>
        <p:nvGrpSpPr>
          <p:cNvPr id="182" name="Group 28">
            <a:extLst>
              <a:ext uri="{FF2B5EF4-FFF2-40B4-BE49-F238E27FC236}">
                <a16:creationId xmlns:a16="http://schemas.microsoft.com/office/drawing/2014/main" id="{602355F2-301F-7B44-9D25-E4676F2BCD56}"/>
              </a:ext>
            </a:extLst>
          </p:cNvPr>
          <p:cNvGrpSpPr/>
          <p:nvPr/>
        </p:nvGrpSpPr>
        <p:grpSpPr>
          <a:xfrm>
            <a:off x="2807277" y="6505965"/>
            <a:ext cx="3906209" cy="585227"/>
            <a:chOff x="2758829" y="2735277"/>
            <a:chExt cx="3906209" cy="765604"/>
          </a:xfrm>
        </p:grpSpPr>
        <p:sp>
          <p:nvSpPr>
            <p:cNvPr id="183" name="TextBox 24">
              <a:extLst>
                <a:ext uri="{FF2B5EF4-FFF2-40B4-BE49-F238E27FC236}">
                  <a16:creationId xmlns:a16="http://schemas.microsoft.com/office/drawing/2014/main" id="{CBF99E48-9B1D-BC4A-8839-A747A73185B2}"/>
                </a:ext>
              </a:extLst>
            </p:cNvPr>
            <p:cNvSpPr txBox="1"/>
            <p:nvPr/>
          </p:nvSpPr>
          <p:spPr>
            <a:xfrm>
              <a:off x="3821102" y="2896923"/>
              <a:ext cx="2843936" cy="6039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chemeClr val="bg1">
                      <a:lumMod val="50000"/>
                    </a:schemeClr>
                  </a:solidFill>
                  <a:latin typeface="Montserrat" panose="00000500000000000000" pitchFamily="50" charset="0"/>
                </a:rPr>
                <a:t>Missions :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Assister les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influenceuses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lors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des </a:t>
              </a: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événements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publics ;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</a:rPr>
                <a:t>Participer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</a:rPr>
                <a:t> aux séances photos ;</a:t>
              </a:r>
            </a:p>
          </p:txBody>
        </p:sp>
        <p:sp>
          <p:nvSpPr>
            <p:cNvPr id="184" name="TextBox 25">
              <a:extLst>
                <a:ext uri="{FF2B5EF4-FFF2-40B4-BE49-F238E27FC236}">
                  <a16:creationId xmlns:a16="http://schemas.microsoft.com/office/drawing/2014/main" id="{840926F4-3012-0A4C-BB69-72E01060A78B}"/>
                </a:ext>
              </a:extLst>
            </p:cNvPr>
            <p:cNvSpPr txBox="1"/>
            <p:nvPr/>
          </p:nvSpPr>
          <p:spPr>
            <a:xfrm>
              <a:off x="2768185" y="2735837"/>
              <a:ext cx="1333846" cy="281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Jui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14 – Sep 16</a:t>
              </a:r>
            </a:p>
          </p:txBody>
        </p:sp>
        <p:sp>
          <p:nvSpPr>
            <p:cNvPr id="185" name="TextBox 26">
              <a:extLst>
                <a:ext uri="{FF2B5EF4-FFF2-40B4-BE49-F238E27FC236}">
                  <a16:creationId xmlns:a16="http://schemas.microsoft.com/office/drawing/2014/main" id="{7EDCFA4D-E996-4244-8FBC-12829E9C55CB}"/>
                </a:ext>
              </a:extLst>
            </p:cNvPr>
            <p:cNvSpPr txBox="1"/>
            <p:nvPr/>
          </p:nvSpPr>
          <p:spPr>
            <a:xfrm>
              <a:off x="2758829" y="2976268"/>
              <a:ext cx="934932" cy="5085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5000"/>
                </a:lnSpc>
              </a:pPr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Les </a:t>
              </a:r>
              <a:r>
                <a:rPr lang="en-US" sz="800" b="1" dirty="0" err="1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talentueuses</a:t>
              </a:r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, Marseille</a:t>
              </a:r>
            </a:p>
          </p:txBody>
        </p:sp>
        <p:sp>
          <p:nvSpPr>
            <p:cNvPr id="186" name="TextBox 27">
              <a:extLst>
                <a:ext uri="{FF2B5EF4-FFF2-40B4-BE49-F238E27FC236}">
                  <a16:creationId xmlns:a16="http://schemas.microsoft.com/office/drawing/2014/main" id="{441D7E4D-5702-514B-9812-0792A16C434E}"/>
                </a:ext>
              </a:extLst>
            </p:cNvPr>
            <p:cNvSpPr txBox="1"/>
            <p:nvPr/>
          </p:nvSpPr>
          <p:spPr>
            <a:xfrm>
              <a:off x="3809947" y="2735277"/>
              <a:ext cx="2843936" cy="2818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b="1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STAGIAIRE AU DEPARTREMENT COMMUNICATION DIGITALE</a:t>
              </a:r>
            </a:p>
          </p:txBody>
        </p:sp>
      </p:grpSp>
      <p:sp>
        <p:nvSpPr>
          <p:cNvPr id="187" name="Oval 51">
            <a:extLst>
              <a:ext uri="{FF2B5EF4-FFF2-40B4-BE49-F238E27FC236}">
                <a16:creationId xmlns:a16="http://schemas.microsoft.com/office/drawing/2014/main" id="{E24C9D10-BE3A-E545-AB34-C1D5C2CCDE82}"/>
              </a:ext>
            </a:extLst>
          </p:cNvPr>
          <p:cNvSpPr/>
          <p:nvPr/>
        </p:nvSpPr>
        <p:spPr>
          <a:xfrm>
            <a:off x="3697737" y="4540929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sp>
        <p:nvSpPr>
          <p:cNvPr id="188" name="Oval 51">
            <a:extLst>
              <a:ext uri="{FF2B5EF4-FFF2-40B4-BE49-F238E27FC236}">
                <a16:creationId xmlns:a16="http://schemas.microsoft.com/office/drawing/2014/main" id="{B8BC2950-E3E0-EC4B-BBE8-6056FD66FD7E}"/>
              </a:ext>
            </a:extLst>
          </p:cNvPr>
          <p:cNvSpPr/>
          <p:nvPr/>
        </p:nvSpPr>
        <p:spPr>
          <a:xfrm>
            <a:off x="3700626" y="6589324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grpSp>
        <p:nvGrpSpPr>
          <p:cNvPr id="189" name="Group 56">
            <a:extLst>
              <a:ext uri="{FF2B5EF4-FFF2-40B4-BE49-F238E27FC236}">
                <a16:creationId xmlns:a16="http://schemas.microsoft.com/office/drawing/2014/main" id="{F27B5593-EC49-3440-B050-0419B2893352}"/>
              </a:ext>
            </a:extLst>
          </p:cNvPr>
          <p:cNvGrpSpPr/>
          <p:nvPr/>
        </p:nvGrpSpPr>
        <p:grpSpPr>
          <a:xfrm>
            <a:off x="2824682" y="7976287"/>
            <a:ext cx="3856925" cy="377089"/>
            <a:chOff x="2808114" y="2735277"/>
            <a:chExt cx="3856925" cy="377089"/>
          </a:xfrm>
        </p:grpSpPr>
        <p:sp>
          <p:nvSpPr>
            <p:cNvPr id="190" name="TextBox 57">
              <a:extLst>
                <a:ext uri="{FF2B5EF4-FFF2-40B4-BE49-F238E27FC236}">
                  <a16:creationId xmlns:a16="http://schemas.microsoft.com/office/drawing/2014/main" id="{6EB3E50A-8C78-3D45-80FC-F064166D37EB}"/>
                </a:ext>
              </a:extLst>
            </p:cNvPr>
            <p:cNvSpPr txBox="1"/>
            <p:nvPr/>
          </p:nvSpPr>
          <p:spPr>
            <a:xfrm>
              <a:off x="3711705" y="2896922"/>
              <a:ext cx="29533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/>
                <a:t>Université de Rouen, France.</a:t>
              </a:r>
              <a:endParaRPr lang="en-US" sz="700" dirty="0">
                <a:solidFill>
                  <a:srgbClr val="4A4642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91" name="TextBox 58">
              <a:extLst>
                <a:ext uri="{FF2B5EF4-FFF2-40B4-BE49-F238E27FC236}">
                  <a16:creationId xmlns:a16="http://schemas.microsoft.com/office/drawing/2014/main" id="{D9F530CE-657D-784B-97DC-ADB4E554F96D}"/>
                </a:ext>
              </a:extLst>
            </p:cNvPr>
            <p:cNvSpPr txBox="1"/>
            <p:nvPr/>
          </p:nvSpPr>
          <p:spPr>
            <a:xfrm>
              <a:off x="2808114" y="2735277"/>
              <a:ext cx="7407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Juin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2010</a:t>
              </a:r>
            </a:p>
          </p:txBody>
        </p:sp>
        <p:sp>
          <p:nvSpPr>
            <p:cNvPr id="192" name="TextBox 60">
              <a:extLst>
                <a:ext uri="{FF2B5EF4-FFF2-40B4-BE49-F238E27FC236}">
                  <a16:creationId xmlns:a16="http://schemas.microsoft.com/office/drawing/2014/main" id="{B3D154B3-546C-F146-84A1-E211CD473B11}"/>
                </a:ext>
              </a:extLst>
            </p:cNvPr>
            <p:cNvSpPr txBox="1"/>
            <p:nvPr/>
          </p:nvSpPr>
          <p:spPr>
            <a:xfrm>
              <a:off x="3730425" y="2735277"/>
              <a:ext cx="2798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LICENCE MARKETING DIGITAL</a:t>
              </a:r>
            </a:p>
          </p:txBody>
        </p:sp>
      </p:grpSp>
      <p:sp>
        <p:nvSpPr>
          <p:cNvPr id="193" name="Oval 62">
            <a:extLst>
              <a:ext uri="{FF2B5EF4-FFF2-40B4-BE49-F238E27FC236}">
                <a16:creationId xmlns:a16="http://schemas.microsoft.com/office/drawing/2014/main" id="{692DC692-316A-3349-9B8F-EDCD926C593E}"/>
              </a:ext>
            </a:extLst>
          </p:cNvPr>
          <p:cNvSpPr/>
          <p:nvPr/>
        </p:nvSpPr>
        <p:spPr>
          <a:xfrm>
            <a:off x="3673556" y="8052968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grpSp>
        <p:nvGrpSpPr>
          <p:cNvPr id="194" name="Group 56">
            <a:extLst>
              <a:ext uri="{FF2B5EF4-FFF2-40B4-BE49-F238E27FC236}">
                <a16:creationId xmlns:a16="http://schemas.microsoft.com/office/drawing/2014/main" id="{C1A39838-BC49-764E-A070-6976440B675B}"/>
              </a:ext>
            </a:extLst>
          </p:cNvPr>
          <p:cNvGrpSpPr/>
          <p:nvPr/>
        </p:nvGrpSpPr>
        <p:grpSpPr>
          <a:xfrm>
            <a:off x="2808113" y="8449443"/>
            <a:ext cx="3856925" cy="377089"/>
            <a:chOff x="2808114" y="2735277"/>
            <a:chExt cx="3856925" cy="377089"/>
          </a:xfrm>
        </p:grpSpPr>
        <p:sp>
          <p:nvSpPr>
            <p:cNvPr id="195" name="TextBox 57">
              <a:extLst>
                <a:ext uri="{FF2B5EF4-FFF2-40B4-BE49-F238E27FC236}">
                  <a16:creationId xmlns:a16="http://schemas.microsoft.com/office/drawing/2014/main" id="{7E1EBBD1-F1B2-C747-9EF1-78B8E3BA35D6}"/>
                </a:ext>
              </a:extLst>
            </p:cNvPr>
            <p:cNvSpPr txBox="1"/>
            <p:nvPr/>
          </p:nvSpPr>
          <p:spPr>
            <a:xfrm>
              <a:off x="3711705" y="2896922"/>
              <a:ext cx="295333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/>
                <a:t>Université de Rouen, France.</a:t>
              </a:r>
              <a:endParaRPr lang="en-US" sz="700" dirty="0">
                <a:solidFill>
                  <a:srgbClr val="4A4642"/>
                </a:solidFill>
                <a:latin typeface="Montserrat" panose="00000500000000000000" pitchFamily="50" charset="0"/>
              </a:endParaRPr>
            </a:p>
          </p:txBody>
        </p:sp>
        <p:sp>
          <p:nvSpPr>
            <p:cNvPr id="196" name="TextBox 58">
              <a:extLst>
                <a:ext uri="{FF2B5EF4-FFF2-40B4-BE49-F238E27FC236}">
                  <a16:creationId xmlns:a16="http://schemas.microsoft.com/office/drawing/2014/main" id="{684F23BA-346E-7148-9537-647B60C84966}"/>
                </a:ext>
              </a:extLst>
            </p:cNvPr>
            <p:cNvSpPr txBox="1"/>
            <p:nvPr/>
          </p:nvSpPr>
          <p:spPr>
            <a:xfrm>
              <a:off x="2808114" y="2735277"/>
              <a:ext cx="7407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800" dirty="0" err="1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Juin</a:t>
              </a:r>
              <a:r>
                <a:rPr lang="en-US" sz="800" dirty="0">
                  <a:solidFill>
                    <a:srgbClr val="4A4642"/>
                  </a:solidFill>
                  <a:latin typeface="Montserrat" panose="000005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 2010</a:t>
              </a:r>
            </a:p>
          </p:txBody>
        </p:sp>
        <p:sp>
          <p:nvSpPr>
            <p:cNvPr id="197" name="TextBox 60">
              <a:extLst>
                <a:ext uri="{FF2B5EF4-FFF2-40B4-BE49-F238E27FC236}">
                  <a16:creationId xmlns:a16="http://schemas.microsoft.com/office/drawing/2014/main" id="{E06B92DC-92DE-4D43-B96E-4D7B7F73EABD}"/>
                </a:ext>
              </a:extLst>
            </p:cNvPr>
            <p:cNvSpPr txBox="1"/>
            <p:nvPr/>
          </p:nvSpPr>
          <p:spPr>
            <a:xfrm>
              <a:off x="3730425" y="2735277"/>
              <a:ext cx="279812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solidFill>
                    <a:srgbClr val="4A4642"/>
                  </a:solidFill>
                  <a:latin typeface="Montserrat SemiBold" panose="00000700000000000000" pitchFamily="50" charset="0"/>
                  <a:ea typeface="Roboto" panose="02000000000000000000" pitchFamily="2" charset="0"/>
                  <a:cs typeface="Roboto" panose="02000000000000000000" pitchFamily="2" charset="0"/>
                </a:rPr>
                <a:t>BTS COMMUNICATION DES ENTREPRISES</a:t>
              </a:r>
            </a:p>
          </p:txBody>
        </p:sp>
      </p:grpSp>
      <p:sp>
        <p:nvSpPr>
          <p:cNvPr id="198" name="Oval 62">
            <a:extLst>
              <a:ext uri="{FF2B5EF4-FFF2-40B4-BE49-F238E27FC236}">
                <a16:creationId xmlns:a16="http://schemas.microsoft.com/office/drawing/2014/main" id="{9766649D-4FFD-2546-8CFE-FEB0AFCA0F04}"/>
              </a:ext>
            </a:extLst>
          </p:cNvPr>
          <p:cNvSpPr/>
          <p:nvPr/>
        </p:nvSpPr>
        <p:spPr>
          <a:xfrm>
            <a:off x="3673556" y="8520185"/>
            <a:ext cx="73959" cy="7395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4A4642"/>
              </a:solidFill>
            </a:endParaRPr>
          </a:p>
        </p:txBody>
      </p:sp>
      <p:grpSp>
        <p:nvGrpSpPr>
          <p:cNvPr id="199" name="Group 87">
            <a:extLst>
              <a:ext uri="{FF2B5EF4-FFF2-40B4-BE49-F238E27FC236}">
                <a16:creationId xmlns:a16="http://schemas.microsoft.com/office/drawing/2014/main" id="{86C9077A-3C8C-324D-801A-3871A9E5AF34}"/>
              </a:ext>
            </a:extLst>
          </p:cNvPr>
          <p:cNvGrpSpPr/>
          <p:nvPr/>
        </p:nvGrpSpPr>
        <p:grpSpPr>
          <a:xfrm>
            <a:off x="2716042" y="8935413"/>
            <a:ext cx="3854909" cy="246221"/>
            <a:chOff x="2734150" y="5901485"/>
            <a:chExt cx="3854909" cy="246221"/>
          </a:xfrm>
        </p:grpSpPr>
        <p:sp>
          <p:nvSpPr>
            <p:cNvPr id="200" name="TextBox 54">
              <a:extLst>
                <a:ext uri="{FF2B5EF4-FFF2-40B4-BE49-F238E27FC236}">
                  <a16:creationId xmlns:a16="http://schemas.microsoft.com/office/drawing/2014/main" id="{570902E0-E860-EC4B-8138-2F2C7D4692FD}"/>
                </a:ext>
              </a:extLst>
            </p:cNvPr>
            <p:cNvSpPr txBox="1"/>
            <p:nvPr/>
          </p:nvSpPr>
          <p:spPr>
            <a:xfrm>
              <a:off x="2734150" y="5901485"/>
              <a:ext cx="214713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spc="300" dirty="0" err="1">
                  <a:solidFill>
                    <a:srgbClr val="4A4642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Centres</a:t>
              </a:r>
              <a:r>
                <a:rPr lang="en-US" sz="1000" b="1" spc="300" dirty="0">
                  <a:solidFill>
                    <a:srgbClr val="4A4642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 </a:t>
              </a:r>
              <a:r>
                <a:rPr lang="en-US" sz="1000" b="1" spc="300" dirty="0" err="1">
                  <a:solidFill>
                    <a:srgbClr val="4A4642"/>
                  </a:solidFill>
                  <a:latin typeface="Raleway" panose="020B0503030101060003" pitchFamily="34" charset="0"/>
                  <a:ea typeface="Roboto" panose="02000000000000000000" pitchFamily="2" charset="0"/>
                  <a:cs typeface="Roboto" panose="02000000000000000000" pitchFamily="2" charset="0"/>
                </a:rPr>
                <a:t>d'intérêt</a:t>
              </a:r>
              <a:endParaRPr lang="en-US" sz="1000" b="1" spc="300" dirty="0">
                <a:solidFill>
                  <a:srgbClr val="4A4642"/>
                </a:solidFill>
                <a:latin typeface="Raleway" panose="020B0503030101060003" pitchFamily="34" charset="0"/>
                <a:ea typeface="Roboto" panose="02000000000000000000" pitchFamily="2" charset="0"/>
                <a:cs typeface="Roboto" panose="02000000000000000000" pitchFamily="2" charset="0"/>
              </a:endParaRPr>
            </a:p>
          </p:txBody>
        </p:sp>
        <p:cxnSp>
          <p:nvCxnSpPr>
            <p:cNvPr id="201" name="Straight Connector 55">
              <a:extLst>
                <a:ext uri="{FF2B5EF4-FFF2-40B4-BE49-F238E27FC236}">
                  <a16:creationId xmlns:a16="http://schemas.microsoft.com/office/drawing/2014/main" id="{1F437E69-7129-7348-BC06-6CB8A194676E}"/>
                </a:ext>
              </a:extLst>
            </p:cNvPr>
            <p:cNvCxnSpPr/>
            <p:nvPr/>
          </p:nvCxnSpPr>
          <p:spPr>
            <a:xfrm>
              <a:off x="2824682" y="6120810"/>
              <a:ext cx="3764377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2" name="Oval 50">
            <a:extLst>
              <a:ext uri="{FF2B5EF4-FFF2-40B4-BE49-F238E27FC236}">
                <a16:creationId xmlns:a16="http://schemas.microsoft.com/office/drawing/2014/main" id="{C529146F-38F6-9940-9049-AB60BCDE7170}"/>
              </a:ext>
            </a:extLst>
          </p:cNvPr>
          <p:cNvSpPr/>
          <p:nvPr/>
        </p:nvSpPr>
        <p:spPr>
          <a:xfrm>
            <a:off x="3239762" y="9275681"/>
            <a:ext cx="447437" cy="447437"/>
          </a:xfrm>
          <a:prstGeom prst="ellipse">
            <a:avLst/>
          </a:prstGeom>
          <a:solidFill>
            <a:srgbClr val="E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3" name="Oval 51">
            <a:extLst>
              <a:ext uri="{FF2B5EF4-FFF2-40B4-BE49-F238E27FC236}">
                <a16:creationId xmlns:a16="http://schemas.microsoft.com/office/drawing/2014/main" id="{B1207F2E-BE20-E747-B10E-B03718346EB7}"/>
              </a:ext>
            </a:extLst>
          </p:cNvPr>
          <p:cNvSpPr/>
          <p:nvPr/>
        </p:nvSpPr>
        <p:spPr>
          <a:xfrm>
            <a:off x="4021649" y="9283231"/>
            <a:ext cx="439888" cy="439888"/>
          </a:xfrm>
          <a:prstGeom prst="ellipse">
            <a:avLst/>
          </a:prstGeom>
          <a:solidFill>
            <a:srgbClr val="E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4" name="Oval 52">
            <a:extLst>
              <a:ext uri="{FF2B5EF4-FFF2-40B4-BE49-F238E27FC236}">
                <a16:creationId xmlns:a16="http://schemas.microsoft.com/office/drawing/2014/main" id="{2BB59F8C-56B4-5649-92A7-699178F63AA1}"/>
              </a:ext>
            </a:extLst>
          </p:cNvPr>
          <p:cNvSpPr/>
          <p:nvPr/>
        </p:nvSpPr>
        <p:spPr>
          <a:xfrm>
            <a:off x="4836756" y="9283230"/>
            <a:ext cx="439888" cy="439888"/>
          </a:xfrm>
          <a:prstGeom prst="ellipse">
            <a:avLst/>
          </a:prstGeom>
          <a:solidFill>
            <a:srgbClr val="E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5" name="Oval 53">
            <a:extLst>
              <a:ext uri="{FF2B5EF4-FFF2-40B4-BE49-F238E27FC236}">
                <a16:creationId xmlns:a16="http://schemas.microsoft.com/office/drawing/2014/main" id="{DBB73B39-3563-2A45-91AF-DB979057781C}"/>
              </a:ext>
            </a:extLst>
          </p:cNvPr>
          <p:cNvSpPr/>
          <p:nvPr/>
        </p:nvSpPr>
        <p:spPr>
          <a:xfrm>
            <a:off x="5600179" y="9289287"/>
            <a:ext cx="439888" cy="439888"/>
          </a:xfrm>
          <a:prstGeom prst="ellipse">
            <a:avLst/>
          </a:prstGeom>
          <a:solidFill>
            <a:srgbClr val="EC6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206" name="Picture 54">
            <a:extLst>
              <a:ext uri="{FF2B5EF4-FFF2-40B4-BE49-F238E27FC236}">
                <a16:creationId xmlns:a16="http://schemas.microsoft.com/office/drawing/2014/main" id="{BB264787-2645-9C46-922A-E1AF89F807B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663" y="9343604"/>
            <a:ext cx="302615" cy="302615"/>
          </a:xfrm>
          <a:prstGeom prst="rect">
            <a:avLst/>
          </a:prstGeom>
        </p:spPr>
      </p:pic>
      <p:pic>
        <p:nvPicPr>
          <p:cNvPr id="209" name="Picture 59">
            <a:extLst>
              <a:ext uri="{FF2B5EF4-FFF2-40B4-BE49-F238E27FC236}">
                <a16:creationId xmlns:a16="http://schemas.microsoft.com/office/drawing/2014/main" id="{C5767FAE-7F5D-5643-8429-14519FDE8D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325" y="9362642"/>
            <a:ext cx="272714" cy="272714"/>
          </a:xfrm>
          <a:prstGeom prst="rect">
            <a:avLst/>
          </a:prstGeom>
        </p:spPr>
      </p:pic>
      <p:pic>
        <p:nvPicPr>
          <p:cNvPr id="211" name="Picture 61">
            <a:extLst>
              <a:ext uri="{FF2B5EF4-FFF2-40B4-BE49-F238E27FC236}">
                <a16:creationId xmlns:a16="http://schemas.microsoft.com/office/drawing/2014/main" id="{CAA5F245-2C14-0343-B1A2-5A1F4CD71A8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4607" y="9360495"/>
            <a:ext cx="279668" cy="279668"/>
          </a:xfrm>
          <a:prstGeom prst="rect">
            <a:avLst/>
          </a:prstGeom>
        </p:spPr>
      </p:pic>
      <p:pic>
        <p:nvPicPr>
          <p:cNvPr id="213" name="Picture 4" descr="Image result for football icon png">
            <a:extLst>
              <a:ext uri="{FF2B5EF4-FFF2-40B4-BE49-F238E27FC236}">
                <a16:creationId xmlns:a16="http://schemas.microsoft.com/office/drawing/2014/main" id="{A54C4CBF-C4CB-2D43-A9C5-C969C1FAC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9868" y="9336324"/>
            <a:ext cx="345206" cy="34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 18" descr="Une image contenant personne, fenêtre&#10;&#10;Description générée automatiquement">
            <a:extLst>
              <a:ext uri="{FF2B5EF4-FFF2-40B4-BE49-F238E27FC236}">
                <a16:creationId xmlns:a16="http://schemas.microsoft.com/office/drawing/2014/main" id="{863B29B5-3FAB-3249-BA12-01C89C0EC2B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3" r="38994" b="11796"/>
          <a:stretch/>
        </p:blipFill>
        <p:spPr>
          <a:xfrm>
            <a:off x="303476" y="256020"/>
            <a:ext cx="2017623" cy="2047502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703277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9426" y="692354"/>
            <a:ext cx="6039152" cy="8485380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8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8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8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8" dirty="0" err="1"/>
              <a:t>Créeruncv.com</a:t>
            </a:r>
            <a:r>
              <a:rPr lang="fr-FR" sz="2218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682999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253</TotalTime>
  <Words>739</Words>
  <Application>Microsoft Macintosh PowerPoint</Application>
  <PresentationFormat>Format A4 (210 x 297 mm)</PresentationFormat>
  <Paragraphs>112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Montserrat SemiBold</vt:lpstr>
      <vt:lpstr>Open Sans</vt:lpstr>
      <vt:lpstr>Raleway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Everbest Informatics</dc:creator>
  <cp:lastModifiedBy>Axel Maille</cp:lastModifiedBy>
  <cp:revision>35</cp:revision>
  <dcterms:created xsi:type="dcterms:W3CDTF">2019-07-07T06:05:05Z</dcterms:created>
  <dcterms:modified xsi:type="dcterms:W3CDTF">2022-08-07T21:39:05Z</dcterms:modified>
</cp:coreProperties>
</file>