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9573D7-A154-1341-86C7-088CDD276DA2}" v="53" dt="2020-12-30T11:36:10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69573D7-A154-1341-86C7-088CDD276DA2}"/>
    <pc:docChg chg="undo custSel modSld">
      <pc:chgData name="Axel Maille" userId="065ad68c099279a8" providerId="LiveId" clId="{469573D7-A154-1341-86C7-088CDD276DA2}" dt="2020-12-30T11:37:15.869" v="1144" actId="207"/>
      <pc:docMkLst>
        <pc:docMk/>
      </pc:docMkLst>
      <pc:sldChg chg="addSp delSp modSp mod">
        <pc:chgData name="Axel Maille" userId="065ad68c099279a8" providerId="LiveId" clId="{469573D7-A154-1341-86C7-088CDD276DA2}" dt="2020-12-30T11:37:15.869" v="1144" actId="207"/>
        <pc:sldMkLst>
          <pc:docMk/>
          <pc:sldMk cId="3794813147" sldId="256"/>
        </pc:sldMkLst>
        <pc:spChg chg="add mod">
          <ac:chgData name="Axel Maille" userId="065ad68c099279a8" providerId="LiveId" clId="{469573D7-A154-1341-86C7-088CDD276DA2}" dt="2020-12-30T11:32:48.236" v="927" actId="1076"/>
          <ac:spMkLst>
            <pc:docMk/>
            <pc:sldMk cId="3794813147" sldId="256"/>
            <ac:spMk id="2" creationId="{7A4CFB2A-F630-FC4A-BB19-268D10F2F02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" creationId="{6E99099E-0BDC-4C8E-97D7-8C09CCC868C7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2" creationId="{BBCA4800-6677-40AF-AE4C-0ECA3F5E3AE9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3" creationId="{F19EF295-BD21-4FBB-918A-E000798D6258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5" creationId="{C6DA7F8D-8EA7-410E-8E22-FE72BA05CBA4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6" creationId="{0851EC9B-50B1-4480-B85C-8A4D5E1E661E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7" creationId="{8736E8CF-0220-4A06-B7E9-8E41D7A0A9EE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8" creationId="{56F47BDE-1F77-4291-8378-4E691735315C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9" creationId="{CC819C7B-1380-4C3A-874D-225164E6FE49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20" creationId="{559F7F3A-1A3E-41EC-89E1-89838F23733C}"/>
          </ac:spMkLst>
        </pc:spChg>
        <pc:spChg chg="add mod">
          <ac:chgData name="Axel Maille" userId="065ad68c099279a8" providerId="LiveId" clId="{469573D7-A154-1341-86C7-088CDD276DA2}" dt="2020-12-30T11:33:53.097" v="952" actId="108"/>
          <ac:spMkLst>
            <pc:docMk/>
            <pc:sldMk cId="3794813147" sldId="256"/>
            <ac:spMk id="24" creationId="{5C22528E-39FA-EC4C-964C-C76D5683C824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27" creationId="{50D043C5-60BF-4858-8A47-C9E116C349F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28" creationId="{B07A4288-003C-4662-9C91-551F8B9DE2EE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29" creationId="{523F0505-4284-4E97-9B0D-F8FB306736A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30" creationId="{BFF85B82-6770-4BF5-A169-A8B8E27490AE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31" creationId="{6339E58D-953D-4A36-938D-011F44A22A94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32" creationId="{299D8F04-582A-43AE-95B1-94C10E4F712F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33" creationId="{680E29BC-4EE2-492A-83FB-EE9647037713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34" creationId="{6F33326E-B7F1-4C8B-BA7F-66B04615AECF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35" creationId="{ADD511E9-A8EC-4E27-ABFF-25F58B64484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36" creationId="{C06A27E3-D385-4DF1-A349-3911BFA37F76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37" creationId="{811B63F0-6E31-446F-B04B-A97EF12E02A6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38" creationId="{ADFF75EA-F579-498F-B32E-32958B4553D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39" creationId="{6D135469-C08A-46FB-A757-A20CD76AD4E2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42" creationId="{9493AFDC-C721-4A11-935B-38DA56FCC467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43" creationId="{086D6A95-4AAC-43B0-B57F-044E7703AAD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45" creationId="{587AC267-EF95-4370-BBA4-CA4A0FCE7D7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46" creationId="{E3AA79A5-A944-4F75-9651-66947ADBC376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48" creationId="{75177F53-8487-4180-A83F-1EF973586A7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49" creationId="{71601FE9-E9B3-4DE9-A480-B063B7270980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53" creationId="{87C38F64-9D24-4697-B620-B7EBBD3D696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55" creationId="{41077898-D36B-4889-BA12-231310C2B064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56" creationId="{9A256309-35C8-4C07-A98D-F117C5EB9036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61" creationId="{C77B5019-16E0-4C86-AF4B-6E0A22DD4813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62" creationId="{168859A5-A492-4069-9262-88970F501B66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63" creationId="{A3537E35-9BDA-47CB-B407-9E591D065930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64" creationId="{E7EDDFC6-2527-48C1-BDB2-2A1FA7635857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65" creationId="{C98010C8-EE84-4380-9E58-BB6952029F13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66" creationId="{43BD6966-A7B1-4A21-A5B3-70B11A20AC9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67" creationId="{6DCDF69F-3000-432E-AF30-E9BB6B2A9409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69" creationId="{F031BD38-C48E-4D20-B9B8-5E6C190B49B2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0" creationId="{87180044-03E9-4F42-9185-7BB304F12951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2" creationId="{8632AC20-908B-48CE-8DE8-5420DC8F46F8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3" creationId="{1379B9C8-4878-4BD7-8A47-8B66DA77E4E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5" creationId="{CB16A638-477A-460D-B1DB-4583CC198B69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6" creationId="{0C5B6F5D-725A-4621-8EA6-0BB527BF508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8" creationId="{B1582374-8CD5-4FE2-8AD1-48BA08496E72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79" creationId="{4474287D-01F8-4FAD-A380-CECE8837D6CF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0" creationId="{F45AE829-3CF7-4FA8-919A-3D8F9C08295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1" creationId="{DEF75CF5-2720-4059-8A8C-EE59470D90A3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2" creationId="{E8FC1D95-B932-4E60-81FA-59DD781ABF7E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4" creationId="{A0268BF9-D3A6-46A2-8EAF-132EF0FC6E1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5" creationId="{D25F1CC7-BD25-4EEB-9947-A9260BE821C3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6" creationId="{E2FD0CC5-661F-40B2-BBDF-B61043F346E2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7" creationId="{ACD82354-C4B6-410A-8AFC-37D5A572F1A4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89" creationId="{6915F9E2-6619-413C-AD25-F848888EA91B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90" creationId="{17CA32A4-B10D-4EED-BCA4-393B4C2645E6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91" creationId="{57C41139-08E4-4E61-81B0-4F8E9EAAE9A1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92" creationId="{432CDA90-299C-46DD-9B2E-1F0224F623E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98" creationId="{9DEA3DE4-562C-4CAC-92D6-044A81257313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99" creationId="{56CF6ACD-8A90-4F4C-8585-53419B81C724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0" creationId="{D2A8C842-5731-4492-9892-217076348A00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01" creationId="{B925220F-A577-4B5B-AA59-4F298747F7F6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02" creationId="{95642FBD-A2E3-464D-BFCA-B0F1761C3CC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4" creationId="{D889B4F5-2028-49A4-B58C-FC77B29501A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5" creationId="{F226DDFC-4CC1-4C65-971D-12428F9104D3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6" creationId="{79BF16FB-669A-4077-8D1C-67B8E7FBE85B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8" creationId="{EBB9E800-7666-40CB-94F0-FC34176FA12F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09" creationId="{3E54BD2A-69B7-4AD7-BC2B-DC8600F816A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10" creationId="{A3D5B6B7-3CE0-4F34-BA40-56D413A53E41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11" creationId="{B39FC1E2-6529-4744-BEC6-0D10B2F3B2FD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15" creationId="{06A14F47-1321-4A78-8519-B3E354574F8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16" creationId="{A8D6BE47-65F3-472C-BC10-2DD357422C49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17" creationId="{A64D004D-CBD9-4940-B43B-3776022579D8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18" creationId="{52D2EA39-6DB2-462A-81A3-CFC46A0E6851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20" creationId="{95BD50F4-ECBE-4FE6-B3F8-CF3FFB57C7EE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21" creationId="{1B4A61CE-5092-429E-8384-C748CB806CD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22" creationId="{9C348D14-BC31-4DB2-947A-C6868413CCB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23" creationId="{E2D44E74-6985-426B-9170-9A80D6E34094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28" creationId="{9840761A-E8EC-4A5E-9270-18E60F6B98CC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29" creationId="{543EE060-6E27-479B-AFE6-3F54540F24F8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30" creationId="{A110DCF2-8776-44A6-85F5-99E0AEB47B8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2" creationId="{8D0426CA-2FDA-4754-BD83-4696E3B3DA0B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3" creationId="{D587F449-C978-4298-9D02-2E73858398DB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4" creationId="{CB9D7666-0991-4E0B-B8EA-53A2B48393A6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6" creationId="{4A7D0028-AB32-4895-8193-9B198AA737DB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7" creationId="{F1D0F22E-6C57-4738-B4E0-EF96ED846912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8" creationId="{72A12DCE-0AA4-43BC-A377-964E822CA2A8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39" creationId="{A626BDBF-51F7-4713-88E4-667148DF5007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41" creationId="{98C5856C-A63E-44D4-A6AB-13C4904A5E6C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43" creationId="{66D19880-1D08-4479-81F0-F1D3535F59B5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44" creationId="{5B0F585A-C6CE-4E26-8906-B0B70A0723F0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45" creationId="{4EE39C6D-F9FB-495E-A315-9BC88988787A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46" creationId="{BA98CEE1-FA3F-4268-A780-CCFD1AA1766F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47" creationId="{36FBBF59-14CC-4118-A439-A081ADBB37BA}"/>
          </ac:spMkLst>
        </pc:spChg>
        <pc:spChg chg="add mod">
          <ac:chgData name="Axel Maille" userId="065ad68c099279a8" providerId="LiveId" clId="{469573D7-A154-1341-86C7-088CDD276DA2}" dt="2020-12-30T11:25:03.840" v="637" actId="1076"/>
          <ac:spMkLst>
            <pc:docMk/>
            <pc:sldMk cId="3794813147" sldId="256"/>
            <ac:spMk id="148" creationId="{168F94BD-0B01-4741-BC52-4B9852FF2B6B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50" creationId="{9F46D522-0B7D-43CD-BBD1-5036A89B35F3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51" creationId="{5A0C25DA-91B5-472D-89A1-6AEB0B39967C}"/>
          </ac:spMkLst>
        </pc:spChg>
        <pc:spChg chg="mod">
          <ac:chgData name="Axel Maille" userId="065ad68c099279a8" providerId="LiveId" clId="{469573D7-A154-1341-86C7-088CDD276DA2}" dt="2020-12-30T11:02:08.292" v="56" actId="2710"/>
          <ac:spMkLst>
            <pc:docMk/>
            <pc:sldMk cId="3794813147" sldId="256"/>
            <ac:spMk id="152" creationId="{07CFD59A-5576-4FE1-BBEC-1108CC0C621E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54" creationId="{FE3CF3E8-CCC2-4836-AD22-C1EC4E41488F}"/>
          </ac:spMkLst>
        </pc:spChg>
        <pc:spChg chg="del mod">
          <ac:chgData name="Axel Maille" userId="065ad68c099279a8" providerId="LiveId" clId="{469573D7-A154-1341-86C7-088CDD276DA2}" dt="2020-12-30T11:03:49.413" v="77" actId="21"/>
          <ac:spMkLst>
            <pc:docMk/>
            <pc:sldMk cId="3794813147" sldId="256"/>
            <ac:spMk id="155" creationId="{16437FEB-3666-455A-9832-FCDDF730259C}"/>
          </ac:spMkLst>
        </pc:spChg>
        <pc:spChg chg="mod topLvl">
          <ac:chgData name="Axel Maille" userId="065ad68c099279a8" providerId="LiveId" clId="{469573D7-A154-1341-86C7-088CDD276DA2}" dt="2020-12-30T11:06:33.278" v="169" actId="14100"/>
          <ac:spMkLst>
            <pc:docMk/>
            <pc:sldMk cId="3794813147" sldId="256"/>
            <ac:spMk id="156" creationId="{A4CBCBBC-D7DC-A948-8095-2312B58285A8}"/>
          </ac:spMkLst>
        </pc:spChg>
        <pc:spChg chg="add mod">
          <ac:chgData name="Axel Maille" userId="065ad68c099279a8" providerId="LiveId" clId="{469573D7-A154-1341-86C7-088CDD276DA2}" dt="2020-12-30T11:18:11.666" v="471" actId="14100"/>
          <ac:spMkLst>
            <pc:docMk/>
            <pc:sldMk cId="3794813147" sldId="256"/>
            <ac:spMk id="159" creationId="{FA8F4CC4-F595-744C-BC5C-B3B46DBB2313}"/>
          </ac:spMkLst>
        </pc:spChg>
        <pc:spChg chg="add mod">
          <ac:chgData name="Axel Maille" userId="065ad68c099279a8" providerId="LiveId" clId="{469573D7-A154-1341-86C7-088CDD276DA2}" dt="2020-12-30T11:37:15.869" v="1144" actId="207"/>
          <ac:spMkLst>
            <pc:docMk/>
            <pc:sldMk cId="3794813147" sldId="256"/>
            <ac:spMk id="160" creationId="{F29ECCAF-C958-A540-9B40-95088F84E73A}"/>
          </ac:spMkLst>
        </pc:spChg>
        <pc:spChg chg="mod">
          <ac:chgData name="Axel Maille" userId="065ad68c099279a8" providerId="LiveId" clId="{469573D7-A154-1341-86C7-088CDD276DA2}" dt="2020-12-30T11:10:14.965" v="190" actId="1035"/>
          <ac:spMkLst>
            <pc:docMk/>
            <pc:sldMk cId="3794813147" sldId="256"/>
            <ac:spMk id="162" creationId="{95BE2BC4-7558-A044-BB9C-2D92F6C65CE7}"/>
          </ac:spMkLst>
        </pc:spChg>
        <pc:spChg chg="mod">
          <ac:chgData name="Axel Maille" userId="065ad68c099279a8" providerId="LiveId" clId="{469573D7-A154-1341-86C7-088CDD276DA2}" dt="2020-12-30T11:10:05.124" v="187" actId="255"/>
          <ac:spMkLst>
            <pc:docMk/>
            <pc:sldMk cId="3794813147" sldId="256"/>
            <ac:spMk id="163" creationId="{2745A821-B6ED-2E42-9323-5C8B22630B73}"/>
          </ac:spMkLst>
        </pc:spChg>
        <pc:spChg chg="mod">
          <ac:chgData name="Axel Maille" userId="065ad68c099279a8" providerId="LiveId" clId="{469573D7-A154-1341-86C7-088CDD276DA2}" dt="2020-12-30T11:10:05.124" v="187" actId="255"/>
          <ac:spMkLst>
            <pc:docMk/>
            <pc:sldMk cId="3794813147" sldId="256"/>
            <ac:spMk id="165" creationId="{EDC3842B-8B8D-574E-8A76-B7B9DE695F52}"/>
          </ac:spMkLst>
        </pc:spChg>
        <pc:spChg chg="mod">
          <ac:chgData name="Axel Maille" userId="065ad68c099279a8" providerId="LiveId" clId="{469573D7-A154-1341-86C7-088CDD276DA2}" dt="2020-12-30T11:10:10.535" v="189" actId="1035"/>
          <ac:spMkLst>
            <pc:docMk/>
            <pc:sldMk cId="3794813147" sldId="256"/>
            <ac:spMk id="166" creationId="{56C0DA6B-C5A9-2241-8B69-3BD1AB7E9886}"/>
          </ac:spMkLst>
        </pc:spChg>
        <pc:spChg chg="mod">
          <ac:chgData name="Axel Maille" userId="065ad68c099279a8" providerId="LiveId" clId="{469573D7-A154-1341-86C7-088CDD276DA2}" dt="2020-12-30T11:10:19.399" v="191" actId="1035"/>
          <ac:spMkLst>
            <pc:docMk/>
            <pc:sldMk cId="3794813147" sldId="256"/>
            <ac:spMk id="168" creationId="{CF210B38-1DC8-B148-93FF-E93FC0440FCB}"/>
          </ac:spMkLst>
        </pc:spChg>
        <pc:spChg chg="mod">
          <ac:chgData name="Axel Maille" userId="065ad68c099279a8" providerId="LiveId" clId="{469573D7-A154-1341-86C7-088CDD276DA2}" dt="2020-12-30T11:10:05.124" v="187" actId="255"/>
          <ac:spMkLst>
            <pc:docMk/>
            <pc:sldMk cId="3794813147" sldId="256"/>
            <ac:spMk id="169" creationId="{290C4B86-B6C6-744B-81BD-CFBF20307344}"/>
          </ac:spMkLst>
        </pc:spChg>
        <pc:spChg chg="add mod">
          <ac:chgData name="Axel Maille" userId="065ad68c099279a8" providerId="LiveId" clId="{469573D7-A154-1341-86C7-088CDD276DA2}" dt="2020-12-30T11:36:30.868" v="1140" actId="108"/>
          <ac:spMkLst>
            <pc:docMk/>
            <pc:sldMk cId="3794813147" sldId="256"/>
            <ac:spMk id="171" creationId="{1419C87D-8B84-AB49-9B5D-3949FA849EC9}"/>
          </ac:spMkLst>
        </pc:spChg>
        <pc:spChg chg="add mod">
          <ac:chgData name="Axel Maille" userId="065ad68c099279a8" providerId="LiveId" clId="{469573D7-A154-1341-86C7-088CDD276DA2}" dt="2020-12-30T11:30:13.385" v="793" actId="108"/>
          <ac:spMkLst>
            <pc:docMk/>
            <pc:sldMk cId="3794813147" sldId="256"/>
            <ac:spMk id="172" creationId="{3A86C62C-6F83-4349-A6A1-F83E0AC2F71F}"/>
          </ac:spMkLst>
        </pc:spChg>
        <pc:spChg chg="add mod">
          <ac:chgData name="Axel Maille" userId="065ad68c099279a8" providerId="LiveId" clId="{469573D7-A154-1341-86C7-088CDD276DA2}" dt="2020-12-30T11:30:53.905" v="813" actId="108"/>
          <ac:spMkLst>
            <pc:docMk/>
            <pc:sldMk cId="3794813147" sldId="256"/>
            <ac:spMk id="173" creationId="{F232CA48-395C-C344-913B-672087ABAFE3}"/>
          </ac:spMkLst>
        </pc:spChg>
        <pc:spChg chg="add mod">
          <ac:chgData name="Axel Maille" userId="065ad68c099279a8" providerId="LiveId" clId="{469573D7-A154-1341-86C7-088CDD276DA2}" dt="2020-12-30T11:31:01.209" v="816" actId="20577"/>
          <ac:spMkLst>
            <pc:docMk/>
            <pc:sldMk cId="3794813147" sldId="256"/>
            <ac:spMk id="174" creationId="{6836F190-5D83-C747-9FB6-6B20EDC2BDF1}"/>
          </ac:spMkLst>
        </pc:spChg>
        <pc:spChg chg="add mod">
          <ac:chgData name="Axel Maille" userId="065ad68c099279a8" providerId="LiveId" clId="{469573D7-A154-1341-86C7-088CDD276DA2}" dt="2020-12-30T11:31:05.305" v="817" actId="108"/>
          <ac:spMkLst>
            <pc:docMk/>
            <pc:sldMk cId="3794813147" sldId="256"/>
            <ac:spMk id="175" creationId="{DC919915-0C89-0143-BBF8-153C085C185A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77" creationId="{81687F8D-F489-7E4B-A6FA-2FBD9F82ED9B}"/>
          </ac:spMkLst>
        </pc:spChg>
        <pc:spChg chg="mod">
          <ac:chgData name="Axel Maille" userId="065ad68c099279a8" providerId="LiveId" clId="{469573D7-A154-1341-86C7-088CDD276DA2}" dt="2020-12-30T11:08:00.632" v="185" actId="20577"/>
          <ac:spMkLst>
            <pc:docMk/>
            <pc:sldMk cId="3794813147" sldId="256"/>
            <ac:spMk id="178" creationId="{3CED1424-0801-DE4B-B41E-DD8A88C5B0AF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79" creationId="{9E9C823E-BB00-3440-A8FB-CABC7ABFF44F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81" creationId="{DDE2A3B4-F07B-AB42-929C-E26453F81EEB}"/>
          </ac:spMkLst>
        </pc:spChg>
        <pc:spChg chg="mod">
          <ac:chgData name="Axel Maille" userId="065ad68c099279a8" providerId="LiveId" clId="{469573D7-A154-1341-86C7-088CDD276DA2}" dt="2020-12-30T11:31:30.760" v="848" actId="20577"/>
          <ac:spMkLst>
            <pc:docMk/>
            <pc:sldMk cId="3794813147" sldId="256"/>
            <ac:spMk id="182" creationId="{14FF61D3-6789-F54F-B7E8-F55EAC7DC197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83" creationId="{A85C4C98-FE69-2F46-B711-257B8E998EF3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85" creationId="{51BF8EB3-BC22-4B4A-B4E9-2385EDC7FB4E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86" creationId="{19FC75EC-75CB-9E4E-9587-1C1561EA606E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88" creationId="{D6D328F2-DBB1-7B49-B050-FB31FC3C4382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89" creationId="{5D75F6BB-06E1-7440-ADEE-87685422F375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91" creationId="{6E99C210-8865-094A-8E1D-1356F26336D4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92" creationId="{D76180C7-4D71-524D-BC6E-F6C9592A0E06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94" creationId="{E911F1A9-651B-3E45-94BE-52638F1A6FA3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95" creationId="{0D781CC8-AF06-2A49-B414-8CF718D4D39E}"/>
          </ac:spMkLst>
        </pc:spChg>
        <pc:spChg chg="add mod">
          <ac:chgData name="Axel Maille" userId="065ad68c099279a8" providerId="LiveId" clId="{469573D7-A154-1341-86C7-088CDD276DA2}" dt="2020-12-30T11:31:08.829" v="818" actId="108"/>
          <ac:spMkLst>
            <pc:docMk/>
            <pc:sldMk cId="3794813147" sldId="256"/>
            <ac:spMk id="196" creationId="{867A1A8A-A29C-8D4C-B87E-E94B13F676B2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98" creationId="{516FA881-0729-7447-858E-035AEF248EBD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199" creationId="{FDFE1DF1-317E-D140-950B-711A5A22D70C}"/>
          </ac:spMkLst>
        </pc:spChg>
        <pc:spChg chg="add mod">
          <ac:chgData name="Axel Maille" userId="065ad68c099279a8" providerId="LiveId" clId="{469573D7-A154-1341-86C7-088CDD276DA2}" dt="2020-12-30T11:31:46.488" v="882" actId="20577"/>
          <ac:spMkLst>
            <pc:docMk/>
            <pc:sldMk cId="3794813147" sldId="256"/>
            <ac:spMk id="200" creationId="{05CA84CF-95E6-BC4E-AEA7-8AB451B0E1C3}"/>
          </ac:spMkLst>
        </pc:spChg>
        <pc:spChg chg="add mod">
          <ac:chgData name="Axel Maille" userId="065ad68c099279a8" providerId="LiveId" clId="{469573D7-A154-1341-86C7-088CDD276DA2}" dt="2020-12-30T11:31:51.800" v="891" actId="20577"/>
          <ac:spMkLst>
            <pc:docMk/>
            <pc:sldMk cId="3794813147" sldId="256"/>
            <ac:spMk id="201" creationId="{F9BDA64D-2E28-E34C-96F8-2F4132CA27F7}"/>
          </ac:spMkLst>
        </pc:spChg>
        <pc:spChg chg="add mod">
          <ac:chgData name="Axel Maille" userId="065ad68c099279a8" providerId="LiveId" clId="{469573D7-A154-1341-86C7-088CDD276DA2}" dt="2020-12-30T11:32:03.848" v="906" actId="20577"/>
          <ac:spMkLst>
            <pc:docMk/>
            <pc:sldMk cId="3794813147" sldId="256"/>
            <ac:spMk id="202" creationId="{BE2A047A-EE28-7642-AEBD-51A32F8E587A}"/>
          </ac:spMkLst>
        </pc:spChg>
        <pc:spChg chg="add mod">
          <ac:chgData name="Axel Maille" userId="065ad68c099279a8" providerId="LiveId" clId="{469573D7-A154-1341-86C7-088CDD276DA2}" dt="2020-12-30T11:32:25.876" v="923" actId="20577"/>
          <ac:spMkLst>
            <pc:docMk/>
            <pc:sldMk cId="3794813147" sldId="256"/>
            <ac:spMk id="203" creationId="{64770230-B55E-B445-B81B-EE0A4033281A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05" creationId="{76A17D7A-A9B6-484A-A001-1B4E07649FA4}"/>
          </ac:spMkLst>
        </pc:spChg>
        <pc:spChg chg="mod">
          <ac:chgData name="Axel Maille" userId="065ad68c099279a8" providerId="LiveId" clId="{469573D7-A154-1341-86C7-088CDD276DA2}" dt="2020-12-30T11:31:33.969" v="856" actId="20577"/>
          <ac:spMkLst>
            <pc:docMk/>
            <pc:sldMk cId="3794813147" sldId="256"/>
            <ac:spMk id="206" creationId="{55AAFDBC-80D5-D849-8FD3-240EB6300B37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07" creationId="{6EC29EE4-2E2D-5346-9A6D-0A92B2E4BB68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09" creationId="{3FF0E238-90DE-2749-AD4B-7E1FFDC8B983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0" creationId="{A56722BD-A7B1-9043-BB8E-C2AF0F239875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2" creationId="{783070AF-5F7A-3E4C-826F-3C1B30C5466A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3" creationId="{0CE63F33-9A47-8A41-8F69-4CB4F1762782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5" creationId="{0C32A055-E7F2-DF43-A56B-41CD98AE8DBF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6" creationId="{8DDE3A1F-2276-5641-8C1E-5B29C82C9D85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8" creationId="{521741AB-720A-D74E-9848-BF57989A651F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19" creationId="{A10E6087-0D37-9343-8B89-81690B6E5DD4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21" creationId="{4FA5A324-2F4E-334F-A610-25AB5B4CBE63}"/>
          </ac:spMkLst>
        </pc:spChg>
        <pc:spChg chg="mod">
          <ac:chgData name="Axel Maille" userId="065ad68c099279a8" providerId="LiveId" clId="{469573D7-A154-1341-86C7-088CDD276DA2}" dt="2020-12-30T11:33:05.059" v="935" actId="20577"/>
          <ac:spMkLst>
            <pc:docMk/>
            <pc:sldMk cId="3794813147" sldId="256"/>
            <ac:spMk id="222" creationId="{7B414400-5EE2-AD47-A562-A738AA6FDA67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23" creationId="{C29AEAE7-CD86-C344-95E3-F31D57FC6CE9}"/>
          </ac:spMkLst>
        </pc:spChg>
        <pc:spChg chg="del mod">
          <ac:chgData name="Axel Maille" userId="065ad68c099279a8" providerId="LiveId" clId="{469573D7-A154-1341-86C7-088CDD276DA2}" dt="2020-12-30T11:33:14.202" v="937" actId="478"/>
          <ac:spMkLst>
            <pc:docMk/>
            <pc:sldMk cId="3794813147" sldId="256"/>
            <ac:spMk id="225" creationId="{B133A8C3-C29E-3D47-8D02-D3D41E4F2E79}"/>
          </ac:spMkLst>
        </pc:spChg>
        <pc:spChg chg="del mod topLvl">
          <ac:chgData name="Axel Maille" userId="065ad68c099279a8" providerId="LiveId" clId="{469573D7-A154-1341-86C7-088CDD276DA2}" dt="2020-12-30T11:33:27.012" v="940" actId="478"/>
          <ac:spMkLst>
            <pc:docMk/>
            <pc:sldMk cId="3794813147" sldId="256"/>
            <ac:spMk id="226" creationId="{5FED0F4D-14D3-EE44-B985-2DAC827DB3EA}"/>
          </ac:spMkLst>
        </pc:spChg>
        <pc:spChg chg="del mod">
          <ac:chgData name="Axel Maille" userId="065ad68c099279a8" providerId="LiveId" clId="{469573D7-A154-1341-86C7-088CDD276DA2}" dt="2020-12-30T11:33:11.937" v="936" actId="478"/>
          <ac:spMkLst>
            <pc:docMk/>
            <pc:sldMk cId="3794813147" sldId="256"/>
            <ac:spMk id="227" creationId="{25649E5F-9FAD-8541-8DCD-05AAE59FD0A7}"/>
          </ac:spMkLst>
        </pc:spChg>
        <pc:spChg chg="del mod topLvl">
          <ac:chgData name="Axel Maille" userId="065ad68c099279a8" providerId="LiveId" clId="{469573D7-A154-1341-86C7-088CDD276DA2}" dt="2020-12-30T11:33:21.609" v="939" actId="478"/>
          <ac:spMkLst>
            <pc:docMk/>
            <pc:sldMk cId="3794813147" sldId="256"/>
            <ac:spMk id="228" creationId="{EDD2D70E-4BCA-884F-9FA8-1E3FD246C1BB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0" creationId="{715C715F-B405-CD49-826E-E655D9393359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1" creationId="{708537EF-7FE2-1844-8FB7-39D46F8E6D96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2" creationId="{56A51733-7944-E244-9988-767C02F3774F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3" creationId="{04D8BFCF-EB85-9241-A12D-D5C9A45C1EFB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5" creationId="{4351D937-DDFE-D04D-BB07-6683F43188FC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6" creationId="{EE1A2C86-7864-BC43-9EEB-DF06ECDB3889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37" creationId="{5FCF9800-1318-D743-A159-A6EFD2559BC6}"/>
          </ac:spMkLst>
        </pc:spChg>
        <pc:spChg chg="add del mod">
          <ac:chgData name="Axel Maille" userId="065ad68c099279a8" providerId="LiveId" clId="{469573D7-A154-1341-86C7-088CDD276DA2}" dt="2020-12-30T11:32:34.923" v="924" actId="478"/>
          <ac:spMkLst>
            <pc:docMk/>
            <pc:sldMk cId="3794813147" sldId="256"/>
            <ac:spMk id="238" creationId="{2FFA0822-01A7-534B-97C4-9ED5599F0641}"/>
          </ac:spMkLst>
        </pc:spChg>
        <pc:spChg chg="add del mod">
          <ac:chgData name="Axel Maille" userId="065ad68c099279a8" providerId="LiveId" clId="{469573D7-A154-1341-86C7-088CDD276DA2}" dt="2020-12-30T11:32:39.489" v="925" actId="478"/>
          <ac:spMkLst>
            <pc:docMk/>
            <pc:sldMk cId="3794813147" sldId="256"/>
            <ac:spMk id="239" creationId="{09C0759C-4337-9941-9860-66F6F14E7CD7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41" creationId="{B74E0B3B-9951-6346-BCAA-24BE1F36FA63}"/>
          </ac:spMkLst>
        </pc:spChg>
        <pc:spChg chg="mod">
          <ac:chgData name="Axel Maille" userId="065ad68c099279a8" providerId="LiveId" clId="{469573D7-A154-1341-86C7-088CDD276DA2}" dt="2020-12-30T11:10:34.327" v="209" actId="20577"/>
          <ac:spMkLst>
            <pc:docMk/>
            <pc:sldMk cId="3794813147" sldId="256"/>
            <ac:spMk id="242" creationId="{21A77907-09B7-084B-BAFC-2E35E3184D5B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43" creationId="{8043FA72-FEFD-DB4A-8249-77428E805A52}"/>
          </ac:spMkLst>
        </pc:spChg>
        <pc:spChg chg="mod">
          <ac:chgData name="Axel Maille" userId="065ad68c099279a8" providerId="LiveId" clId="{469573D7-A154-1341-86C7-088CDD276DA2}" dt="2020-12-30T11:11:31.941" v="275"/>
          <ac:spMkLst>
            <pc:docMk/>
            <pc:sldMk cId="3794813147" sldId="256"/>
            <ac:spMk id="245" creationId="{CFAD99D6-5D84-364B-9C98-139B674B7851}"/>
          </ac:spMkLst>
        </pc:spChg>
        <pc:spChg chg="mod">
          <ac:chgData name="Axel Maille" userId="065ad68c099279a8" providerId="LiveId" clId="{469573D7-A154-1341-86C7-088CDD276DA2}" dt="2020-12-30T11:11:31.941" v="275"/>
          <ac:spMkLst>
            <pc:docMk/>
            <pc:sldMk cId="3794813147" sldId="256"/>
            <ac:spMk id="246" creationId="{69DFAF0A-EC25-024C-9071-2DAF799D55BD}"/>
          </ac:spMkLst>
        </pc:spChg>
        <pc:spChg chg="mod">
          <ac:chgData name="Axel Maille" userId="065ad68c099279a8" providerId="LiveId" clId="{469573D7-A154-1341-86C7-088CDD276DA2}" dt="2020-12-30T11:11:31.941" v="275"/>
          <ac:spMkLst>
            <pc:docMk/>
            <pc:sldMk cId="3794813147" sldId="256"/>
            <ac:spMk id="247" creationId="{F960394D-0DDB-5D40-B423-43B6B56D19C9}"/>
          </ac:spMkLst>
        </pc:spChg>
        <pc:spChg chg="mod">
          <ac:chgData name="Axel Maille" userId="065ad68c099279a8" providerId="LiveId" clId="{469573D7-A154-1341-86C7-088CDD276DA2}" dt="2020-12-30T11:36:40.576" v="1142" actId="108"/>
          <ac:spMkLst>
            <pc:docMk/>
            <pc:sldMk cId="3794813147" sldId="256"/>
            <ac:spMk id="248" creationId="{ADC44449-6340-7D41-ABD3-A07D3CA2F50E}"/>
          </ac:spMkLst>
        </pc:spChg>
        <pc:spChg chg="mod">
          <ac:chgData name="Axel Maille" userId="065ad68c099279a8" providerId="LiveId" clId="{469573D7-A154-1341-86C7-088CDD276DA2}" dt="2020-12-30T11:11:59.811" v="298" actId="20577"/>
          <ac:spMkLst>
            <pc:docMk/>
            <pc:sldMk cId="3794813147" sldId="256"/>
            <ac:spMk id="250" creationId="{262CF2B3-A77C-5C4F-85A8-63E5B3F42D4A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1" creationId="{579431F1-EE37-334E-BD3A-44296C4B6E16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2" creationId="{AF022DED-A0E1-9944-BAEB-9406FA3F1114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3" creationId="{B990ED36-3647-0543-A8B1-2B0253B0A1CE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5" creationId="{55C4E3D8-AEA4-AF48-ABE4-C47354E94266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6" creationId="{25EF6F7C-648C-604B-96F6-7E66CACF0B1B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7" creationId="{10E92A65-DF38-6A40-94A9-06F92530E2B1}"/>
          </ac:spMkLst>
        </pc:spChg>
        <pc:spChg chg="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58" creationId="{D319176E-9A45-2B44-BC69-0F2F4D271A6E}"/>
          </ac:spMkLst>
        </pc:spChg>
        <pc:spChg chg="add mod">
          <ac:chgData name="Axel Maille" userId="065ad68c099279a8" providerId="LiveId" clId="{469573D7-A154-1341-86C7-088CDD276DA2}" dt="2020-12-30T11:09:57.114" v="186" actId="255"/>
          <ac:spMkLst>
            <pc:docMk/>
            <pc:sldMk cId="3794813147" sldId="256"/>
            <ac:spMk id="260" creationId="{017D7532-4C03-BC41-887A-0AB40417601E}"/>
          </ac:spMkLst>
        </pc:spChg>
        <pc:spChg chg="add del mod">
          <ac:chgData name="Axel Maille" userId="065ad68c099279a8" providerId="LiveId" clId="{469573D7-A154-1341-86C7-088CDD276DA2}" dt="2020-12-30T11:13:26.774" v="321" actId="478"/>
          <ac:spMkLst>
            <pc:docMk/>
            <pc:sldMk cId="3794813147" sldId="256"/>
            <ac:spMk id="261" creationId="{042208A3-B3E7-9D49-A0DF-32E6E3EFE723}"/>
          </ac:spMkLst>
        </pc:spChg>
        <pc:spChg chg="add del mod">
          <ac:chgData name="Axel Maille" userId="065ad68c099279a8" providerId="LiveId" clId="{469573D7-A154-1341-86C7-088CDD276DA2}" dt="2020-12-30T11:13:29.253" v="322" actId="478"/>
          <ac:spMkLst>
            <pc:docMk/>
            <pc:sldMk cId="3794813147" sldId="256"/>
            <ac:spMk id="262" creationId="{24FA13AC-6449-FC4C-99CB-3CCBD4C07391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64" creationId="{2FA5B6D2-044E-2F4D-829D-C63B39EAB1FC}"/>
          </ac:spMkLst>
        </pc:spChg>
        <pc:spChg chg="mod">
          <ac:chgData name="Axel Maille" userId="065ad68c099279a8" providerId="LiveId" clId="{469573D7-A154-1341-86C7-088CDD276DA2}" dt="2020-12-30T11:17:50.723" v="469" actId="20577"/>
          <ac:spMkLst>
            <pc:docMk/>
            <pc:sldMk cId="3794813147" sldId="256"/>
            <ac:spMk id="265" creationId="{F085AED7-5E82-6549-BD72-C69634A49DB5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66" creationId="{C4131049-D8EE-D246-ADE4-1DA0E0EA3137}"/>
          </ac:spMkLst>
        </pc:spChg>
        <pc:spChg chg="mod">
          <ac:chgData name="Axel Maille" userId="065ad68c099279a8" providerId="LiveId" clId="{469573D7-A154-1341-86C7-088CDD276DA2}" dt="2020-12-30T11:19:26.822" v="480"/>
          <ac:spMkLst>
            <pc:docMk/>
            <pc:sldMk cId="3794813147" sldId="256"/>
            <ac:spMk id="268" creationId="{2D485303-A01F-654A-B3D9-92363667F629}"/>
          </ac:spMkLst>
        </pc:spChg>
        <pc:spChg chg="del mod">
          <ac:chgData name="Axel Maille" userId="065ad68c099279a8" providerId="LiveId" clId="{469573D7-A154-1341-86C7-088CDD276DA2}" dt="2020-12-30T11:20:29.602" v="546" actId="478"/>
          <ac:spMkLst>
            <pc:docMk/>
            <pc:sldMk cId="3794813147" sldId="256"/>
            <ac:spMk id="269" creationId="{1097D443-7680-4844-A141-5FAB72456185}"/>
          </ac:spMkLst>
        </pc:spChg>
        <pc:spChg chg="mod">
          <ac:chgData name="Axel Maille" userId="065ad68c099279a8" providerId="LiveId" clId="{469573D7-A154-1341-86C7-088CDD276DA2}" dt="2020-12-30T11:19:39.250" v="521" actId="20577"/>
          <ac:spMkLst>
            <pc:docMk/>
            <pc:sldMk cId="3794813147" sldId="256"/>
            <ac:spMk id="270" creationId="{7E9F5FB9-E66A-4E43-A80A-01D901595BC3}"/>
          </ac:spMkLst>
        </pc:spChg>
        <pc:spChg chg="del mod">
          <ac:chgData name="Axel Maille" userId="065ad68c099279a8" providerId="LiveId" clId="{469573D7-A154-1341-86C7-088CDD276DA2}" dt="2020-12-30T11:20:00.635" v="541" actId="478"/>
          <ac:spMkLst>
            <pc:docMk/>
            <pc:sldMk cId="3794813147" sldId="256"/>
            <ac:spMk id="271" creationId="{8F4B9446-D3C5-7E4F-9154-2EF1CE1DBED9}"/>
          </ac:spMkLst>
        </pc:spChg>
        <pc:spChg chg="add del mod">
          <ac:chgData name="Axel Maille" userId="065ad68c099279a8" providerId="LiveId" clId="{469573D7-A154-1341-86C7-088CDD276DA2}" dt="2020-12-30T11:21:46.530" v="578" actId="478"/>
          <ac:spMkLst>
            <pc:docMk/>
            <pc:sldMk cId="3794813147" sldId="256"/>
            <ac:spMk id="273" creationId="{CDA4E3EF-2A62-0D48-8F39-1B910EBD7D80}"/>
          </ac:spMkLst>
        </pc:spChg>
        <pc:spChg chg="mod">
          <ac:chgData name="Axel Maille" userId="065ad68c099279a8" providerId="LiveId" clId="{469573D7-A154-1341-86C7-088CDD276DA2}" dt="2020-12-30T11:13:55.906" v="327" actId="255"/>
          <ac:spMkLst>
            <pc:docMk/>
            <pc:sldMk cId="3794813147" sldId="256"/>
            <ac:spMk id="275" creationId="{0F7059A6-1FB4-C048-8463-DFA1925A8EE9}"/>
          </ac:spMkLst>
        </pc:spChg>
        <pc:spChg chg="mod">
          <ac:chgData name="Axel Maille" userId="065ad68c099279a8" providerId="LiveId" clId="{469573D7-A154-1341-86C7-088CDD276DA2}" dt="2020-12-30T11:13:55.906" v="327" actId="255"/>
          <ac:spMkLst>
            <pc:docMk/>
            <pc:sldMk cId="3794813147" sldId="256"/>
            <ac:spMk id="276" creationId="{FF1841AF-9AF4-CC47-9AEE-1D54FDA1A99D}"/>
          </ac:spMkLst>
        </pc:spChg>
        <pc:spChg chg="mod">
          <ac:chgData name="Axel Maille" userId="065ad68c099279a8" providerId="LiveId" clId="{469573D7-A154-1341-86C7-088CDD276DA2}" dt="2020-12-30T11:13:55.906" v="327" actId="255"/>
          <ac:spMkLst>
            <pc:docMk/>
            <pc:sldMk cId="3794813147" sldId="256"/>
            <ac:spMk id="277" creationId="{506E830D-EF83-FA49-B0F9-C932EB32C9E4}"/>
          </ac:spMkLst>
        </pc:spChg>
        <pc:spChg chg="mod">
          <ac:chgData name="Axel Maille" userId="065ad68c099279a8" providerId="LiveId" clId="{469573D7-A154-1341-86C7-088CDD276DA2}" dt="2020-12-30T11:13:55.906" v="327" actId="255"/>
          <ac:spMkLst>
            <pc:docMk/>
            <pc:sldMk cId="3794813147" sldId="256"/>
            <ac:spMk id="278" creationId="{FB2FC454-8041-1949-A762-BD036E55FB2A}"/>
          </ac:spMkLst>
        </pc:spChg>
        <pc:spChg chg="add del mod">
          <ac:chgData name="Axel Maille" userId="065ad68c099279a8" providerId="LiveId" clId="{469573D7-A154-1341-86C7-088CDD276DA2}" dt="2020-12-30T11:20:16.834" v="545" actId="478"/>
          <ac:spMkLst>
            <pc:docMk/>
            <pc:sldMk cId="3794813147" sldId="256"/>
            <ac:spMk id="279" creationId="{3DA81782-79B8-CA43-BB84-E614A131D757}"/>
          </ac:spMkLst>
        </pc:spChg>
        <pc:spChg chg="mod">
          <ac:chgData name="Axel Maille" userId="065ad68c099279a8" providerId="LiveId" clId="{469573D7-A154-1341-86C7-088CDD276DA2}" dt="2020-12-30T11:34:15.315" v="955" actId="14100"/>
          <ac:spMkLst>
            <pc:docMk/>
            <pc:sldMk cId="3794813147" sldId="256"/>
            <ac:spMk id="281" creationId="{21008EF6-44C4-1840-9D41-573651DA47D6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82" creationId="{0BD2CC1C-3FCD-424C-A18D-ACB0CB256D42}"/>
          </ac:spMkLst>
        </pc:spChg>
        <pc:spChg chg="mod">
          <ac:chgData name="Axel Maille" userId="065ad68c099279a8" providerId="LiveId" clId="{469573D7-A154-1341-86C7-088CDD276DA2}" dt="2020-12-30T11:03:50.105" v="78"/>
          <ac:spMkLst>
            <pc:docMk/>
            <pc:sldMk cId="3794813147" sldId="256"/>
            <ac:spMk id="283" creationId="{70EE610F-FE9C-324C-B725-D90AE2163823}"/>
          </ac:spMkLst>
        </pc:spChg>
        <pc:spChg chg="add mod">
          <ac:chgData name="Axel Maille" userId="065ad68c099279a8" providerId="LiveId" clId="{469573D7-A154-1341-86C7-088CDD276DA2}" dt="2020-12-30T11:35:53.737" v="1105" actId="20577"/>
          <ac:spMkLst>
            <pc:docMk/>
            <pc:sldMk cId="3794813147" sldId="256"/>
            <ac:spMk id="284" creationId="{218BDDB7-18F8-164B-BA20-3B3324D2FBC9}"/>
          </ac:spMkLst>
        </pc:spChg>
        <pc:spChg chg="add del mod">
          <ac:chgData name="Axel Maille" userId="065ad68c099279a8" providerId="LiveId" clId="{469573D7-A154-1341-86C7-088CDD276DA2}" dt="2020-12-30T11:34:28.097" v="958" actId="478"/>
          <ac:spMkLst>
            <pc:docMk/>
            <pc:sldMk cId="3794813147" sldId="256"/>
            <ac:spMk id="285" creationId="{29B5C89B-5C52-414F-B78F-4DBA0D45996B}"/>
          </ac:spMkLst>
        </pc:spChg>
        <pc:spChg chg="mod">
          <ac:chgData name="Axel Maille" userId="065ad68c099279a8" providerId="LiveId" clId="{469573D7-A154-1341-86C7-088CDD276DA2}" dt="2020-12-30T11:16:29.011" v="401" actId="20577"/>
          <ac:spMkLst>
            <pc:docMk/>
            <pc:sldMk cId="3794813147" sldId="256"/>
            <ac:spMk id="287" creationId="{1F188BA0-1D09-E94A-8742-D2471EC78E86}"/>
          </ac:spMkLst>
        </pc:spChg>
        <pc:spChg chg="mod">
          <ac:chgData name="Axel Maille" userId="065ad68c099279a8" providerId="LiveId" clId="{469573D7-A154-1341-86C7-088CDD276DA2}" dt="2020-12-30T11:14:58.082" v="350"/>
          <ac:spMkLst>
            <pc:docMk/>
            <pc:sldMk cId="3794813147" sldId="256"/>
            <ac:spMk id="288" creationId="{065A6075-C78C-984D-AFA8-F075EC5D8422}"/>
          </ac:spMkLst>
        </pc:spChg>
        <pc:spChg chg="mod">
          <ac:chgData name="Axel Maille" userId="065ad68c099279a8" providerId="LiveId" clId="{469573D7-A154-1341-86C7-088CDD276DA2}" dt="2020-12-30T11:14:58.082" v="350"/>
          <ac:spMkLst>
            <pc:docMk/>
            <pc:sldMk cId="3794813147" sldId="256"/>
            <ac:spMk id="289" creationId="{B4E41EEB-699C-304E-8350-354C32292260}"/>
          </ac:spMkLst>
        </pc:spChg>
        <pc:spChg chg="mod">
          <ac:chgData name="Axel Maille" userId="065ad68c099279a8" providerId="LiveId" clId="{469573D7-A154-1341-86C7-088CDD276DA2}" dt="2020-12-30T11:15:21.444" v="370" actId="20577"/>
          <ac:spMkLst>
            <pc:docMk/>
            <pc:sldMk cId="3794813147" sldId="256"/>
            <ac:spMk id="290" creationId="{05C7C0F9-93A0-6446-A568-DA5E9EA0844F}"/>
          </ac:spMkLst>
        </pc:spChg>
        <pc:spChg chg="add mod">
          <ac:chgData name="Axel Maille" userId="065ad68c099279a8" providerId="LiveId" clId="{469573D7-A154-1341-86C7-088CDD276DA2}" dt="2020-12-30T11:15:34.733" v="374" actId="1038"/>
          <ac:spMkLst>
            <pc:docMk/>
            <pc:sldMk cId="3794813147" sldId="256"/>
            <ac:spMk id="291" creationId="{45833512-DF87-A543-A785-46E802C0FD22}"/>
          </ac:spMkLst>
        </pc:spChg>
        <pc:spChg chg="mod">
          <ac:chgData name="Axel Maille" userId="065ad68c099279a8" providerId="LiveId" clId="{469573D7-A154-1341-86C7-088CDD276DA2}" dt="2020-12-30T11:17:09.406" v="421"/>
          <ac:spMkLst>
            <pc:docMk/>
            <pc:sldMk cId="3794813147" sldId="256"/>
            <ac:spMk id="293" creationId="{0E825C93-CA2E-7D46-9C87-5F68134FA9FF}"/>
          </ac:spMkLst>
        </pc:spChg>
        <pc:spChg chg="mod">
          <ac:chgData name="Axel Maille" userId="065ad68c099279a8" providerId="LiveId" clId="{469573D7-A154-1341-86C7-088CDD276DA2}" dt="2020-12-30T11:17:09.406" v="421"/>
          <ac:spMkLst>
            <pc:docMk/>
            <pc:sldMk cId="3794813147" sldId="256"/>
            <ac:spMk id="294" creationId="{04A7A320-4FA6-2D46-A6F7-7AD4115CB5C2}"/>
          </ac:spMkLst>
        </pc:spChg>
        <pc:spChg chg="mod">
          <ac:chgData name="Axel Maille" userId="065ad68c099279a8" providerId="LiveId" clId="{469573D7-A154-1341-86C7-088CDD276DA2}" dt="2020-12-30T11:17:29.500" v="457" actId="6549"/>
          <ac:spMkLst>
            <pc:docMk/>
            <pc:sldMk cId="3794813147" sldId="256"/>
            <ac:spMk id="295" creationId="{C4556E02-5C5B-E149-9877-60B70D42F169}"/>
          </ac:spMkLst>
        </pc:spChg>
        <pc:spChg chg="mod">
          <ac:chgData name="Axel Maille" userId="065ad68c099279a8" providerId="LiveId" clId="{469573D7-A154-1341-86C7-088CDD276DA2}" dt="2020-12-30T11:17:21.464" v="435" actId="20577"/>
          <ac:spMkLst>
            <pc:docMk/>
            <pc:sldMk cId="3794813147" sldId="256"/>
            <ac:spMk id="296" creationId="{81E29E84-DE26-B747-B7A2-5B06668D0D47}"/>
          </ac:spMkLst>
        </pc:spChg>
        <pc:spChg chg="add mod">
          <ac:chgData name="Axel Maille" userId="065ad68c099279a8" providerId="LiveId" clId="{469573D7-A154-1341-86C7-088CDD276DA2}" dt="2020-12-30T11:17:41.311" v="460" actId="1037"/>
          <ac:spMkLst>
            <pc:docMk/>
            <pc:sldMk cId="3794813147" sldId="256"/>
            <ac:spMk id="297" creationId="{EF88D4B8-B9E3-B644-BDC7-D6CB1368B3A4}"/>
          </ac:spMkLst>
        </pc:spChg>
        <pc:spChg chg="del mod">
          <ac:chgData name="Axel Maille" userId="065ad68c099279a8" providerId="LiveId" clId="{469573D7-A154-1341-86C7-088CDD276DA2}" dt="2020-12-30T11:21:23.994" v="574" actId="478"/>
          <ac:spMkLst>
            <pc:docMk/>
            <pc:sldMk cId="3794813147" sldId="256"/>
            <ac:spMk id="299" creationId="{B91579C3-0F32-A948-9FC4-B60BE997AF9F}"/>
          </ac:spMkLst>
        </pc:spChg>
        <pc:spChg chg="mod">
          <ac:chgData name="Axel Maille" userId="065ad68c099279a8" providerId="LiveId" clId="{469573D7-A154-1341-86C7-088CDD276DA2}" dt="2020-12-30T11:21:34.210" v="576" actId="1076"/>
          <ac:spMkLst>
            <pc:docMk/>
            <pc:sldMk cId="3794813147" sldId="256"/>
            <ac:spMk id="300" creationId="{199EF9EE-3300-C840-888B-1C57B0DD0645}"/>
          </ac:spMkLst>
        </pc:spChg>
        <pc:spChg chg="mod">
          <ac:chgData name="Axel Maille" userId="065ad68c099279a8" providerId="LiveId" clId="{469573D7-A154-1341-86C7-088CDD276DA2}" dt="2020-12-30T11:21:30.024" v="575" actId="1076"/>
          <ac:spMkLst>
            <pc:docMk/>
            <pc:sldMk cId="3794813147" sldId="256"/>
            <ac:spMk id="301" creationId="{8AC8C1A2-2B76-B445-B32E-41FDB098584F}"/>
          </ac:spMkLst>
        </pc:spChg>
        <pc:spChg chg="mod">
          <ac:chgData name="Axel Maille" userId="065ad68c099279a8" providerId="LiveId" clId="{469573D7-A154-1341-86C7-088CDD276DA2}" dt="2020-12-30T11:22:36.821" v="583"/>
          <ac:spMkLst>
            <pc:docMk/>
            <pc:sldMk cId="3794813147" sldId="256"/>
            <ac:spMk id="303" creationId="{B61308A8-6AD3-2243-8BCE-1A5DF4EA0119}"/>
          </ac:spMkLst>
        </pc:spChg>
        <pc:spChg chg="mod">
          <ac:chgData name="Axel Maille" userId="065ad68c099279a8" providerId="LiveId" clId="{469573D7-A154-1341-86C7-088CDD276DA2}" dt="2020-12-30T11:22:36.821" v="583"/>
          <ac:spMkLst>
            <pc:docMk/>
            <pc:sldMk cId="3794813147" sldId="256"/>
            <ac:spMk id="304" creationId="{8FEEB0CA-F916-0649-A9D2-5946BB8D3D02}"/>
          </ac:spMkLst>
        </pc:spChg>
        <pc:spChg chg="mod">
          <ac:chgData name="Axel Maille" userId="065ad68c099279a8" providerId="LiveId" clId="{469573D7-A154-1341-86C7-088CDD276DA2}" dt="2020-12-30T11:22:36.821" v="583"/>
          <ac:spMkLst>
            <pc:docMk/>
            <pc:sldMk cId="3794813147" sldId="256"/>
            <ac:spMk id="305" creationId="{A2788095-BCF7-1E46-B003-2FE64315D75F}"/>
          </ac:spMkLst>
        </pc:spChg>
        <pc:spChg chg="mod">
          <ac:chgData name="Axel Maille" userId="065ad68c099279a8" providerId="LiveId" clId="{469573D7-A154-1341-86C7-088CDD276DA2}" dt="2020-12-30T11:22:36.821" v="583"/>
          <ac:spMkLst>
            <pc:docMk/>
            <pc:sldMk cId="3794813147" sldId="256"/>
            <ac:spMk id="306" creationId="{D2520F38-9850-C64B-838F-ADAD892551E4}"/>
          </ac:spMkLst>
        </pc:spChg>
        <pc:spChg chg="add del mod">
          <ac:chgData name="Axel Maille" userId="065ad68c099279a8" providerId="LiveId" clId="{469573D7-A154-1341-86C7-088CDD276DA2}" dt="2020-12-30T11:26:55.794" v="670" actId="478"/>
          <ac:spMkLst>
            <pc:docMk/>
            <pc:sldMk cId="3794813147" sldId="256"/>
            <ac:spMk id="307" creationId="{C2752563-98A7-A542-9C79-37EC9E318129}"/>
          </ac:spMkLst>
        </pc:spChg>
        <pc:spChg chg="mod">
          <ac:chgData name="Axel Maille" userId="065ad68c099279a8" providerId="LiveId" clId="{469573D7-A154-1341-86C7-088CDD276DA2}" dt="2020-12-30T11:27:33.698" v="689" actId="20577"/>
          <ac:spMkLst>
            <pc:docMk/>
            <pc:sldMk cId="3794813147" sldId="256"/>
            <ac:spMk id="309" creationId="{F113B15B-5C56-BC49-B73F-A5886200E992}"/>
          </ac:spMkLst>
        </pc:spChg>
        <pc:spChg chg="mod">
          <ac:chgData name="Axel Maille" userId="065ad68c099279a8" providerId="LiveId" clId="{469573D7-A154-1341-86C7-088CDD276DA2}" dt="2020-12-30T11:27:20.285" v="675"/>
          <ac:spMkLst>
            <pc:docMk/>
            <pc:sldMk cId="3794813147" sldId="256"/>
            <ac:spMk id="310" creationId="{6DAC5196-1C3B-EA43-A86D-75BD8E3B1997}"/>
          </ac:spMkLst>
        </pc:spChg>
        <pc:spChg chg="mod">
          <ac:chgData name="Axel Maille" userId="065ad68c099279a8" providerId="LiveId" clId="{469573D7-A154-1341-86C7-088CDD276DA2}" dt="2020-12-30T11:27:20.285" v="675"/>
          <ac:spMkLst>
            <pc:docMk/>
            <pc:sldMk cId="3794813147" sldId="256"/>
            <ac:spMk id="311" creationId="{425960F7-CFD4-6748-A0CC-2EE1C821AA93}"/>
          </ac:spMkLst>
        </pc:spChg>
        <pc:spChg chg="mod">
          <ac:chgData name="Axel Maille" userId="065ad68c099279a8" providerId="LiveId" clId="{469573D7-A154-1341-86C7-088CDD276DA2}" dt="2020-12-30T11:36:24.968" v="1139" actId="108"/>
          <ac:spMkLst>
            <pc:docMk/>
            <pc:sldMk cId="3794813147" sldId="256"/>
            <ac:spMk id="312" creationId="{535056FB-3349-FB40-88DA-29172FACF989}"/>
          </ac:spMkLst>
        </pc:spChg>
        <pc:spChg chg="add mod">
          <ac:chgData name="Axel Maille" userId="065ad68c099279a8" providerId="LiveId" clId="{469573D7-A154-1341-86C7-088CDD276DA2}" dt="2020-12-30T11:27:12.074" v="673" actId="1076"/>
          <ac:spMkLst>
            <pc:docMk/>
            <pc:sldMk cId="3794813147" sldId="256"/>
            <ac:spMk id="314" creationId="{772C2BDE-05E2-BC4B-8318-CF563EFFB98D}"/>
          </ac:spMkLst>
        </pc:spChg>
        <pc:spChg chg="add mod">
          <ac:chgData name="Axel Maille" userId="065ad68c099279a8" providerId="LiveId" clId="{469573D7-A154-1341-86C7-088CDD276DA2}" dt="2020-12-30T11:28:30.323" v="709" actId="1036"/>
          <ac:spMkLst>
            <pc:docMk/>
            <pc:sldMk cId="3794813147" sldId="256"/>
            <ac:spMk id="315" creationId="{49E70C6D-AB12-7741-9669-FDF27FD97FC4}"/>
          </ac:spMkLst>
        </pc:spChg>
        <pc:spChg chg="add mod">
          <ac:chgData name="Axel Maille" userId="065ad68c099279a8" providerId="LiveId" clId="{469573D7-A154-1341-86C7-088CDD276DA2}" dt="2020-12-30T11:28:45.123" v="714" actId="20577"/>
          <ac:spMkLst>
            <pc:docMk/>
            <pc:sldMk cId="3794813147" sldId="256"/>
            <ac:spMk id="316" creationId="{50C5039B-B714-6A48-9074-6FC1730EBFBE}"/>
          </ac:spMkLst>
        </pc:spChg>
        <pc:spChg chg="add mod">
          <ac:chgData name="Axel Maille" userId="065ad68c099279a8" providerId="LiveId" clId="{469573D7-A154-1341-86C7-088CDD276DA2}" dt="2020-12-30T11:29:01.023" v="725" actId="1036"/>
          <ac:spMkLst>
            <pc:docMk/>
            <pc:sldMk cId="3794813147" sldId="256"/>
            <ac:spMk id="317" creationId="{3845489F-219B-184E-9116-FD5824E0A01F}"/>
          </ac:spMkLst>
        </pc:spChg>
        <pc:spChg chg="add mod">
          <ac:chgData name="Axel Maille" userId="065ad68c099279a8" providerId="LiveId" clId="{469573D7-A154-1341-86C7-088CDD276DA2}" dt="2020-12-30T11:29:14.357" v="782" actId="1036"/>
          <ac:spMkLst>
            <pc:docMk/>
            <pc:sldMk cId="3794813147" sldId="256"/>
            <ac:spMk id="318" creationId="{90EC07C0-1C13-7E43-90FF-6818737AAB1E}"/>
          </ac:spMkLst>
        </pc:spChg>
        <pc:spChg chg="add mod">
          <ac:chgData name="Axel Maille" userId="065ad68c099279a8" providerId="LiveId" clId="{469573D7-A154-1341-86C7-088CDD276DA2}" dt="2020-12-30T11:36:10.807" v="1138"/>
          <ac:spMkLst>
            <pc:docMk/>
            <pc:sldMk cId="3794813147" sldId="256"/>
            <ac:spMk id="319" creationId="{9822BC9E-B0C3-2D4E-935C-6BD449E9C45A}"/>
          </ac:spMkLst>
        </pc:s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1" creationId="{213ABC7F-2F5A-47C9-940C-9043E90ECE34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21" creationId="{461B5C55-E6FA-40D7-B775-8388415C0A37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22" creationId="{3E87D07F-A156-4485-AF5D-B931487D6E5E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23" creationId="{2F15D565-E132-4AE6-8BF4-49D070F0A5F4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40" creationId="{4B7D6E82-6693-4D31-BFDD-7A1A6E972FC7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41" creationId="{4BA05E62-D11E-4B23-BD13-04E8C4D973B1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44" creationId="{75FBAB8E-E302-4F0C-A1C5-73FD9470D543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47" creationId="{F19D34B8-B480-4134-B0BF-6AC45A7AF513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54" creationId="{09AFA6A7-F4F4-4C6A-9021-9BEB2445C5DA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68" creationId="{1C3860DF-1BA3-47DD-9BD8-AA6F147FF3A9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71" creationId="{A8117018-CBF9-4706-8D5F-63496CE7113E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74" creationId="{BF34DF9E-33C6-4B94-A37C-D657CD8F2FCC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77" creationId="{28A9D033-7800-400A-AD59-2FF88DE1FFFA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83" creationId="{A153CB31-8020-46F1-BECE-56C16EB5D92C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88" creationId="{9F392625-FDA3-461E-836F-205ACCBC5C1C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93" creationId="{79A9BCF6-36A2-4647-B768-F3647A172D47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94" creationId="{5A87D9D0-6B9C-489A-A364-15941F931465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95" creationId="{241A21C1-E0EA-4B05-BA06-7D580337750F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96" creationId="{DFEC6BE7-5AB3-4A01-8527-1DBB91554905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97" creationId="{B4F3F45C-B61F-47D0-A33A-7F355CDCDED7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03" creationId="{7FE33A7E-D1B9-4789-9B5D-76CC4518B498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13" creationId="{E2CD40C6-2001-4AA8-9ABC-A126675D2F58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14" creationId="{6187A5B1-12F1-41CC-BFEE-D3DE5A7FF853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19" creationId="{FB5F5DA7-27C0-4CE8-82DB-8C1E541B92D9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31" creationId="{68E1C5C6-D992-4DE5-BC74-B972944D3A46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35" creationId="{66F5EB55-4139-4A4A-8501-6B80458C1969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42" creationId="{52D160C6-DC16-476B-B71D-E8E009890AA9}"/>
          </ac:grpSpMkLst>
        </pc:grpChg>
        <pc:grpChg chg="del mod">
          <ac:chgData name="Axel Maille" userId="065ad68c099279a8" providerId="LiveId" clId="{469573D7-A154-1341-86C7-088CDD276DA2}" dt="2020-12-30T11:03:49.413" v="77" actId="21"/>
          <ac:grpSpMkLst>
            <pc:docMk/>
            <pc:sldMk cId="3794813147" sldId="256"/>
            <ac:grpSpMk id="149" creationId="{1636F00B-CEA6-47D9-8F91-A50B90B97F16}"/>
          </ac:grpSpMkLst>
        </pc:grpChg>
        <pc:grpChg chg="add del mod">
          <ac:chgData name="Axel Maille" userId="065ad68c099279a8" providerId="LiveId" clId="{469573D7-A154-1341-86C7-088CDD276DA2}" dt="2020-12-30T11:05:00.595" v="122" actId="478"/>
          <ac:grpSpMkLst>
            <pc:docMk/>
            <pc:sldMk cId="3794813147" sldId="256"/>
            <ac:grpSpMk id="153" creationId="{24505926-97C0-B24A-A8B0-6225A74B8B31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61" creationId="{5FFDC728-633E-1546-912E-3FE7DCF0D973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64" creationId="{4F2A8E8B-645B-C14B-80A4-D643C847DF12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67" creationId="{59CA984C-2DE8-D445-90A0-E80D46FC8052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76" creationId="{48D362C4-01AE-2545-86B6-53E3F9E55E01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80" creationId="{03D7FF80-F278-2A49-9085-F44E98185C8A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84" creationId="{9B2A5262-4935-AD48-9BA7-968D451E2FD0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87" creationId="{BE13FE71-2545-9244-8E84-993239EFEF47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90" creationId="{C0A022BE-80B6-DA4B-9816-EEDE35F7A784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93" creationId="{8415E241-68E7-864B-83EB-57F8A22C489F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197" creationId="{2B5348EC-81C6-B840-BDDA-A4A3E13485EB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04" creationId="{31E22562-562B-674A-BFFA-CE58FC12A26C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08" creationId="{B2C66DA4-1280-8040-85D6-75A1B9013F3F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11" creationId="{6C5236E8-7939-A340-82F8-DDC432893F81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14" creationId="{ED7494B4-32ED-8D40-93A5-B5BF504EB554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17" creationId="{78C44E8D-F5A8-F649-A23C-1608A580F7D4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20" creationId="{2897238F-B995-3B41-A5F2-69F1095C26A6}"/>
          </ac:grpSpMkLst>
        </pc:grpChg>
        <pc:grpChg chg="add del mod">
          <ac:chgData name="Axel Maille" userId="065ad68c099279a8" providerId="LiveId" clId="{469573D7-A154-1341-86C7-088CDD276DA2}" dt="2020-12-30T11:33:21.609" v="939" actId="478"/>
          <ac:grpSpMkLst>
            <pc:docMk/>
            <pc:sldMk cId="3794813147" sldId="256"/>
            <ac:grpSpMk id="224" creationId="{401BFD7E-CB1A-AA44-9D54-1BF0C23C2417}"/>
          </ac:grpSpMkLst>
        </pc:grpChg>
        <pc:grpChg chg="add del mod">
          <ac:chgData name="Axel Maille" userId="065ad68c099279a8" providerId="LiveId" clId="{469573D7-A154-1341-86C7-088CDD276DA2}" dt="2020-12-30T11:32:59.330" v="928" actId="478"/>
          <ac:grpSpMkLst>
            <pc:docMk/>
            <pc:sldMk cId="3794813147" sldId="256"/>
            <ac:grpSpMk id="229" creationId="{26DE8D36-6311-B749-BB5A-4B4FD795B422}"/>
          </ac:grpSpMkLst>
        </pc:grpChg>
        <pc:grpChg chg="add del mod">
          <ac:chgData name="Axel Maille" userId="065ad68c099279a8" providerId="LiveId" clId="{469573D7-A154-1341-86C7-088CDD276DA2}" dt="2020-12-30T11:32:34.923" v="924" actId="478"/>
          <ac:grpSpMkLst>
            <pc:docMk/>
            <pc:sldMk cId="3794813147" sldId="256"/>
            <ac:grpSpMk id="234" creationId="{E72EE205-9765-EC43-BFDC-7B0D087F63F0}"/>
          </ac:grpSpMkLst>
        </pc:grpChg>
        <pc:grpChg chg="add mod">
          <ac:chgData name="Axel Maille" userId="065ad68c099279a8" providerId="LiveId" clId="{469573D7-A154-1341-86C7-088CDD276DA2}" dt="2020-12-30T11:04:01.825" v="79" actId="1076"/>
          <ac:grpSpMkLst>
            <pc:docMk/>
            <pc:sldMk cId="3794813147" sldId="256"/>
            <ac:grpSpMk id="240" creationId="{254BF590-0FF0-9D4A-BA85-DB13956D83BA}"/>
          </ac:grpSpMkLst>
        </pc:grpChg>
        <pc:grpChg chg="add mod">
          <ac:chgData name="Axel Maille" userId="065ad68c099279a8" providerId="LiveId" clId="{469573D7-A154-1341-86C7-088CDD276DA2}" dt="2020-12-30T11:11:31.941" v="275"/>
          <ac:grpSpMkLst>
            <pc:docMk/>
            <pc:sldMk cId="3794813147" sldId="256"/>
            <ac:grpSpMk id="244" creationId="{29F966CE-149F-6E49-8397-6AF5D1CCA61C}"/>
          </ac:grpSpMkLst>
        </pc:grpChg>
        <pc:grpChg chg="add del mod">
          <ac:chgData name="Axel Maille" userId="065ad68c099279a8" providerId="LiveId" clId="{469573D7-A154-1341-86C7-088CDD276DA2}" dt="2020-12-30T11:12:55.798" v="318" actId="478"/>
          <ac:grpSpMkLst>
            <pc:docMk/>
            <pc:sldMk cId="3794813147" sldId="256"/>
            <ac:grpSpMk id="249" creationId="{4578F662-CD27-7D4C-85AD-D964FFAB0F42}"/>
          </ac:grpSpMkLst>
        </pc:grpChg>
        <pc:grpChg chg="add del mod">
          <ac:chgData name="Axel Maille" userId="065ad68c099279a8" providerId="LiveId" clId="{469573D7-A154-1341-86C7-088CDD276DA2}" dt="2020-12-30T11:12:58.478" v="319" actId="478"/>
          <ac:grpSpMkLst>
            <pc:docMk/>
            <pc:sldMk cId="3794813147" sldId="256"/>
            <ac:grpSpMk id="254" creationId="{0FDCB2AF-6D2E-BB4D-894C-4E00E0FACC16}"/>
          </ac:grpSpMkLst>
        </pc:grpChg>
        <pc:grpChg chg="add mod">
          <ac:chgData name="Axel Maille" userId="065ad68c099279a8" providerId="LiveId" clId="{469573D7-A154-1341-86C7-088CDD276DA2}" dt="2020-12-30T11:14:06.416" v="328" actId="1076"/>
          <ac:grpSpMkLst>
            <pc:docMk/>
            <pc:sldMk cId="3794813147" sldId="256"/>
            <ac:grpSpMk id="263" creationId="{AEBF2027-CFAA-DF4F-AB8E-A22B2C49B2F2}"/>
          </ac:grpSpMkLst>
        </pc:grpChg>
        <pc:grpChg chg="add del mod">
          <ac:chgData name="Axel Maille" userId="065ad68c099279a8" providerId="LiveId" clId="{469573D7-A154-1341-86C7-088CDD276DA2}" dt="2020-12-30T11:26:59.698" v="671" actId="478"/>
          <ac:grpSpMkLst>
            <pc:docMk/>
            <pc:sldMk cId="3794813147" sldId="256"/>
            <ac:grpSpMk id="267" creationId="{854716AE-494A-6A4C-8A7A-D8D305310314}"/>
          </ac:grpSpMkLst>
        </pc:grpChg>
        <pc:grpChg chg="add del mod">
          <ac:chgData name="Axel Maille" userId="065ad68c099279a8" providerId="LiveId" clId="{469573D7-A154-1341-86C7-088CDD276DA2}" dt="2020-12-30T11:20:02.962" v="542" actId="478"/>
          <ac:grpSpMkLst>
            <pc:docMk/>
            <pc:sldMk cId="3794813147" sldId="256"/>
            <ac:grpSpMk id="274" creationId="{75585BBF-CFF0-C544-852A-121C58BBD022}"/>
          </ac:grpSpMkLst>
        </pc:grpChg>
        <pc:grpChg chg="add mod">
          <ac:chgData name="Axel Maille" userId="065ad68c099279a8" providerId="LiveId" clId="{469573D7-A154-1341-86C7-088CDD276DA2}" dt="2020-12-30T11:34:08.170" v="954" actId="14100"/>
          <ac:grpSpMkLst>
            <pc:docMk/>
            <pc:sldMk cId="3794813147" sldId="256"/>
            <ac:grpSpMk id="280" creationId="{FF29E85A-94C7-9248-9126-8F976E2C15CC}"/>
          </ac:grpSpMkLst>
        </pc:grpChg>
        <pc:grpChg chg="add mod">
          <ac:chgData name="Axel Maille" userId="065ad68c099279a8" providerId="LiveId" clId="{469573D7-A154-1341-86C7-088CDD276DA2}" dt="2020-12-30T11:14:58.082" v="350"/>
          <ac:grpSpMkLst>
            <pc:docMk/>
            <pc:sldMk cId="3794813147" sldId="256"/>
            <ac:grpSpMk id="286" creationId="{BDC13F37-189E-CE4D-8D7B-14142CB6CD96}"/>
          </ac:grpSpMkLst>
        </pc:grpChg>
        <pc:grpChg chg="add mod">
          <ac:chgData name="Axel Maille" userId="065ad68c099279a8" providerId="LiveId" clId="{469573D7-A154-1341-86C7-088CDD276DA2}" dt="2020-12-30T11:17:09.406" v="421"/>
          <ac:grpSpMkLst>
            <pc:docMk/>
            <pc:sldMk cId="3794813147" sldId="256"/>
            <ac:grpSpMk id="292" creationId="{33FFF9BA-E42E-9D4A-B655-75D37F14962A}"/>
          </ac:grpSpMkLst>
        </pc:grpChg>
        <pc:grpChg chg="add del mod">
          <ac:chgData name="Axel Maille" userId="065ad68c099279a8" providerId="LiveId" clId="{469573D7-A154-1341-86C7-088CDD276DA2}" dt="2020-12-30T11:26:59.698" v="671" actId="478"/>
          <ac:grpSpMkLst>
            <pc:docMk/>
            <pc:sldMk cId="3794813147" sldId="256"/>
            <ac:grpSpMk id="298" creationId="{DA81DFC4-FEDB-954B-8F5F-D3AAD4F58920}"/>
          </ac:grpSpMkLst>
        </pc:grpChg>
        <pc:grpChg chg="add del mod">
          <ac:chgData name="Axel Maille" userId="065ad68c099279a8" providerId="LiveId" clId="{469573D7-A154-1341-86C7-088CDD276DA2}" dt="2020-12-30T11:22:58.513" v="588" actId="478"/>
          <ac:grpSpMkLst>
            <pc:docMk/>
            <pc:sldMk cId="3794813147" sldId="256"/>
            <ac:grpSpMk id="302" creationId="{2EA08459-7F78-7F4B-B722-F2CB95352FDE}"/>
          </ac:grpSpMkLst>
        </pc:grpChg>
        <pc:grpChg chg="add mod">
          <ac:chgData name="Axel Maille" userId="065ad68c099279a8" providerId="LiveId" clId="{469573D7-A154-1341-86C7-088CDD276DA2}" dt="2020-12-30T11:27:20.285" v="675"/>
          <ac:grpSpMkLst>
            <pc:docMk/>
            <pc:sldMk cId="3794813147" sldId="256"/>
            <ac:grpSpMk id="308" creationId="{2304C7A3-0002-7B43-8B9C-18D951C8D058}"/>
          </ac:grpSpMkLst>
        </pc:grpChg>
        <pc:cxnChg chg="add mod">
          <ac:chgData name="Axel Maille" userId="065ad68c099279a8" providerId="LiveId" clId="{469573D7-A154-1341-86C7-088CDD276DA2}" dt="2020-12-30T11:18:29.552" v="474" actId="1582"/>
          <ac:cxnSpMkLst>
            <pc:docMk/>
            <pc:sldMk cId="3794813147" sldId="256"/>
            <ac:cxnSpMk id="6" creationId="{5D88054C-278F-5D42-AF27-203FDB65721C}"/>
          </ac:cxnSpMkLst>
        </pc:cxnChg>
        <pc:cxnChg chg="del mod">
          <ac:chgData name="Axel Maille" userId="065ad68c099279a8" providerId="LiveId" clId="{469573D7-A154-1341-86C7-088CDD276DA2}" dt="2020-12-30T11:03:49.413" v="77" actId="21"/>
          <ac:cxnSpMkLst>
            <pc:docMk/>
            <pc:sldMk cId="3794813147" sldId="256"/>
            <ac:cxnSpMk id="25" creationId="{467968EE-7C8B-479A-AB33-E928E2D1902B}"/>
          </ac:cxnSpMkLst>
        </pc:cxnChg>
        <pc:cxnChg chg="del mod">
          <ac:chgData name="Axel Maille" userId="065ad68c099279a8" providerId="LiveId" clId="{469573D7-A154-1341-86C7-088CDD276DA2}" dt="2020-12-30T11:03:49.413" v="77" actId="21"/>
          <ac:cxnSpMkLst>
            <pc:docMk/>
            <pc:sldMk cId="3794813147" sldId="256"/>
            <ac:cxnSpMk id="124" creationId="{7B67CFCE-DD11-4608-92EF-24D0B21DACD3}"/>
          </ac:cxnSpMkLst>
        </pc:cxnChg>
        <pc:cxnChg chg="del mod">
          <ac:chgData name="Axel Maille" userId="065ad68c099279a8" providerId="LiveId" clId="{469573D7-A154-1341-86C7-088CDD276DA2}" dt="2020-12-30T11:03:49.413" v="77" actId="21"/>
          <ac:cxnSpMkLst>
            <pc:docMk/>
            <pc:sldMk cId="3794813147" sldId="256"/>
            <ac:cxnSpMk id="140" creationId="{E7837980-E443-4E7B-9341-CED1B642D815}"/>
          </ac:cxnSpMkLst>
        </pc:cxnChg>
        <pc:cxnChg chg="del mod">
          <ac:chgData name="Axel Maille" userId="065ad68c099279a8" providerId="LiveId" clId="{469573D7-A154-1341-86C7-088CDD276DA2}" dt="2020-12-30T11:04:44.956" v="118" actId="478"/>
          <ac:cxnSpMkLst>
            <pc:docMk/>
            <pc:sldMk cId="3794813147" sldId="256"/>
            <ac:cxnSpMk id="157" creationId="{F268C8BE-3C34-EE4E-A016-02E664C28E71}"/>
          </ac:cxnSpMkLst>
        </pc:cxnChg>
        <pc:cxnChg chg="del mod topLvl">
          <ac:chgData name="Axel Maille" userId="065ad68c099279a8" providerId="LiveId" clId="{469573D7-A154-1341-86C7-088CDD276DA2}" dt="2020-12-30T11:05:00.595" v="122" actId="478"/>
          <ac:cxnSpMkLst>
            <pc:docMk/>
            <pc:sldMk cId="3794813147" sldId="256"/>
            <ac:cxnSpMk id="158" creationId="{00176A89-695E-9A49-9255-9688A2465BF1}"/>
          </ac:cxnSpMkLst>
        </pc:cxnChg>
        <pc:cxnChg chg="add mod">
          <ac:chgData name="Axel Maille" userId="065ad68c099279a8" providerId="LiveId" clId="{469573D7-A154-1341-86C7-088CDD276DA2}" dt="2020-12-30T11:06:18.452" v="168" actId="1035"/>
          <ac:cxnSpMkLst>
            <pc:docMk/>
            <pc:sldMk cId="3794813147" sldId="256"/>
            <ac:cxnSpMk id="170" creationId="{E0E33044-DB80-E643-B9AC-019963972828}"/>
          </ac:cxnSpMkLst>
        </pc:cxnChg>
        <pc:cxnChg chg="add mod">
          <ac:chgData name="Axel Maille" userId="065ad68c099279a8" providerId="LiveId" clId="{469573D7-A154-1341-86C7-088CDD276DA2}" dt="2020-12-30T11:15:42.739" v="375" actId="14100"/>
          <ac:cxnSpMkLst>
            <pc:docMk/>
            <pc:sldMk cId="3794813147" sldId="256"/>
            <ac:cxnSpMk id="259" creationId="{E907D2BC-E82A-BF4E-A170-A9F95928E955}"/>
          </ac:cxnSpMkLst>
        </pc:cxnChg>
        <pc:cxnChg chg="add del mod">
          <ac:chgData name="Axel Maille" userId="065ad68c099279a8" providerId="LiveId" clId="{469573D7-A154-1341-86C7-088CDD276DA2}" dt="2020-12-30T11:21:45.201" v="577" actId="478"/>
          <ac:cxnSpMkLst>
            <pc:docMk/>
            <pc:sldMk cId="3794813147" sldId="256"/>
            <ac:cxnSpMk id="272" creationId="{46D4A4C8-6773-8846-B69C-BC978C8EB492}"/>
          </ac:cxnSpMkLst>
        </pc:cxnChg>
        <pc:cxnChg chg="add mod">
          <ac:chgData name="Axel Maille" userId="065ad68c099279a8" providerId="LiveId" clId="{469573D7-A154-1341-86C7-088CDD276DA2}" dt="2020-12-30T11:25:46.690" v="643" actId="14100"/>
          <ac:cxnSpMkLst>
            <pc:docMk/>
            <pc:sldMk cId="3794813147" sldId="256"/>
            <ac:cxnSpMk id="313" creationId="{3FFA8337-4A52-A249-A3C3-1B8353634AB9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9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2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7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9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3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9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9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6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5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9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6B561-ECCD-4067-A8D7-C034BE9472A1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2B8E-713C-4A84-8EB3-264AD392FF6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9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4CFB2A-F630-FC4A-BB19-268D10F2F025}"/>
              </a:ext>
            </a:extLst>
          </p:cNvPr>
          <p:cNvSpPr/>
          <p:nvPr/>
        </p:nvSpPr>
        <p:spPr>
          <a:xfrm>
            <a:off x="1" y="0"/>
            <a:ext cx="6864744" cy="9905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168F94BD-0B01-4741-BC52-4B9852FF2B6B}"/>
              </a:ext>
            </a:extLst>
          </p:cNvPr>
          <p:cNvSpPr/>
          <p:nvPr/>
        </p:nvSpPr>
        <p:spPr>
          <a:xfrm>
            <a:off x="159775" y="159113"/>
            <a:ext cx="6524684" cy="9578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A4CBCBBC-D7DC-A948-8095-2312B58285A8}"/>
              </a:ext>
            </a:extLst>
          </p:cNvPr>
          <p:cNvSpPr/>
          <p:nvPr/>
        </p:nvSpPr>
        <p:spPr>
          <a:xfrm>
            <a:off x="159775" y="112575"/>
            <a:ext cx="6524683" cy="12913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TextBox 11">
            <a:extLst>
              <a:ext uri="{FF2B5EF4-FFF2-40B4-BE49-F238E27FC236}">
                <a16:creationId xmlns:a16="http://schemas.microsoft.com/office/drawing/2014/main" id="{FA8F4CC4-F595-744C-BC5C-B3B46DBB2313}"/>
              </a:ext>
            </a:extLst>
          </p:cNvPr>
          <p:cNvSpPr txBox="1"/>
          <p:nvPr/>
        </p:nvSpPr>
        <p:spPr>
          <a:xfrm>
            <a:off x="159775" y="227225"/>
            <a:ext cx="652468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ea typeface="Roboto" panose="02000000000000000000" pitchFamily="2" charset="0"/>
                <a:cs typeface="Roboto" panose="02000000000000000000" pitchFamily="2" charset="0"/>
              </a:rPr>
              <a:t>Christophe ALONSO</a:t>
            </a:r>
          </a:p>
        </p:txBody>
      </p:sp>
      <p:sp>
        <p:nvSpPr>
          <p:cNvPr id="160" name="TextBox 12">
            <a:extLst>
              <a:ext uri="{FF2B5EF4-FFF2-40B4-BE49-F238E27FC236}">
                <a16:creationId xmlns:a16="http://schemas.microsoft.com/office/drawing/2014/main" id="{F29ECCAF-C958-A540-9B40-95088F84E73A}"/>
              </a:ext>
            </a:extLst>
          </p:cNvPr>
          <p:cNvSpPr txBox="1"/>
          <p:nvPr/>
        </p:nvSpPr>
        <p:spPr>
          <a:xfrm>
            <a:off x="442245" y="837125"/>
            <a:ext cx="5973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ea typeface="Tahoma" panose="020B0604030504040204" pitchFamily="34" charset="0"/>
                <a:cs typeface="Tahoma" panose="020B0604030504040204" pitchFamily="34" charset="0"/>
              </a:rPr>
              <a:t>Aide-soignante dynamique et motivée, spécialisée dans le suivi des cancers</a:t>
            </a:r>
            <a:endParaRPr lang="en-US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1" name="Group 21">
            <a:extLst>
              <a:ext uri="{FF2B5EF4-FFF2-40B4-BE49-F238E27FC236}">
                <a16:creationId xmlns:a16="http://schemas.microsoft.com/office/drawing/2014/main" id="{5FFDC728-633E-1546-912E-3FE7DCF0D973}"/>
              </a:ext>
            </a:extLst>
          </p:cNvPr>
          <p:cNvGrpSpPr/>
          <p:nvPr/>
        </p:nvGrpSpPr>
        <p:grpSpPr>
          <a:xfrm>
            <a:off x="3103474" y="1171853"/>
            <a:ext cx="1314702" cy="230832"/>
            <a:chOff x="332315" y="2737957"/>
            <a:chExt cx="1595645" cy="230832"/>
          </a:xfrm>
        </p:grpSpPr>
        <p:sp>
          <p:nvSpPr>
            <p:cNvPr id="162" name="TextBox 14">
              <a:extLst>
                <a:ext uri="{FF2B5EF4-FFF2-40B4-BE49-F238E27FC236}">
                  <a16:creationId xmlns:a16="http://schemas.microsoft.com/office/drawing/2014/main" id="{95BE2BC4-7558-A044-BB9C-2D92F6C65CE7}"/>
                </a:ext>
              </a:extLst>
            </p:cNvPr>
            <p:cNvSpPr txBox="1"/>
            <p:nvPr/>
          </p:nvSpPr>
          <p:spPr>
            <a:xfrm>
              <a:off x="422717" y="2737957"/>
              <a:ext cx="150524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+33 1 02 03 04 05</a:t>
              </a:r>
            </a:p>
          </p:txBody>
        </p:sp>
        <p:sp>
          <p:nvSpPr>
            <p:cNvPr id="163" name="Freeform 9">
              <a:extLst>
                <a:ext uri="{FF2B5EF4-FFF2-40B4-BE49-F238E27FC236}">
                  <a16:creationId xmlns:a16="http://schemas.microsoft.com/office/drawing/2014/main" id="{2745A821-B6ED-2E42-9323-5C8B22630B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15" y="2803187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 dirty="0"/>
            </a:p>
          </p:txBody>
        </p:sp>
      </p:grpSp>
      <p:grpSp>
        <p:nvGrpSpPr>
          <p:cNvPr id="164" name="Group 20">
            <a:extLst>
              <a:ext uri="{FF2B5EF4-FFF2-40B4-BE49-F238E27FC236}">
                <a16:creationId xmlns:a16="http://schemas.microsoft.com/office/drawing/2014/main" id="{4F2A8E8B-645B-C14B-80A4-D643C847DF12}"/>
              </a:ext>
            </a:extLst>
          </p:cNvPr>
          <p:cNvGrpSpPr/>
          <p:nvPr/>
        </p:nvGrpSpPr>
        <p:grpSpPr>
          <a:xfrm>
            <a:off x="515559" y="1165590"/>
            <a:ext cx="2073816" cy="230832"/>
            <a:chOff x="327553" y="2379773"/>
            <a:chExt cx="2073816" cy="230832"/>
          </a:xfrm>
        </p:grpSpPr>
        <p:sp>
          <p:nvSpPr>
            <p:cNvPr id="165" name="Freeform 5">
              <a:extLst>
                <a:ext uri="{FF2B5EF4-FFF2-40B4-BE49-F238E27FC236}">
                  <a16:creationId xmlns:a16="http://schemas.microsoft.com/office/drawing/2014/main" id="{EDC3842B-8B8D-574E-8A76-B7B9DE695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553" y="2446818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 dirty="0"/>
            </a:p>
          </p:txBody>
        </p:sp>
        <p:sp>
          <p:nvSpPr>
            <p:cNvPr id="166" name="TextBox 18">
              <a:extLst>
                <a:ext uri="{FF2B5EF4-FFF2-40B4-BE49-F238E27FC236}">
                  <a16:creationId xmlns:a16="http://schemas.microsoft.com/office/drawing/2014/main" id="{56C0DA6B-C5A9-2241-8B69-3BD1AB7E9886}"/>
                </a:ext>
              </a:extLst>
            </p:cNvPr>
            <p:cNvSpPr txBox="1"/>
            <p:nvPr/>
          </p:nvSpPr>
          <p:spPr>
            <a:xfrm>
              <a:off x="422717" y="2379773"/>
              <a:ext cx="19786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12 rue de la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Réussite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75012 Paris</a:t>
              </a:r>
            </a:p>
          </p:txBody>
        </p:sp>
      </p:grpSp>
      <p:grpSp>
        <p:nvGrpSpPr>
          <p:cNvPr id="167" name="Group 22">
            <a:extLst>
              <a:ext uri="{FF2B5EF4-FFF2-40B4-BE49-F238E27FC236}">
                <a16:creationId xmlns:a16="http://schemas.microsoft.com/office/drawing/2014/main" id="{59CA984C-2DE8-D445-90A0-E80D46FC8052}"/>
              </a:ext>
            </a:extLst>
          </p:cNvPr>
          <p:cNvGrpSpPr/>
          <p:nvPr/>
        </p:nvGrpSpPr>
        <p:grpSpPr>
          <a:xfrm>
            <a:off x="4834426" y="1171853"/>
            <a:ext cx="1600407" cy="230832"/>
            <a:chOff x="327553" y="2972409"/>
            <a:chExt cx="1600407" cy="230832"/>
          </a:xfrm>
        </p:grpSpPr>
        <p:sp>
          <p:nvSpPr>
            <p:cNvPr id="168" name="TextBox 17">
              <a:extLst>
                <a:ext uri="{FF2B5EF4-FFF2-40B4-BE49-F238E27FC236}">
                  <a16:creationId xmlns:a16="http://schemas.microsoft.com/office/drawing/2014/main" id="{CF210B38-1DC8-B148-93FF-E93FC0440FCB}"/>
                </a:ext>
              </a:extLst>
            </p:cNvPr>
            <p:cNvSpPr txBox="1"/>
            <p:nvPr/>
          </p:nvSpPr>
          <p:spPr>
            <a:xfrm>
              <a:off x="422717" y="2972409"/>
              <a:ext cx="150524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mail@mail.com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9" name="Freeform 13">
              <a:extLst>
                <a:ext uri="{FF2B5EF4-FFF2-40B4-BE49-F238E27FC236}">
                  <a16:creationId xmlns:a16="http://schemas.microsoft.com/office/drawing/2014/main" id="{290C4B86-B6C6-744B-81BD-CFBF203073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7553" y="3044587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900" dirty="0"/>
            </a:p>
          </p:txBody>
        </p:sp>
      </p:grpSp>
      <p:cxnSp>
        <p:nvCxnSpPr>
          <p:cNvPr id="170" name="Straight Connector 24">
            <a:extLst>
              <a:ext uri="{FF2B5EF4-FFF2-40B4-BE49-F238E27FC236}">
                <a16:creationId xmlns:a16="http://schemas.microsoft.com/office/drawing/2014/main" id="{E0E33044-DB80-E643-B9AC-019963972828}"/>
              </a:ext>
            </a:extLst>
          </p:cNvPr>
          <p:cNvCxnSpPr>
            <a:cxnSpLocks/>
          </p:cNvCxnSpPr>
          <p:nvPr/>
        </p:nvCxnSpPr>
        <p:spPr>
          <a:xfrm>
            <a:off x="2752092" y="1398161"/>
            <a:ext cx="0" cy="833357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28">
            <a:extLst>
              <a:ext uri="{FF2B5EF4-FFF2-40B4-BE49-F238E27FC236}">
                <a16:creationId xmlns:a16="http://schemas.microsoft.com/office/drawing/2014/main" id="{1419C87D-8B84-AB49-9B5D-3949FA849EC9}"/>
              </a:ext>
            </a:extLst>
          </p:cNvPr>
          <p:cNvSpPr txBox="1"/>
          <p:nvPr/>
        </p:nvSpPr>
        <p:spPr>
          <a:xfrm>
            <a:off x="441757" y="1851855"/>
            <a:ext cx="21889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Aide-soignante pendant plus de 10 ans à l’hôpital Paris Saint-Joseph, je souhaite occuper un poste similaire au CHU de Rouen et en particulier au Centre Henri-Becquerel. Ayant un sens aigu des relations humaines, la dignité des patients et leur bien-être sont mes priorités, sans oublier les règles d’hygiène.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TextBox 31">
            <a:extLst>
              <a:ext uri="{FF2B5EF4-FFF2-40B4-BE49-F238E27FC236}">
                <a16:creationId xmlns:a16="http://schemas.microsoft.com/office/drawing/2014/main" id="{3A86C62C-6F83-4349-A6A1-F83E0AC2F71F}"/>
              </a:ext>
            </a:extLst>
          </p:cNvPr>
          <p:cNvSpPr txBox="1"/>
          <p:nvPr/>
        </p:nvSpPr>
        <p:spPr>
          <a:xfrm>
            <a:off x="346587" y="3652745"/>
            <a:ext cx="12846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Coordination des soins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3" name="TextBox 32">
            <a:extLst>
              <a:ext uri="{FF2B5EF4-FFF2-40B4-BE49-F238E27FC236}">
                <a16:creationId xmlns:a16="http://schemas.microsoft.com/office/drawing/2014/main" id="{F232CA48-395C-C344-913B-672087ABAFE3}"/>
              </a:ext>
            </a:extLst>
          </p:cNvPr>
          <p:cNvSpPr txBox="1"/>
          <p:nvPr/>
        </p:nvSpPr>
        <p:spPr>
          <a:xfrm>
            <a:off x="346586" y="3869480"/>
            <a:ext cx="1284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Maîtrise de soi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TextBox 33">
            <a:extLst>
              <a:ext uri="{FF2B5EF4-FFF2-40B4-BE49-F238E27FC236}">
                <a16:creationId xmlns:a16="http://schemas.microsoft.com/office/drawing/2014/main" id="{6836F190-5D83-C747-9FB6-6B20EDC2BDF1}"/>
              </a:ext>
            </a:extLst>
          </p:cNvPr>
          <p:cNvSpPr txBox="1"/>
          <p:nvPr/>
        </p:nvSpPr>
        <p:spPr>
          <a:xfrm>
            <a:off x="346586" y="4086215"/>
            <a:ext cx="1284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Souci du détail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TextBox 34">
            <a:extLst>
              <a:ext uri="{FF2B5EF4-FFF2-40B4-BE49-F238E27FC236}">
                <a16:creationId xmlns:a16="http://schemas.microsoft.com/office/drawing/2014/main" id="{DC919915-0C89-0143-BBF8-153C085C185A}"/>
              </a:ext>
            </a:extLst>
          </p:cNvPr>
          <p:cNvSpPr txBox="1"/>
          <p:nvPr/>
        </p:nvSpPr>
        <p:spPr>
          <a:xfrm>
            <a:off x="346586" y="4302950"/>
            <a:ext cx="13388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Prévention des maladies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76" name="Group 95">
            <a:extLst>
              <a:ext uri="{FF2B5EF4-FFF2-40B4-BE49-F238E27FC236}">
                <a16:creationId xmlns:a16="http://schemas.microsoft.com/office/drawing/2014/main" id="{48D362C4-01AE-2545-86B6-53E3F9E55E01}"/>
              </a:ext>
            </a:extLst>
          </p:cNvPr>
          <p:cNvGrpSpPr/>
          <p:nvPr/>
        </p:nvGrpSpPr>
        <p:grpSpPr>
          <a:xfrm>
            <a:off x="441757" y="1524752"/>
            <a:ext cx="2205563" cy="255007"/>
            <a:chOff x="441758" y="1680225"/>
            <a:chExt cx="2205563" cy="255007"/>
          </a:xfrm>
        </p:grpSpPr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81687F8D-F489-7E4B-A6FA-2FBD9F82ED9B}"/>
                </a:ext>
              </a:extLst>
            </p:cNvPr>
            <p:cNvSpPr/>
            <p:nvPr/>
          </p:nvSpPr>
          <p:spPr>
            <a:xfrm>
              <a:off x="442244" y="1680225"/>
              <a:ext cx="2205077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extBox 26">
              <a:extLst>
                <a:ext uri="{FF2B5EF4-FFF2-40B4-BE49-F238E27FC236}">
                  <a16:creationId xmlns:a16="http://schemas.microsoft.com/office/drawing/2014/main" id="{3CED1424-0801-DE4B-B41E-DD8A88C5B0AF}"/>
                </a:ext>
              </a:extLst>
            </p:cNvPr>
            <p:cNvSpPr txBox="1"/>
            <p:nvPr/>
          </p:nvSpPr>
          <p:spPr>
            <a:xfrm>
              <a:off x="441758" y="1680225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PROFIL</a:t>
              </a: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9E9C823E-BB00-3440-A8FB-CABC7ABFF44F}"/>
                </a:ext>
              </a:extLst>
            </p:cNvPr>
            <p:cNvSpPr/>
            <p:nvPr/>
          </p:nvSpPr>
          <p:spPr>
            <a:xfrm>
              <a:off x="442245" y="1680225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0" name="Group 94">
            <a:extLst>
              <a:ext uri="{FF2B5EF4-FFF2-40B4-BE49-F238E27FC236}">
                <a16:creationId xmlns:a16="http://schemas.microsoft.com/office/drawing/2014/main" id="{03D7FF80-F278-2A49-9085-F44E98185C8A}"/>
              </a:ext>
            </a:extLst>
          </p:cNvPr>
          <p:cNvGrpSpPr/>
          <p:nvPr/>
        </p:nvGrpSpPr>
        <p:grpSpPr>
          <a:xfrm>
            <a:off x="441757" y="3325272"/>
            <a:ext cx="2205563" cy="260969"/>
            <a:chOff x="441758" y="3549167"/>
            <a:chExt cx="2205563" cy="260969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DDE2A3B4-F07B-AB42-929C-E26453F81EEB}"/>
                </a:ext>
              </a:extLst>
            </p:cNvPr>
            <p:cNvSpPr/>
            <p:nvPr/>
          </p:nvSpPr>
          <p:spPr>
            <a:xfrm>
              <a:off x="442244" y="3549167"/>
              <a:ext cx="2205077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extBox 30">
              <a:extLst>
                <a:ext uri="{FF2B5EF4-FFF2-40B4-BE49-F238E27FC236}">
                  <a16:creationId xmlns:a16="http://schemas.microsoft.com/office/drawing/2014/main" id="{14FF61D3-6789-F54F-B7E8-F55EAC7DC197}"/>
                </a:ext>
              </a:extLst>
            </p:cNvPr>
            <p:cNvSpPr txBox="1"/>
            <p:nvPr/>
          </p:nvSpPr>
          <p:spPr>
            <a:xfrm>
              <a:off x="441758" y="3563915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COMPETENCES</a:t>
              </a: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A85C4C98-FE69-2F46-B711-257B8E998EF3}"/>
                </a:ext>
              </a:extLst>
            </p:cNvPr>
            <p:cNvSpPr/>
            <p:nvPr/>
          </p:nvSpPr>
          <p:spPr>
            <a:xfrm>
              <a:off x="442245" y="3549167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4" name="Group 39">
            <a:extLst>
              <a:ext uri="{FF2B5EF4-FFF2-40B4-BE49-F238E27FC236}">
                <a16:creationId xmlns:a16="http://schemas.microsoft.com/office/drawing/2014/main" id="{9B2A5262-4935-AD48-9BA7-968D451E2FD0}"/>
              </a:ext>
            </a:extLst>
          </p:cNvPr>
          <p:cNvGrpSpPr/>
          <p:nvPr/>
        </p:nvGrpSpPr>
        <p:grpSpPr>
          <a:xfrm>
            <a:off x="1709741" y="3735673"/>
            <a:ext cx="941143" cy="58546"/>
            <a:chOff x="1709742" y="3959568"/>
            <a:chExt cx="941143" cy="58546"/>
          </a:xfrm>
        </p:grpSpPr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51BF8EB3-BC22-4B4A-B4E9-2385EDC7FB4E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19FC75EC-75CB-9E4E-9587-1C1561EA606E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7" name="Group 40">
            <a:extLst>
              <a:ext uri="{FF2B5EF4-FFF2-40B4-BE49-F238E27FC236}">
                <a16:creationId xmlns:a16="http://schemas.microsoft.com/office/drawing/2014/main" id="{BE13FE71-2545-9244-8E84-993239EFEF47}"/>
              </a:ext>
            </a:extLst>
          </p:cNvPr>
          <p:cNvGrpSpPr/>
          <p:nvPr/>
        </p:nvGrpSpPr>
        <p:grpSpPr>
          <a:xfrm>
            <a:off x="1709741" y="3952006"/>
            <a:ext cx="941143" cy="58546"/>
            <a:chOff x="1709742" y="3959568"/>
            <a:chExt cx="941143" cy="58546"/>
          </a:xfrm>
        </p:grpSpPr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D6D328F2-DBB1-7B49-B050-FB31FC3C4382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5D75F6BB-06E1-7440-ADEE-87685422F375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Group 43">
            <a:extLst>
              <a:ext uri="{FF2B5EF4-FFF2-40B4-BE49-F238E27FC236}">
                <a16:creationId xmlns:a16="http://schemas.microsoft.com/office/drawing/2014/main" id="{C0A022BE-80B6-DA4B-9816-EEDE35F7A784}"/>
              </a:ext>
            </a:extLst>
          </p:cNvPr>
          <p:cNvGrpSpPr/>
          <p:nvPr/>
        </p:nvGrpSpPr>
        <p:grpSpPr>
          <a:xfrm>
            <a:off x="1709741" y="4168339"/>
            <a:ext cx="941143" cy="58546"/>
            <a:chOff x="1709742" y="3959568"/>
            <a:chExt cx="941143" cy="58546"/>
          </a:xfrm>
        </p:grpSpPr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6E99C210-8865-094A-8E1D-1356F26336D4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D76180C7-4D71-524D-BC6E-F6C9592A0E06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3" name="Group 46">
            <a:extLst>
              <a:ext uri="{FF2B5EF4-FFF2-40B4-BE49-F238E27FC236}">
                <a16:creationId xmlns:a16="http://schemas.microsoft.com/office/drawing/2014/main" id="{8415E241-68E7-864B-83EB-57F8A22C489F}"/>
              </a:ext>
            </a:extLst>
          </p:cNvPr>
          <p:cNvGrpSpPr/>
          <p:nvPr/>
        </p:nvGrpSpPr>
        <p:grpSpPr>
          <a:xfrm>
            <a:off x="1709741" y="4384672"/>
            <a:ext cx="941143" cy="58546"/>
            <a:chOff x="1709742" y="3959568"/>
            <a:chExt cx="941143" cy="58546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E911F1A9-651B-3E45-94BE-52638F1A6FA3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0D781CC8-AF06-2A49-B414-8CF718D4D39E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6" name="TextBox 52">
            <a:extLst>
              <a:ext uri="{FF2B5EF4-FFF2-40B4-BE49-F238E27FC236}">
                <a16:creationId xmlns:a16="http://schemas.microsoft.com/office/drawing/2014/main" id="{867A1A8A-A29C-8D4C-B87E-E94B13F676B2}"/>
              </a:ext>
            </a:extLst>
          </p:cNvPr>
          <p:cNvSpPr txBox="1"/>
          <p:nvPr/>
        </p:nvSpPr>
        <p:spPr>
          <a:xfrm>
            <a:off x="346586" y="4519685"/>
            <a:ext cx="1284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Gestion des priorités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7" name="Group 53">
            <a:extLst>
              <a:ext uri="{FF2B5EF4-FFF2-40B4-BE49-F238E27FC236}">
                <a16:creationId xmlns:a16="http://schemas.microsoft.com/office/drawing/2014/main" id="{2B5348EC-81C6-B840-BDDA-A4A3E13485EB}"/>
              </a:ext>
            </a:extLst>
          </p:cNvPr>
          <p:cNvGrpSpPr/>
          <p:nvPr/>
        </p:nvGrpSpPr>
        <p:grpSpPr>
          <a:xfrm>
            <a:off x="1709741" y="4601005"/>
            <a:ext cx="941143" cy="58546"/>
            <a:chOff x="1709742" y="3959568"/>
            <a:chExt cx="941143" cy="58546"/>
          </a:xfrm>
        </p:grpSpPr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516FA881-0729-7447-858E-035AEF248EBD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FDFE1DF1-317E-D140-950B-711A5A22D70C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0" name="TextBox 62">
            <a:extLst>
              <a:ext uri="{FF2B5EF4-FFF2-40B4-BE49-F238E27FC236}">
                <a16:creationId xmlns:a16="http://schemas.microsoft.com/office/drawing/2014/main" id="{05CA84CF-95E6-BC4E-AEA7-8AB451B0E1C3}"/>
              </a:ext>
            </a:extLst>
          </p:cNvPr>
          <p:cNvSpPr txBox="1"/>
          <p:nvPr/>
        </p:nvSpPr>
        <p:spPr>
          <a:xfrm>
            <a:off x="346587" y="5255248"/>
            <a:ext cx="13961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Bienveillant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1" name="TextBox 63">
            <a:extLst>
              <a:ext uri="{FF2B5EF4-FFF2-40B4-BE49-F238E27FC236}">
                <a16:creationId xmlns:a16="http://schemas.microsoft.com/office/drawing/2014/main" id="{F9BDA64D-2E28-E34C-96F8-2F4132CA27F7}"/>
              </a:ext>
            </a:extLst>
          </p:cNvPr>
          <p:cNvSpPr txBox="1"/>
          <p:nvPr/>
        </p:nvSpPr>
        <p:spPr>
          <a:xfrm>
            <a:off x="346586" y="5471983"/>
            <a:ext cx="1284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Dynamique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2" name="TextBox 64">
            <a:extLst>
              <a:ext uri="{FF2B5EF4-FFF2-40B4-BE49-F238E27FC236}">
                <a16:creationId xmlns:a16="http://schemas.microsoft.com/office/drawing/2014/main" id="{BE2A047A-EE28-7642-AEBD-51A32F8E587A}"/>
              </a:ext>
            </a:extLst>
          </p:cNvPr>
          <p:cNvSpPr txBox="1"/>
          <p:nvPr/>
        </p:nvSpPr>
        <p:spPr>
          <a:xfrm>
            <a:off x="346586" y="5688718"/>
            <a:ext cx="1284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Sens du contact</a:t>
            </a:r>
          </a:p>
        </p:txBody>
      </p:sp>
      <p:sp>
        <p:nvSpPr>
          <p:cNvPr id="203" name="TextBox 65">
            <a:extLst>
              <a:ext uri="{FF2B5EF4-FFF2-40B4-BE49-F238E27FC236}">
                <a16:creationId xmlns:a16="http://schemas.microsoft.com/office/drawing/2014/main" id="{64770230-B55E-B445-B81B-EE0A4033281A}"/>
              </a:ext>
            </a:extLst>
          </p:cNvPr>
          <p:cNvSpPr txBox="1"/>
          <p:nvPr/>
        </p:nvSpPr>
        <p:spPr>
          <a:xfrm>
            <a:off x="346586" y="5905453"/>
            <a:ext cx="12846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Mobile (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Permis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B)</a:t>
            </a:r>
          </a:p>
        </p:txBody>
      </p:sp>
      <p:grpSp>
        <p:nvGrpSpPr>
          <p:cNvPr id="204" name="Group 93">
            <a:extLst>
              <a:ext uri="{FF2B5EF4-FFF2-40B4-BE49-F238E27FC236}">
                <a16:creationId xmlns:a16="http://schemas.microsoft.com/office/drawing/2014/main" id="{31E22562-562B-674A-BFFA-CE58FC12A26C}"/>
              </a:ext>
            </a:extLst>
          </p:cNvPr>
          <p:cNvGrpSpPr/>
          <p:nvPr/>
        </p:nvGrpSpPr>
        <p:grpSpPr>
          <a:xfrm>
            <a:off x="441757" y="4927775"/>
            <a:ext cx="2205563" cy="255007"/>
            <a:chOff x="441758" y="5356948"/>
            <a:chExt cx="2205563" cy="255007"/>
          </a:xfrm>
        </p:grpSpPr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76A17D7A-A9B6-484A-A001-1B4E07649FA4}"/>
                </a:ext>
              </a:extLst>
            </p:cNvPr>
            <p:cNvSpPr/>
            <p:nvPr/>
          </p:nvSpPr>
          <p:spPr>
            <a:xfrm>
              <a:off x="442244" y="5356948"/>
              <a:ext cx="2205077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extBox 61">
              <a:extLst>
                <a:ext uri="{FF2B5EF4-FFF2-40B4-BE49-F238E27FC236}">
                  <a16:creationId xmlns:a16="http://schemas.microsoft.com/office/drawing/2014/main" id="{55AAFDBC-80D5-D849-8FD3-240EB6300B37}"/>
                </a:ext>
              </a:extLst>
            </p:cNvPr>
            <p:cNvSpPr txBox="1"/>
            <p:nvPr/>
          </p:nvSpPr>
          <p:spPr>
            <a:xfrm>
              <a:off x="441758" y="5365720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QUALITES</a:t>
              </a: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6EC29EE4-2E2D-5346-9A6D-0A92B2E4BB68}"/>
                </a:ext>
              </a:extLst>
            </p:cNvPr>
            <p:cNvSpPr/>
            <p:nvPr/>
          </p:nvSpPr>
          <p:spPr>
            <a:xfrm>
              <a:off x="442245" y="5356948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8" name="Group 67">
            <a:extLst>
              <a:ext uri="{FF2B5EF4-FFF2-40B4-BE49-F238E27FC236}">
                <a16:creationId xmlns:a16="http://schemas.microsoft.com/office/drawing/2014/main" id="{B2C66DA4-1280-8040-85D6-75A1B9013F3F}"/>
              </a:ext>
            </a:extLst>
          </p:cNvPr>
          <p:cNvGrpSpPr/>
          <p:nvPr/>
        </p:nvGrpSpPr>
        <p:grpSpPr>
          <a:xfrm>
            <a:off x="1709741" y="5338176"/>
            <a:ext cx="941143" cy="58546"/>
            <a:chOff x="1709742" y="3959568"/>
            <a:chExt cx="941143" cy="58546"/>
          </a:xfrm>
        </p:grpSpPr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3FF0E238-90DE-2749-AD4B-7E1FFDC8B983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A56722BD-A7B1-9043-BB8E-C2AF0F239875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1" name="Group 70">
            <a:extLst>
              <a:ext uri="{FF2B5EF4-FFF2-40B4-BE49-F238E27FC236}">
                <a16:creationId xmlns:a16="http://schemas.microsoft.com/office/drawing/2014/main" id="{6C5236E8-7939-A340-82F8-DDC432893F81}"/>
              </a:ext>
            </a:extLst>
          </p:cNvPr>
          <p:cNvGrpSpPr/>
          <p:nvPr/>
        </p:nvGrpSpPr>
        <p:grpSpPr>
          <a:xfrm>
            <a:off x="1709741" y="5554509"/>
            <a:ext cx="941143" cy="58546"/>
            <a:chOff x="1709742" y="3959568"/>
            <a:chExt cx="941143" cy="58546"/>
          </a:xfrm>
        </p:grpSpPr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783070AF-5F7A-3E4C-826F-3C1B30C5466A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0CE63F33-9A47-8A41-8F69-4CB4F1762782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4" name="Group 73">
            <a:extLst>
              <a:ext uri="{FF2B5EF4-FFF2-40B4-BE49-F238E27FC236}">
                <a16:creationId xmlns:a16="http://schemas.microsoft.com/office/drawing/2014/main" id="{ED7494B4-32ED-8D40-93A5-B5BF504EB554}"/>
              </a:ext>
            </a:extLst>
          </p:cNvPr>
          <p:cNvGrpSpPr/>
          <p:nvPr/>
        </p:nvGrpSpPr>
        <p:grpSpPr>
          <a:xfrm>
            <a:off x="1709741" y="5770842"/>
            <a:ext cx="941143" cy="58546"/>
            <a:chOff x="1709742" y="3959568"/>
            <a:chExt cx="941143" cy="58546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0C32A055-E7F2-DF43-A56B-41CD98AE8DBF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8DDE3A1F-2276-5641-8C1E-5B29C82C9D85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7" name="Group 76">
            <a:extLst>
              <a:ext uri="{FF2B5EF4-FFF2-40B4-BE49-F238E27FC236}">
                <a16:creationId xmlns:a16="http://schemas.microsoft.com/office/drawing/2014/main" id="{78C44E8D-F5A8-F649-A23C-1608A580F7D4}"/>
              </a:ext>
            </a:extLst>
          </p:cNvPr>
          <p:cNvGrpSpPr/>
          <p:nvPr/>
        </p:nvGrpSpPr>
        <p:grpSpPr>
          <a:xfrm>
            <a:off x="1709741" y="5987175"/>
            <a:ext cx="941143" cy="58546"/>
            <a:chOff x="1709742" y="3959568"/>
            <a:chExt cx="941143" cy="58546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521741AB-720A-D74E-9848-BF57989A651F}"/>
                </a:ext>
              </a:extLst>
            </p:cNvPr>
            <p:cNvSpPr/>
            <p:nvPr/>
          </p:nvSpPr>
          <p:spPr>
            <a:xfrm>
              <a:off x="1709742" y="3959568"/>
              <a:ext cx="941143" cy="585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A10E6087-0D37-9343-8B89-81690B6E5DD4}"/>
                </a:ext>
              </a:extLst>
            </p:cNvPr>
            <p:cNvSpPr/>
            <p:nvPr/>
          </p:nvSpPr>
          <p:spPr>
            <a:xfrm>
              <a:off x="1709743" y="3959568"/>
              <a:ext cx="821526" cy="5854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0" name="Group 92">
            <a:extLst>
              <a:ext uri="{FF2B5EF4-FFF2-40B4-BE49-F238E27FC236}">
                <a16:creationId xmlns:a16="http://schemas.microsoft.com/office/drawing/2014/main" id="{2897238F-B995-3B41-A5F2-69F1095C26A6}"/>
              </a:ext>
            </a:extLst>
          </p:cNvPr>
          <p:cNvGrpSpPr/>
          <p:nvPr/>
        </p:nvGrpSpPr>
        <p:grpSpPr>
          <a:xfrm>
            <a:off x="441757" y="6279724"/>
            <a:ext cx="2205563" cy="255007"/>
            <a:chOff x="441758" y="6808416"/>
            <a:chExt cx="2205563" cy="255007"/>
          </a:xfrm>
        </p:grpSpPr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4FA5A324-2F4E-334F-A610-25AB5B4CBE63}"/>
                </a:ext>
              </a:extLst>
            </p:cNvPr>
            <p:cNvSpPr/>
            <p:nvPr/>
          </p:nvSpPr>
          <p:spPr>
            <a:xfrm>
              <a:off x="442244" y="6808416"/>
              <a:ext cx="2205077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TextBox 80">
              <a:extLst>
                <a:ext uri="{FF2B5EF4-FFF2-40B4-BE49-F238E27FC236}">
                  <a16:creationId xmlns:a16="http://schemas.microsoft.com/office/drawing/2014/main" id="{7B414400-5EE2-AD47-A562-A738AA6FDA67}"/>
                </a:ext>
              </a:extLst>
            </p:cNvPr>
            <p:cNvSpPr txBox="1"/>
            <p:nvPr/>
          </p:nvSpPr>
          <p:spPr>
            <a:xfrm>
              <a:off x="441758" y="6817188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HOBBIES</a:t>
              </a: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C29AEAE7-CD86-C344-95E3-F31D57FC6CE9}"/>
                </a:ext>
              </a:extLst>
            </p:cNvPr>
            <p:cNvSpPr/>
            <p:nvPr/>
          </p:nvSpPr>
          <p:spPr>
            <a:xfrm>
              <a:off x="442245" y="6808416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0" name="Group 102">
            <a:extLst>
              <a:ext uri="{FF2B5EF4-FFF2-40B4-BE49-F238E27FC236}">
                <a16:creationId xmlns:a16="http://schemas.microsoft.com/office/drawing/2014/main" id="{254BF590-0FF0-9D4A-BA85-DB13956D83BA}"/>
              </a:ext>
            </a:extLst>
          </p:cNvPr>
          <p:cNvGrpSpPr/>
          <p:nvPr/>
        </p:nvGrpSpPr>
        <p:grpSpPr>
          <a:xfrm>
            <a:off x="2873508" y="1524752"/>
            <a:ext cx="3561325" cy="255007"/>
            <a:chOff x="441758" y="1680225"/>
            <a:chExt cx="3561325" cy="255007"/>
          </a:xfrm>
        </p:grpSpPr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B74E0B3B-9951-6346-BCAA-24BE1F36FA63}"/>
                </a:ext>
              </a:extLst>
            </p:cNvPr>
            <p:cNvSpPr/>
            <p:nvPr/>
          </p:nvSpPr>
          <p:spPr>
            <a:xfrm>
              <a:off x="442244" y="1680225"/>
              <a:ext cx="3560839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TextBox 104">
              <a:extLst>
                <a:ext uri="{FF2B5EF4-FFF2-40B4-BE49-F238E27FC236}">
                  <a16:creationId xmlns:a16="http://schemas.microsoft.com/office/drawing/2014/main" id="{21A77907-09B7-084B-BAFC-2E35E3184D5B}"/>
                </a:ext>
              </a:extLst>
            </p:cNvPr>
            <p:cNvSpPr txBox="1"/>
            <p:nvPr/>
          </p:nvSpPr>
          <p:spPr>
            <a:xfrm>
              <a:off x="441758" y="1680225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EXPERIENCE PROFESSIONNELLE</a:t>
              </a:r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8043FA72-FEFD-DB4A-8249-77428E805A52}"/>
                </a:ext>
              </a:extLst>
            </p:cNvPr>
            <p:cNvSpPr/>
            <p:nvPr/>
          </p:nvSpPr>
          <p:spPr>
            <a:xfrm>
              <a:off x="442245" y="1680225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4" name="Group 112">
            <a:extLst>
              <a:ext uri="{FF2B5EF4-FFF2-40B4-BE49-F238E27FC236}">
                <a16:creationId xmlns:a16="http://schemas.microsoft.com/office/drawing/2014/main" id="{29F966CE-149F-6E49-8397-6AF5D1CCA61C}"/>
              </a:ext>
            </a:extLst>
          </p:cNvPr>
          <p:cNvGrpSpPr/>
          <p:nvPr/>
        </p:nvGrpSpPr>
        <p:grpSpPr>
          <a:xfrm>
            <a:off x="3038437" y="1845199"/>
            <a:ext cx="3488528" cy="1554953"/>
            <a:chOff x="3038438" y="2000672"/>
            <a:chExt cx="3488528" cy="1554953"/>
          </a:xfrm>
        </p:grpSpPr>
        <p:sp>
          <p:nvSpPr>
            <p:cNvPr id="245" name="TextBox 107">
              <a:extLst>
                <a:ext uri="{FF2B5EF4-FFF2-40B4-BE49-F238E27FC236}">
                  <a16:creationId xmlns:a16="http://schemas.microsoft.com/office/drawing/2014/main" id="{CFAD99D6-5D84-364B-9C98-139B674B7851}"/>
                </a:ext>
              </a:extLst>
            </p:cNvPr>
            <p:cNvSpPr txBox="1"/>
            <p:nvPr/>
          </p:nvSpPr>
          <p:spPr>
            <a:xfrm>
              <a:off x="3038438" y="2000672"/>
              <a:ext cx="14951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Mai 2010 – Nov 2020</a:t>
              </a:r>
            </a:p>
          </p:txBody>
        </p:sp>
        <p:sp>
          <p:nvSpPr>
            <p:cNvPr id="246" name="TextBox 108">
              <a:extLst>
                <a:ext uri="{FF2B5EF4-FFF2-40B4-BE49-F238E27FC236}">
                  <a16:creationId xmlns:a16="http://schemas.microsoft.com/office/drawing/2014/main" id="{69DFAF0A-EC25-024C-9071-2DAF799D55BD}"/>
                </a:ext>
              </a:extLst>
            </p:cNvPr>
            <p:cNvSpPr txBox="1"/>
            <p:nvPr/>
          </p:nvSpPr>
          <p:spPr>
            <a:xfrm>
              <a:off x="3038508" y="2304065"/>
              <a:ext cx="26715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/>
                <a:t>Hôpital Saint-Joseph 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I </a:t>
              </a:r>
              <a:r>
                <a:rPr lang="fr-FR" sz="900" dirty="0"/>
                <a:t>Paris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7" name="TextBox 109">
              <a:extLst>
                <a:ext uri="{FF2B5EF4-FFF2-40B4-BE49-F238E27FC236}">
                  <a16:creationId xmlns:a16="http://schemas.microsoft.com/office/drawing/2014/main" id="{F960394D-0DDB-5D40-B423-43B6B56D19C9}"/>
                </a:ext>
              </a:extLst>
            </p:cNvPr>
            <p:cNvSpPr txBox="1"/>
            <p:nvPr/>
          </p:nvSpPr>
          <p:spPr>
            <a:xfrm>
              <a:off x="3038508" y="2145979"/>
              <a:ext cx="26637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AIDE-SOIGNANTE SERVICE ONCOLOGIE</a:t>
              </a:r>
            </a:p>
          </p:txBody>
        </p:sp>
        <p:sp>
          <p:nvSpPr>
            <p:cNvPr id="248" name="TextBox 110">
              <a:extLst>
                <a:ext uri="{FF2B5EF4-FFF2-40B4-BE49-F238E27FC236}">
                  <a16:creationId xmlns:a16="http://schemas.microsoft.com/office/drawing/2014/main" id="{ADC44449-6340-7D41-ABD3-A07D3CA2F50E}"/>
                </a:ext>
              </a:extLst>
            </p:cNvPr>
            <p:cNvSpPr txBox="1"/>
            <p:nvPr/>
          </p:nvSpPr>
          <p:spPr>
            <a:xfrm>
              <a:off x="3046013" y="2493796"/>
              <a:ext cx="3480953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Relation étroite avec les patients, accompagnement des familles.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Prévention de la douleur pendant les soins pratiqués.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Recueil des informations et transmission aux professionnels médicaux et infirmiers.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Contrôle et maintien de la propreté, stérilisation des équipements et des locaux.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Accompagnement des stagiaires.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259" name="Straight Connector 123">
            <a:extLst>
              <a:ext uri="{FF2B5EF4-FFF2-40B4-BE49-F238E27FC236}">
                <a16:creationId xmlns:a16="http://schemas.microsoft.com/office/drawing/2014/main" id="{E907D2BC-E82A-BF4E-A170-A9F95928E955}"/>
              </a:ext>
            </a:extLst>
          </p:cNvPr>
          <p:cNvCxnSpPr>
            <a:cxnSpLocks/>
          </p:cNvCxnSpPr>
          <p:nvPr/>
        </p:nvCxnSpPr>
        <p:spPr>
          <a:xfrm>
            <a:off x="3007979" y="1921252"/>
            <a:ext cx="0" cy="51296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Oval 127">
            <a:extLst>
              <a:ext uri="{FF2B5EF4-FFF2-40B4-BE49-F238E27FC236}">
                <a16:creationId xmlns:a16="http://schemas.microsoft.com/office/drawing/2014/main" id="{017D7532-4C03-BC41-887A-0AB40417601E}"/>
              </a:ext>
            </a:extLst>
          </p:cNvPr>
          <p:cNvSpPr/>
          <p:nvPr/>
        </p:nvSpPr>
        <p:spPr>
          <a:xfrm>
            <a:off x="2969947" y="1904883"/>
            <a:ext cx="76065" cy="7606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263" name="Group 130">
            <a:extLst>
              <a:ext uri="{FF2B5EF4-FFF2-40B4-BE49-F238E27FC236}">
                <a16:creationId xmlns:a16="http://schemas.microsoft.com/office/drawing/2014/main" id="{AEBF2027-CFAA-DF4F-AB8E-A22B2C49B2F2}"/>
              </a:ext>
            </a:extLst>
          </p:cNvPr>
          <p:cNvGrpSpPr/>
          <p:nvPr/>
        </p:nvGrpSpPr>
        <p:grpSpPr>
          <a:xfrm>
            <a:off x="2867853" y="7246121"/>
            <a:ext cx="3561325" cy="255007"/>
            <a:chOff x="441758" y="1680225"/>
            <a:chExt cx="3561325" cy="255007"/>
          </a:xfrm>
        </p:grpSpPr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2FA5B6D2-044E-2F4D-829D-C63B39EAB1FC}"/>
                </a:ext>
              </a:extLst>
            </p:cNvPr>
            <p:cNvSpPr/>
            <p:nvPr/>
          </p:nvSpPr>
          <p:spPr>
            <a:xfrm>
              <a:off x="442244" y="1680225"/>
              <a:ext cx="3560839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TextBox 132">
              <a:extLst>
                <a:ext uri="{FF2B5EF4-FFF2-40B4-BE49-F238E27FC236}">
                  <a16:creationId xmlns:a16="http://schemas.microsoft.com/office/drawing/2014/main" id="{F085AED7-5E82-6549-BD72-C69634A49DB5}"/>
                </a:ext>
              </a:extLst>
            </p:cNvPr>
            <p:cNvSpPr txBox="1"/>
            <p:nvPr/>
          </p:nvSpPr>
          <p:spPr>
            <a:xfrm>
              <a:off x="441758" y="1680225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FORMATION</a:t>
              </a:r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C4131049-D8EE-D246-ADE4-1DA0E0EA3137}"/>
                </a:ext>
              </a:extLst>
            </p:cNvPr>
            <p:cNvSpPr/>
            <p:nvPr/>
          </p:nvSpPr>
          <p:spPr>
            <a:xfrm>
              <a:off x="442245" y="1680225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0" name="Group 148">
            <a:extLst>
              <a:ext uri="{FF2B5EF4-FFF2-40B4-BE49-F238E27FC236}">
                <a16:creationId xmlns:a16="http://schemas.microsoft.com/office/drawing/2014/main" id="{FF29E85A-94C7-9248-9126-8F976E2C15CC}"/>
              </a:ext>
            </a:extLst>
          </p:cNvPr>
          <p:cNvGrpSpPr/>
          <p:nvPr/>
        </p:nvGrpSpPr>
        <p:grpSpPr>
          <a:xfrm>
            <a:off x="441758" y="7219357"/>
            <a:ext cx="2188430" cy="255007"/>
            <a:chOff x="441758" y="1680225"/>
            <a:chExt cx="2800397" cy="255007"/>
          </a:xfrm>
        </p:grpSpPr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21008EF6-44C4-1840-9D41-573651DA47D6}"/>
                </a:ext>
              </a:extLst>
            </p:cNvPr>
            <p:cNvSpPr/>
            <p:nvPr/>
          </p:nvSpPr>
          <p:spPr>
            <a:xfrm>
              <a:off x="442244" y="1680225"/>
              <a:ext cx="2799911" cy="2550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2" name="TextBox 150">
              <a:extLst>
                <a:ext uri="{FF2B5EF4-FFF2-40B4-BE49-F238E27FC236}">
                  <a16:creationId xmlns:a16="http://schemas.microsoft.com/office/drawing/2014/main" id="{0BD2CC1C-3FCD-424C-A18D-ACB0CB256D42}"/>
                </a:ext>
              </a:extLst>
            </p:cNvPr>
            <p:cNvSpPr txBox="1"/>
            <p:nvPr/>
          </p:nvSpPr>
          <p:spPr>
            <a:xfrm>
              <a:off x="441758" y="1680225"/>
              <a:ext cx="19253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Roboto" panose="02000000000000000000" pitchFamily="2" charset="0"/>
                  <a:cs typeface="Roboto" panose="02000000000000000000" pitchFamily="2" charset="0"/>
                </a:rPr>
                <a:t>EDUCATION</a:t>
              </a:r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70EE610F-FE9C-324C-B725-D90AE2163823}"/>
                </a:ext>
              </a:extLst>
            </p:cNvPr>
            <p:cNvSpPr/>
            <p:nvPr/>
          </p:nvSpPr>
          <p:spPr>
            <a:xfrm>
              <a:off x="442245" y="1680225"/>
              <a:ext cx="45719" cy="25500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4" name="TextBox 153">
            <a:extLst>
              <a:ext uri="{FF2B5EF4-FFF2-40B4-BE49-F238E27FC236}">
                <a16:creationId xmlns:a16="http://schemas.microsoft.com/office/drawing/2014/main" id="{218BDDB7-18F8-164B-BA20-3B3324D2FBC9}"/>
              </a:ext>
            </a:extLst>
          </p:cNvPr>
          <p:cNvSpPr txBox="1"/>
          <p:nvPr/>
        </p:nvSpPr>
        <p:spPr>
          <a:xfrm>
            <a:off x="451304" y="7565721"/>
            <a:ext cx="2138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MICHEL ALEXIS</a:t>
            </a:r>
          </a:p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Responsible de Service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Hospitalier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Hôpital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de Paris</a:t>
            </a:r>
          </a:p>
          <a:p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 : 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+33 1 02 03 04 05</a:t>
            </a:r>
          </a:p>
          <a:p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 :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86" name="Group 112">
            <a:extLst>
              <a:ext uri="{FF2B5EF4-FFF2-40B4-BE49-F238E27FC236}">
                <a16:creationId xmlns:a16="http://schemas.microsoft.com/office/drawing/2014/main" id="{BDC13F37-189E-CE4D-8D7B-14142CB6CD96}"/>
              </a:ext>
            </a:extLst>
          </p:cNvPr>
          <p:cNvGrpSpPr/>
          <p:nvPr/>
        </p:nvGrpSpPr>
        <p:grpSpPr>
          <a:xfrm>
            <a:off x="3040357" y="3529666"/>
            <a:ext cx="3488528" cy="1693453"/>
            <a:chOff x="3038438" y="2000672"/>
            <a:chExt cx="3488528" cy="1693453"/>
          </a:xfrm>
        </p:grpSpPr>
        <p:sp>
          <p:nvSpPr>
            <p:cNvPr id="287" name="TextBox 107">
              <a:extLst>
                <a:ext uri="{FF2B5EF4-FFF2-40B4-BE49-F238E27FC236}">
                  <a16:creationId xmlns:a16="http://schemas.microsoft.com/office/drawing/2014/main" id="{1F188BA0-1D09-E94A-8742-D2471EC78E86}"/>
                </a:ext>
              </a:extLst>
            </p:cNvPr>
            <p:cNvSpPr txBox="1"/>
            <p:nvPr/>
          </p:nvSpPr>
          <p:spPr>
            <a:xfrm>
              <a:off x="3038438" y="2000672"/>
              <a:ext cx="14951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Sept 2008 – Avril 2010</a:t>
              </a:r>
            </a:p>
          </p:txBody>
        </p:sp>
        <p:sp>
          <p:nvSpPr>
            <p:cNvPr id="288" name="TextBox 108">
              <a:extLst>
                <a:ext uri="{FF2B5EF4-FFF2-40B4-BE49-F238E27FC236}">
                  <a16:creationId xmlns:a16="http://schemas.microsoft.com/office/drawing/2014/main" id="{065A6075-C78C-984D-AFA8-F075EC5D8422}"/>
                </a:ext>
              </a:extLst>
            </p:cNvPr>
            <p:cNvSpPr txBox="1"/>
            <p:nvPr/>
          </p:nvSpPr>
          <p:spPr>
            <a:xfrm>
              <a:off x="3038508" y="2304065"/>
              <a:ext cx="26715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/>
                <a:t>Hôpital Simone de Beauvoir 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I </a:t>
              </a:r>
              <a:r>
                <a:rPr lang="fr-FR" sz="900" dirty="0"/>
                <a:t>Paris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9" name="TextBox 109">
              <a:extLst>
                <a:ext uri="{FF2B5EF4-FFF2-40B4-BE49-F238E27FC236}">
                  <a16:creationId xmlns:a16="http://schemas.microsoft.com/office/drawing/2014/main" id="{B4E41EEB-699C-304E-8350-354C32292260}"/>
                </a:ext>
              </a:extLst>
            </p:cNvPr>
            <p:cNvSpPr txBox="1"/>
            <p:nvPr/>
          </p:nvSpPr>
          <p:spPr>
            <a:xfrm>
              <a:off x="3038508" y="2145979"/>
              <a:ext cx="26637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AIDE-SOIGNANTE SERVICE DERMATHOLOGIE</a:t>
              </a:r>
            </a:p>
          </p:txBody>
        </p:sp>
        <p:sp>
          <p:nvSpPr>
            <p:cNvPr id="290" name="TextBox 110">
              <a:extLst>
                <a:ext uri="{FF2B5EF4-FFF2-40B4-BE49-F238E27FC236}">
                  <a16:creationId xmlns:a16="http://schemas.microsoft.com/office/drawing/2014/main" id="{05C7C0F9-93A0-6446-A568-DA5E9EA0844F}"/>
                </a:ext>
              </a:extLst>
            </p:cNvPr>
            <p:cNvSpPr txBox="1"/>
            <p:nvPr/>
          </p:nvSpPr>
          <p:spPr>
            <a:xfrm>
              <a:off x="3046013" y="2493796"/>
              <a:ext cx="348095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Assistance des infirmiers/infirmières à la surveillance de l’état cutané.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Participation aux soins préventifs et curatifs des affectations cutanées et à l’éducation du patient.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Identification des signes cliniques et des principales affections cutanées.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Préparation préopératoire. 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Contrôle du matériel médical.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91" name="Oval 127">
            <a:extLst>
              <a:ext uri="{FF2B5EF4-FFF2-40B4-BE49-F238E27FC236}">
                <a16:creationId xmlns:a16="http://schemas.microsoft.com/office/drawing/2014/main" id="{45833512-DF87-A543-A785-46E802C0FD22}"/>
              </a:ext>
            </a:extLst>
          </p:cNvPr>
          <p:cNvSpPr/>
          <p:nvPr/>
        </p:nvSpPr>
        <p:spPr>
          <a:xfrm>
            <a:off x="2970252" y="3616850"/>
            <a:ext cx="76065" cy="7606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grpSp>
        <p:nvGrpSpPr>
          <p:cNvPr id="292" name="Group 112">
            <a:extLst>
              <a:ext uri="{FF2B5EF4-FFF2-40B4-BE49-F238E27FC236}">
                <a16:creationId xmlns:a16="http://schemas.microsoft.com/office/drawing/2014/main" id="{33FFF9BA-E42E-9D4A-B655-75D37F14962A}"/>
              </a:ext>
            </a:extLst>
          </p:cNvPr>
          <p:cNvGrpSpPr/>
          <p:nvPr/>
        </p:nvGrpSpPr>
        <p:grpSpPr>
          <a:xfrm>
            <a:off x="3032171" y="5367449"/>
            <a:ext cx="3488528" cy="1416454"/>
            <a:chOff x="3038438" y="2000672"/>
            <a:chExt cx="3488528" cy="1416454"/>
          </a:xfrm>
        </p:grpSpPr>
        <p:sp>
          <p:nvSpPr>
            <p:cNvPr id="293" name="TextBox 107">
              <a:extLst>
                <a:ext uri="{FF2B5EF4-FFF2-40B4-BE49-F238E27FC236}">
                  <a16:creationId xmlns:a16="http://schemas.microsoft.com/office/drawing/2014/main" id="{0E825C93-CA2E-7D46-9C87-5F68134FA9FF}"/>
                </a:ext>
              </a:extLst>
            </p:cNvPr>
            <p:cNvSpPr txBox="1"/>
            <p:nvPr/>
          </p:nvSpPr>
          <p:spPr>
            <a:xfrm>
              <a:off x="3038438" y="2000672"/>
              <a:ext cx="14951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Juil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2006 –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Août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2008</a:t>
              </a:r>
            </a:p>
          </p:txBody>
        </p:sp>
        <p:sp>
          <p:nvSpPr>
            <p:cNvPr id="294" name="TextBox 108">
              <a:extLst>
                <a:ext uri="{FF2B5EF4-FFF2-40B4-BE49-F238E27FC236}">
                  <a16:creationId xmlns:a16="http://schemas.microsoft.com/office/drawing/2014/main" id="{04A7A320-4FA6-2D46-A6F7-7AD4115CB5C2}"/>
                </a:ext>
              </a:extLst>
            </p:cNvPr>
            <p:cNvSpPr txBox="1"/>
            <p:nvPr/>
          </p:nvSpPr>
          <p:spPr>
            <a:xfrm>
              <a:off x="3038508" y="2304065"/>
              <a:ext cx="26715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/>
                <a:t>Hôpital universitaire Robert Debré 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I </a:t>
              </a:r>
              <a:r>
                <a:rPr lang="fr-FR" sz="900" dirty="0"/>
                <a:t>Paris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5" name="TextBox 109">
              <a:extLst>
                <a:ext uri="{FF2B5EF4-FFF2-40B4-BE49-F238E27FC236}">
                  <a16:creationId xmlns:a16="http://schemas.microsoft.com/office/drawing/2014/main" id="{C4556E02-5C5B-E149-9877-60B70D42F169}"/>
                </a:ext>
              </a:extLst>
            </p:cNvPr>
            <p:cNvSpPr txBox="1"/>
            <p:nvPr/>
          </p:nvSpPr>
          <p:spPr>
            <a:xfrm>
              <a:off x="3038508" y="2145979"/>
              <a:ext cx="26637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AIDE-SOIGNANTE DE NUIT</a:t>
              </a:r>
            </a:p>
          </p:txBody>
        </p:sp>
        <p:sp>
          <p:nvSpPr>
            <p:cNvPr id="296" name="TextBox 110">
              <a:extLst>
                <a:ext uri="{FF2B5EF4-FFF2-40B4-BE49-F238E27FC236}">
                  <a16:creationId xmlns:a16="http://schemas.microsoft.com/office/drawing/2014/main" id="{81E29E84-DE26-B747-B7A2-5B06668D0D47}"/>
                </a:ext>
              </a:extLst>
            </p:cNvPr>
            <p:cNvSpPr txBox="1"/>
            <p:nvPr/>
          </p:nvSpPr>
          <p:spPr>
            <a:xfrm>
              <a:off x="3046013" y="2493796"/>
              <a:ext cx="348095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Gestion des urgences nocturnes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Préservation du bien-être et de l’autonomie des patients (aide au coucher, distribution médicaments…).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Préparation du rapport quotidien sur l’évolution de l’état des patients pour transmission à l’équipe de jour. 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fr-FR" sz="900" dirty="0"/>
                <a:t>Maintien de la propreté des chambres et des espaces de vie.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97" name="Oval 127">
            <a:extLst>
              <a:ext uri="{FF2B5EF4-FFF2-40B4-BE49-F238E27FC236}">
                <a16:creationId xmlns:a16="http://schemas.microsoft.com/office/drawing/2014/main" id="{EF88D4B8-B9E3-B644-BDC7-D6CB1368B3A4}"/>
              </a:ext>
            </a:extLst>
          </p:cNvPr>
          <p:cNvSpPr/>
          <p:nvPr/>
        </p:nvSpPr>
        <p:spPr>
          <a:xfrm>
            <a:off x="2974414" y="5441416"/>
            <a:ext cx="76065" cy="7606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5D88054C-278F-5D42-AF27-203FDB65721C}"/>
              </a:ext>
            </a:extLst>
          </p:cNvPr>
          <p:cNvCxnSpPr/>
          <p:nvPr/>
        </p:nvCxnSpPr>
        <p:spPr>
          <a:xfrm>
            <a:off x="159775" y="1114124"/>
            <a:ext cx="652468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" name="Group 112">
            <a:extLst>
              <a:ext uri="{FF2B5EF4-FFF2-40B4-BE49-F238E27FC236}">
                <a16:creationId xmlns:a16="http://schemas.microsoft.com/office/drawing/2014/main" id="{2304C7A3-0002-7B43-8B9C-18D951C8D058}"/>
              </a:ext>
            </a:extLst>
          </p:cNvPr>
          <p:cNvGrpSpPr/>
          <p:nvPr/>
        </p:nvGrpSpPr>
        <p:grpSpPr>
          <a:xfrm>
            <a:off x="3044144" y="7592907"/>
            <a:ext cx="3356614" cy="1259556"/>
            <a:chOff x="3038438" y="2000672"/>
            <a:chExt cx="3356614" cy="1259556"/>
          </a:xfrm>
        </p:grpSpPr>
        <p:sp>
          <p:nvSpPr>
            <p:cNvPr id="309" name="TextBox 107">
              <a:extLst>
                <a:ext uri="{FF2B5EF4-FFF2-40B4-BE49-F238E27FC236}">
                  <a16:creationId xmlns:a16="http://schemas.microsoft.com/office/drawing/2014/main" id="{F113B15B-5C56-BC49-B73F-A5886200E992}"/>
                </a:ext>
              </a:extLst>
            </p:cNvPr>
            <p:cNvSpPr txBox="1"/>
            <p:nvPr/>
          </p:nvSpPr>
          <p:spPr>
            <a:xfrm>
              <a:off x="3038438" y="2000672"/>
              <a:ext cx="14951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Sept 2006 – </a:t>
              </a:r>
              <a:r>
                <a:rPr lang="en-US" sz="9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Juin</a:t>
              </a:r>
              <a:r>
                <a:rPr lang="en-US" sz="9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 2008</a:t>
              </a:r>
            </a:p>
          </p:txBody>
        </p:sp>
        <p:sp>
          <p:nvSpPr>
            <p:cNvPr id="310" name="TextBox 108">
              <a:extLst>
                <a:ext uri="{FF2B5EF4-FFF2-40B4-BE49-F238E27FC236}">
                  <a16:creationId xmlns:a16="http://schemas.microsoft.com/office/drawing/2014/main" id="{6DAC5196-1C3B-EA43-A86D-75BD8E3B1997}"/>
                </a:ext>
              </a:extLst>
            </p:cNvPr>
            <p:cNvSpPr txBox="1"/>
            <p:nvPr/>
          </p:nvSpPr>
          <p:spPr>
            <a:xfrm>
              <a:off x="3038508" y="2304065"/>
              <a:ext cx="26715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/>
                <a:t>Préparation du Diplôme d’État d'aide-soignante à l’IFSI Mantes-la-Jolie.</a:t>
              </a:r>
              <a:endPara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1" name="TextBox 109">
              <a:extLst>
                <a:ext uri="{FF2B5EF4-FFF2-40B4-BE49-F238E27FC236}">
                  <a16:creationId xmlns:a16="http://schemas.microsoft.com/office/drawing/2014/main" id="{425960F7-CFD4-6748-A0CC-2EE1C821AA93}"/>
                </a:ext>
              </a:extLst>
            </p:cNvPr>
            <p:cNvSpPr txBox="1"/>
            <p:nvPr/>
          </p:nvSpPr>
          <p:spPr>
            <a:xfrm>
              <a:off x="3038508" y="2145979"/>
              <a:ext cx="26637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DIPLOME D’ETAT D’AIDE-SOIGNANT</a:t>
              </a:r>
            </a:p>
          </p:txBody>
        </p:sp>
        <p:sp>
          <p:nvSpPr>
            <p:cNvPr id="312" name="TextBox 110">
              <a:extLst>
                <a:ext uri="{FF2B5EF4-FFF2-40B4-BE49-F238E27FC236}">
                  <a16:creationId xmlns:a16="http://schemas.microsoft.com/office/drawing/2014/main" id="{535056FB-3349-FB40-88DA-29172FACF989}"/>
                </a:ext>
              </a:extLst>
            </p:cNvPr>
            <p:cNvSpPr txBox="1"/>
            <p:nvPr/>
          </p:nvSpPr>
          <p:spPr>
            <a:xfrm>
              <a:off x="3049177" y="2613897"/>
              <a:ext cx="33458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/>
                <a:t>Accompagnement d'une personne dans les activités de la vie quotidienne / Soins.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/>
                <a:t>Relation et communication.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900" dirty="0"/>
                <a:t>Hygiène des locaux hospitaliers.</a:t>
              </a:r>
              <a:endParaRPr lang="en-US" sz="900" dirty="0"/>
            </a:p>
          </p:txBody>
        </p:sp>
      </p:grpSp>
      <p:cxnSp>
        <p:nvCxnSpPr>
          <p:cNvPr id="313" name="Straight Connector 123">
            <a:extLst>
              <a:ext uri="{FF2B5EF4-FFF2-40B4-BE49-F238E27FC236}">
                <a16:creationId xmlns:a16="http://schemas.microsoft.com/office/drawing/2014/main" id="{3FFA8337-4A52-A249-A3C3-1B8353634AB9}"/>
              </a:ext>
            </a:extLst>
          </p:cNvPr>
          <p:cNvCxnSpPr>
            <a:cxnSpLocks/>
          </p:cNvCxnSpPr>
          <p:nvPr/>
        </p:nvCxnSpPr>
        <p:spPr>
          <a:xfrm flipH="1">
            <a:off x="2992318" y="7552927"/>
            <a:ext cx="14996" cy="202044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TextBox 107">
            <a:extLst>
              <a:ext uri="{FF2B5EF4-FFF2-40B4-BE49-F238E27FC236}">
                <a16:creationId xmlns:a16="http://schemas.microsoft.com/office/drawing/2014/main" id="{772C2BDE-05E2-BC4B-8318-CF563EFFB98D}"/>
              </a:ext>
            </a:extLst>
          </p:cNvPr>
          <p:cNvSpPr txBox="1"/>
          <p:nvPr/>
        </p:nvSpPr>
        <p:spPr>
          <a:xfrm>
            <a:off x="3021973" y="8958088"/>
            <a:ext cx="14951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Juil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2006 –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Août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2008</a:t>
            </a:r>
          </a:p>
        </p:txBody>
      </p:sp>
      <p:sp>
        <p:nvSpPr>
          <p:cNvPr id="315" name="TextBox 109">
            <a:extLst>
              <a:ext uri="{FF2B5EF4-FFF2-40B4-BE49-F238E27FC236}">
                <a16:creationId xmlns:a16="http://schemas.microsoft.com/office/drawing/2014/main" id="{49E70C6D-AB12-7741-9669-FDF27FD97FC4}"/>
              </a:ext>
            </a:extLst>
          </p:cNvPr>
          <p:cNvSpPr txBox="1"/>
          <p:nvPr/>
        </p:nvSpPr>
        <p:spPr>
          <a:xfrm>
            <a:off x="3021973" y="9121131"/>
            <a:ext cx="3007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BAC ST2 (</a:t>
            </a:r>
            <a:r>
              <a:rPr lang="fr-FR" sz="900" dirty="0"/>
              <a:t>sciences et technologies de la santé et du social)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6" name="TextBox 108">
            <a:extLst>
              <a:ext uri="{FF2B5EF4-FFF2-40B4-BE49-F238E27FC236}">
                <a16:creationId xmlns:a16="http://schemas.microsoft.com/office/drawing/2014/main" id="{50C5039B-B714-6A48-9074-6FC1730EBFBE}"/>
              </a:ext>
            </a:extLst>
          </p:cNvPr>
          <p:cNvSpPr txBox="1"/>
          <p:nvPr/>
        </p:nvSpPr>
        <p:spPr>
          <a:xfrm>
            <a:off x="3021973" y="9284269"/>
            <a:ext cx="26715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Lycée Jacques Monod à Paris 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7" name="Oval 127">
            <a:extLst>
              <a:ext uri="{FF2B5EF4-FFF2-40B4-BE49-F238E27FC236}">
                <a16:creationId xmlns:a16="http://schemas.microsoft.com/office/drawing/2014/main" id="{3845489F-219B-184E-9116-FD5824E0A01F}"/>
              </a:ext>
            </a:extLst>
          </p:cNvPr>
          <p:cNvSpPr/>
          <p:nvPr/>
        </p:nvSpPr>
        <p:spPr>
          <a:xfrm>
            <a:off x="2974930" y="7680752"/>
            <a:ext cx="76065" cy="7606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18" name="Oval 127">
            <a:extLst>
              <a:ext uri="{FF2B5EF4-FFF2-40B4-BE49-F238E27FC236}">
                <a16:creationId xmlns:a16="http://schemas.microsoft.com/office/drawing/2014/main" id="{90EC07C0-1C13-7E43-90FF-6818737AAB1E}"/>
              </a:ext>
            </a:extLst>
          </p:cNvPr>
          <p:cNvSpPr/>
          <p:nvPr/>
        </p:nvSpPr>
        <p:spPr>
          <a:xfrm>
            <a:off x="2973770" y="9033736"/>
            <a:ext cx="76065" cy="7606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22528E-39FA-EC4C-964C-C76D5683C824}"/>
              </a:ext>
            </a:extLst>
          </p:cNvPr>
          <p:cNvSpPr/>
          <p:nvPr/>
        </p:nvSpPr>
        <p:spPr>
          <a:xfrm>
            <a:off x="406005" y="6529398"/>
            <a:ext cx="224131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Randonnée pédestre.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Bénévolat auprès d’associations de seniors. </a:t>
            </a:r>
          </a:p>
        </p:txBody>
      </p:sp>
      <p:sp>
        <p:nvSpPr>
          <p:cNvPr id="319" name="TextBox 153">
            <a:extLst>
              <a:ext uri="{FF2B5EF4-FFF2-40B4-BE49-F238E27FC236}">
                <a16:creationId xmlns:a16="http://schemas.microsoft.com/office/drawing/2014/main" id="{9822BC9E-B0C3-2D4E-935C-6BD449E9C45A}"/>
              </a:ext>
            </a:extLst>
          </p:cNvPr>
          <p:cNvSpPr txBox="1"/>
          <p:nvPr/>
        </p:nvSpPr>
        <p:spPr>
          <a:xfrm>
            <a:off x="430104" y="8386467"/>
            <a:ext cx="2138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VINCENT ALONZO</a:t>
            </a:r>
          </a:p>
          <a:p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Responsible Aide-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Soignant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Hôpital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de Paris</a:t>
            </a:r>
          </a:p>
          <a:p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 : 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+33 1 02 03 04 05</a:t>
            </a:r>
          </a:p>
          <a:p>
            <a:r>
              <a: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 :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mail@mail.com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813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701</Words>
  <Application>Microsoft Macintosh PowerPoint</Application>
  <PresentationFormat>Format A4 (210 x 297 mm)</PresentationFormat>
  <Paragraphs>104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316 - Créer un CV</dc:title>
  <dc:subject/>
  <dc:creator>https://www.creeruncv.com</dc:creator>
  <cp:keywords/>
  <dc:description/>
  <cp:lastModifiedBy>Axel Maille</cp:lastModifiedBy>
  <cp:revision>23</cp:revision>
  <dcterms:created xsi:type="dcterms:W3CDTF">2019-07-07T04:15:42Z</dcterms:created>
  <dcterms:modified xsi:type="dcterms:W3CDTF">2022-08-07T17:19:20Z</dcterms:modified>
  <cp:category/>
</cp:coreProperties>
</file>