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6762"/>
    <a:srgbClr val="1D5B81"/>
    <a:srgbClr val="955D58"/>
    <a:srgbClr val="2B3C4E"/>
    <a:srgbClr val="D8A446"/>
    <a:srgbClr val="214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4E30C3-1789-A54D-8A29-E4F111BAC9C5}" v="48" dt="2020-12-21T16:59:34.0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5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044E30C3-1789-A54D-8A29-E4F111BAC9C5}"/>
    <pc:docChg chg="undo custSel modSld">
      <pc:chgData name="Axel Maille" userId="065ad68c099279a8" providerId="LiveId" clId="{044E30C3-1789-A54D-8A29-E4F111BAC9C5}" dt="2020-12-21T17:00:05.811" v="848" actId="1036"/>
      <pc:docMkLst>
        <pc:docMk/>
      </pc:docMkLst>
      <pc:sldChg chg="addSp delSp modSp mod">
        <pc:chgData name="Axel Maille" userId="065ad68c099279a8" providerId="LiveId" clId="{044E30C3-1789-A54D-8A29-E4F111BAC9C5}" dt="2020-12-21T17:00:05.811" v="848" actId="1036"/>
        <pc:sldMkLst>
          <pc:docMk/>
          <pc:sldMk cId="426432018" sldId="256"/>
        </pc:sldMkLst>
        <pc:spChg chg="add del mod">
          <ac:chgData name="Axel Maille" userId="065ad68c099279a8" providerId="LiveId" clId="{044E30C3-1789-A54D-8A29-E4F111BAC9C5}" dt="2020-12-21T16:50:46.708" v="671" actId="1076"/>
          <ac:spMkLst>
            <pc:docMk/>
            <pc:sldMk cId="426432018" sldId="256"/>
            <ac:spMk id="5" creationId="{00000000-0000-0000-0000-000000000000}"/>
          </ac:spMkLst>
        </pc:spChg>
        <pc:spChg chg="add del mod">
          <ac:chgData name="Axel Maille" userId="065ad68c099279a8" providerId="LiveId" clId="{044E30C3-1789-A54D-8A29-E4F111BAC9C5}" dt="2020-12-21T16:31:10.880" v="229" actId="478"/>
          <ac:spMkLst>
            <pc:docMk/>
            <pc:sldMk cId="426432018" sldId="256"/>
            <ac:spMk id="9" creationId="{00000000-0000-0000-0000-000000000000}"/>
          </ac:spMkLst>
        </pc:spChg>
        <pc:spChg chg="mod">
          <ac:chgData name="Axel Maille" userId="065ad68c099279a8" providerId="LiveId" clId="{044E30C3-1789-A54D-8A29-E4F111BAC9C5}" dt="2020-12-21T16:51:52.901" v="681" actId="207"/>
          <ac:spMkLst>
            <pc:docMk/>
            <pc:sldMk cId="426432018" sldId="256"/>
            <ac:spMk id="10" creationId="{E184F40C-B9F1-4FCF-ADF1-8B77B0C3AD25}"/>
          </ac:spMkLst>
        </pc:spChg>
        <pc:spChg chg="mod">
          <ac:chgData name="Axel Maille" userId="065ad68c099279a8" providerId="LiveId" clId="{044E30C3-1789-A54D-8A29-E4F111BAC9C5}" dt="2020-12-21T16:53:30.878" v="700" actId="207"/>
          <ac:spMkLst>
            <pc:docMk/>
            <pc:sldMk cId="426432018" sldId="256"/>
            <ac:spMk id="11" creationId="{0310B38C-9F44-40EC-AB37-BB325A22D4A4}"/>
          </ac:spMkLst>
        </pc:spChg>
        <pc:spChg chg="mod">
          <ac:chgData name="Axel Maille" userId="065ad68c099279a8" providerId="LiveId" clId="{044E30C3-1789-A54D-8A29-E4F111BAC9C5}" dt="2020-12-21T16:53:20.261" v="699" actId="207"/>
          <ac:spMkLst>
            <pc:docMk/>
            <pc:sldMk cId="426432018" sldId="256"/>
            <ac:spMk id="14" creationId="{035C15EC-F189-4E19-9D7C-16270AC25245}"/>
          </ac:spMkLst>
        </pc:spChg>
        <pc:spChg chg="mod">
          <ac:chgData name="Axel Maille" userId="065ad68c099279a8" providerId="LiveId" clId="{044E30C3-1789-A54D-8A29-E4F111BAC9C5}" dt="2020-12-21T16:53:09.874" v="698" actId="1036"/>
          <ac:spMkLst>
            <pc:docMk/>
            <pc:sldMk cId="426432018" sldId="256"/>
            <ac:spMk id="15" creationId="{90639EE4-430D-4639-A4EA-86B9487EE79F}"/>
          </ac:spMkLst>
        </pc:spChg>
        <pc:spChg chg="add mod">
          <ac:chgData name="Axel Maille" userId="065ad68c099279a8" providerId="LiveId" clId="{044E30C3-1789-A54D-8A29-E4F111BAC9C5}" dt="2020-12-21T17:00:05.811" v="848" actId="1036"/>
          <ac:spMkLst>
            <pc:docMk/>
            <pc:sldMk cId="426432018" sldId="256"/>
            <ac:spMk id="16" creationId="{EB623095-49E6-3141-A0D4-5EA3D4C9DA1B}"/>
          </ac:spMkLst>
        </pc:spChg>
        <pc:spChg chg="mod">
          <ac:chgData name="Axel Maille" userId="065ad68c099279a8" providerId="LiveId" clId="{044E30C3-1789-A54D-8A29-E4F111BAC9C5}" dt="2020-12-21T16:42:46.402" v="584" actId="2711"/>
          <ac:spMkLst>
            <pc:docMk/>
            <pc:sldMk cId="426432018" sldId="256"/>
            <ac:spMk id="21" creationId="{00000000-0000-0000-0000-000000000000}"/>
          </ac:spMkLst>
        </pc:spChg>
        <pc:spChg chg="mod">
          <ac:chgData name="Axel Maille" userId="065ad68c099279a8" providerId="LiveId" clId="{044E30C3-1789-A54D-8A29-E4F111BAC9C5}" dt="2020-12-21T16:43:17.319" v="590" actId="255"/>
          <ac:spMkLst>
            <pc:docMk/>
            <pc:sldMk cId="426432018" sldId="256"/>
            <ac:spMk id="28" creationId="{90639EE4-430D-4639-A4EA-86B9487EE79F}"/>
          </ac:spMkLst>
        </pc:spChg>
        <pc:spChg chg="mod">
          <ac:chgData name="Axel Maille" userId="065ad68c099279a8" providerId="LiveId" clId="{044E30C3-1789-A54D-8A29-E4F111BAC9C5}" dt="2020-12-21T16:43:58.299" v="606" actId="255"/>
          <ac:spMkLst>
            <pc:docMk/>
            <pc:sldMk cId="426432018" sldId="256"/>
            <ac:spMk id="34" creationId="{F3BBE494-EDEC-49C3-86AA-1F43C72606F9}"/>
          </ac:spMkLst>
        </pc:spChg>
        <pc:spChg chg="mod">
          <ac:chgData name="Axel Maille" userId="065ad68c099279a8" providerId="LiveId" clId="{044E30C3-1789-A54D-8A29-E4F111BAC9C5}" dt="2020-12-21T16:43:54.004" v="605" actId="255"/>
          <ac:spMkLst>
            <pc:docMk/>
            <pc:sldMk cId="426432018" sldId="256"/>
            <ac:spMk id="35" creationId="{1C423959-1CB5-4E62-B6E6-DCEEB9A51FEA}"/>
          </ac:spMkLst>
        </pc:spChg>
        <pc:spChg chg="mod">
          <ac:chgData name="Axel Maille" userId="065ad68c099279a8" providerId="LiveId" clId="{044E30C3-1789-A54D-8A29-E4F111BAC9C5}" dt="2020-12-21T16:42:28.676" v="583" actId="255"/>
          <ac:spMkLst>
            <pc:docMk/>
            <pc:sldMk cId="426432018" sldId="256"/>
            <ac:spMk id="36" creationId="{7A5D5D83-F15A-4BA6-9D38-7BD3962059F4}"/>
          </ac:spMkLst>
        </pc:spChg>
        <pc:spChg chg="mod">
          <ac:chgData name="Axel Maille" userId="065ad68c099279a8" providerId="LiveId" clId="{044E30C3-1789-A54D-8A29-E4F111BAC9C5}" dt="2020-12-21T16:37:16.229" v="415"/>
          <ac:spMkLst>
            <pc:docMk/>
            <pc:sldMk cId="426432018" sldId="256"/>
            <ac:spMk id="37" creationId="{00000000-0000-0000-0000-000000000000}"/>
          </ac:spMkLst>
        </pc:spChg>
        <pc:spChg chg="mod">
          <ac:chgData name="Axel Maille" userId="065ad68c099279a8" providerId="LiveId" clId="{044E30C3-1789-A54D-8A29-E4F111BAC9C5}" dt="2020-12-21T16:48:23.682" v="634" actId="207"/>
          <ac:spMkLst>
            <pc:docMk/>
            <pc:sldMk cId="426432018" sldId="256"/>
            <ac:spMk id="38" creationId="{0310B38C-9F44-40EC-AB37-BB325A22D4A4}"/>
          </ac:spMkLst>
        </pc:spChg>
        <pc:spChg chg="mod">
          <ac:chgData name="Axel Maille" userId="065ad68c099279a8" providerId="LiveId" clId="{044E30C3-1789-A54D-8A29-E4F111BAC9C5}" dt="2020-12-21T16:37:16.229" v="415"/>
          <ac:spMkLst>
            <pc:docMk/>
            <pc:sldMk cId="426432018" sldId="256"/>
            <ac:spMk id="39" creationId="{00000000-0000-0000-0000-000000000000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45" creationId="{00000000-0000-0000-0000-000000000000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46" creationId="{00000000-0000-0000-0000-000000000000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47" creationId="{0310B38C-9F44-40EC-AB37-BB325A22D4A4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48" creationId="{F3BBE494-EDEC-49C3-86AA-1F43C72606F9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49" creationId="{1C423959-1CB5-4E62-B6E6-DCEEB9A51FEA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50" creationId="{7A5D5D83-F15A-4BA6-9D38-7BD3962059F4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54" creationId="{00000000-0000-0000-0000-000000000000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55" creationId="{00000000-0000-0000-0000-000000000000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56" creationId="{0310B38C-9F44-40EC-AB37-BB325A22D4A4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57" creationId="{F3BBE494-EDEC-49C3-86AA-1F43C72606F9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58" creationId="{1C423959-1CB5-4E62-B6E6-DCEEB9A51FEA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59" creationId="{7A5D5D83-F15A-4BA6-9D38-7BD3962059F4}"/>
          </ac:spMkLst>
        </pc:spChg>
        <pc:spChg chg="mod">
          <ac:chgData name="Axel Maille" userId="065ad68c099279a8" providerId="LiveId" clId="{044E30C3-1789-A54D-8A29-E4F111BAC9C5}" dt="2020-12-21T16:53:04.096" v="687" actId="1076"/>
          <ac:spMkLst>
            <pc:docMk/>
            <pc:sldMk cId="426432018" sldId="256"/>
            <ac:spMk id="60" creationId="{90639EE4-430D-4639-A4EA-86B9487EE79F}"/>
          </ac:spMkLst>
        </pc:spChg>
        <pc:spChg chg="mod">
          <ac:chgData name="Axel Maille" userId="065ad68c099279a8" providerId="LiveId" clId="{044E30C3-1789-A54D-8A29-E4F111BAC9C5}" dt="2020-12-21T16:41:08.132" v="559"/>
          <ac:spMkLst>
            <pc:docMk/>
            <pc:sldMk cId="426432018" sldId="256"/>
            <ac:spMk id="67" creationId="{00000000-0000-0000-0000-000000000000}"/>
          </ac:spMkLst>
        </pc:spChg>
        <pc:spChg chg="mod">
          <ac:chgData name="Axel Maille" userId="065ad68c099279a8" providerId="LiveId" clId="{044E30C3-1789-A54D-8A29-E4F111BAC9C5}" dt="2020-12-21T16:41:08.132" v="559"/>
          <ac:spMkLst>
            <pc:docMk/>
            <pc:sldMk cId="426432018" sldId="256"/>
            <ac:spMk id="68" creationId="{00000000-0000-0000-0000-000000000000}"/>
          </ac:spMkLst>
        </pc:spChg>
        <pc:spChg chg="mod">
          <ac:chgData name="Axel Maille" userId="065ad68c099279a8" providerId="LiveId" clId="{044E30C3-1789-A54D-8A29-E4F111BAC9C5}" dt="2020-12-21T16:48:30.435" v="637" actId="207"/>
          <ac:spMkLst>
            <pc:docMk/>
            <pc:sldMk cId="426432018" sldId="256"/>
            <ac:spMk id="69" creationId="{0310B38C-9F44-40EC-AB37-BB325A22D4A4}"/>
          </ac:spMkLst>
        </pc:spChg>
        <pc:spChg chg="mod">
          <ac:chgData name="Axel Maille" userId="065ad68c099279a8" providerId="LiveId" clId="{044E30C3-1789-A54D-8A29-E4F111BAC9C5}" dt="2020-12-21T16:44:03.282" v="609" actId="255"/>
          <ac:spMkLst>
            <pc:docMk/>
            <pc:sldMk cId="426432018" sldId="256"/>
            <ac:spMk id="70" creationId="{F3BBE494-EDEC-49C3-86AA-1F43C72606F9}"/>
          </ac:spMkLst>
        </pc:spChg>
        <pc:spChg chg="mod">
          <ac:chgData name="Axel Maille" userId="065ad68c099279a8" providerId="LiveId" clId="{044E30C3-1789-A54D-8A29-E4F111BAC9C5}" dt="2020-12-21T16:43:48.354" v="601" actId="255"/>
          <ac:spMkLst>
            <pc:docMk/>
            <pc:sldMk cId="426432018" sldId="256"/>
            <ac:spMk id="71" creationId="{1C423959-1CB5-4E62-B6E6-DCEEB9A51FEA}"/>
          </ac:spMkLst>
        </pc:spChg>
        <pc:spChg chg="mod">
          <ac:chgData name="Axel Maille" userId="065ad68c099279a8" providerId="LiveId" clId="{044E30C3-1789-A54D-8A29-E4F111BAC9C5}" dt="2020-12-21T16:43:41.304" v="599" actId="255"/>
          <ac:spMkLst>
            <pc:docMk/>
            <pc:sldMk cId="426432018" sldId="256"/>
            <ac:spMk id="72" creationId="{7A5D5D83-F15A-4BA6-9D38-7BD3962059F4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76" creationId="{00000000-0000-0000-0000-000000000000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77" creationId="{00000000-0000-0000-0000-000000000000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78" creationId="{0310B38C-9F44-40EC-AB37-BB325A22D4A4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79" creationId="{F3BBE494-EDEC-49C3-86AA-1F43C72606F9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80" creationId="{1C423959-1CB5-4E62-B6E6-DCEEB9A51FEA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81" creationId="{7A5D5D83-F15A-4BA6-9D38-7BD3962059F4}"/>
          </ac:spMkLst>
        </pc:spChg>
        <pc:spChg chg="del mod">
          <ac:chgData name="Axel Maille" userId="065ad68c099279a8" providerId="LiveId" clId="{044E30C3-1789-A54D-8A29-E4F111BAC9C5}" dt="2020-12-21T16:40:16.063" v="522" actId="478"/>
          <ac:spMkLst>
            <pc:docMk/>
            <pc:sldMk cId="426432018" sldId="256"/>
            <ac:spMk id="85" creationId="{90639EE4-430D-4639-A4EA-86B9487EE79F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93" creationId="{00000000-0000-0000-0000-000000000000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94" creationId="{00000000-0000-0000-0000-000000000000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95" creationId="{0310B38C-9F44-40EC-AB37-BB325A22D4A4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96" creationId="{F3BBE494-EDEC-49C3-86AA-1F43C72606F9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97" creationId="{1C423959-1CB5-4E62-B6E6-DCEEB9A51FEA}"/>
          </ac:spMkLst>
        </pc:spChg>
        <pc:spChg chg="mod">
          <ac:chgData name="Axel Maille" userId="065ad68c099279a8" providerId="LiveId" clId="{044E30C3-1789-A54D-8A29-E4F111BAC9C5}" dt="2020-12-21T16:27:59.674" v="189" actId="2710"/>
          <ac:spMkLst>
            <pc:docMk/>
            <pc:sldMk cId="426432018" sldId="256"/>
            <ac:spMk id="98" creationId="{7A5D5D83-F15A-4BA6-9D38-7BD3962059F4}"/>
          </ac:spMkLst>
        </pc:spChg>
        <pc:spChg chg="mod">
          <ac:chgData name="Axel Maille" userId="065ad68c099279a8" providerId="LiveId" clId="{044E30C3-1789-A54D-8A29-E4F111BAC9C5}" dt="2020-12-21T16:53:34.387" v="701" actId="6549"/>
          <ac:spMkLst>
            <pc:docMk/>
            <pc:sldMk cId="426432018" sldId="256"/>
            <ac:spMk id="99" creationId="{90639EE4-430D-4639-A4EA-86B9487EE79F}"/>
          </ac:spMkLst>
        </pc:spChg>
        <pc:spChg chg="mod">
          <ac:chgData name="Axel Maille" userId="065ad68c099279a8" providerId="LiveId" clId="{044E30C3-1789-A54D-8A29-E4F111BAC9C5}" dt="2020-12-21T16:34:02.384" v="316" actId="20577"/>
          <ac:spMkLst>
            <pc:docMk/>
            <pc:sldMk cId="426432018" sldId="256"/>
            <ac:spMk id="111" creationId="{FD0EA762-DFF4-4ECD-955A-03EDD86A8EB9}"/>
          </ac:spMkLst>
        </pc:spChg>
        <pc:spChg chg="mod">
          <ac:chgData name="Axel Maille" userId="065ad68c099279a8" providerId="LiveId" clId="{044E30C3-1789-A54D-8A29-E4F111BAC9C5}" dt="2020-12-21T16:34:13.569" v="333"/>
          <ac:spMkLst>
            <pc:docMk/>
            <pc:sldMk cId="426432018" sldId="256"/>
            <ac:spMk id="112" creationId="{C92A12A2-0329-46DA-AB8D-78BB0993DFE7}"/>
          </ac:spMkLst>
        </pc:spChg>
        <pc:spChg chg="mod">
          <ac:chgData name="Axel Maille" userId="065ad68c099279a8" providerId="LiveId" clId="{044E30C3-1789-A54D-8A29-E4F111BAC9C5}" dt="2020-12-21T16:34:19.853" v="344" actId="20577"/>
          <ac:spMkLst>
            <pc:docMk/>
            <pc:sldMk cId="426432018" sldId="256"/>
            <ac:spMk id="113" creationId="{89573595-83F8-40A6-98F3-D15BFA633ABF}"/>
          </ac:spMkLst>
        </pc:spChg>
        <pc:spChg chg="del mod">
          <ac:chgData name="Axel Maille" userId="065ad68c099279a8" providerId="LiveId" clId="{044E30C3-1789-A54D-8A29-E4F111BAC9C5}" dt="2020-12-21T16:51:26.145" v="677" actId="478"/>
          <ac:spMkLst>
            <pc:docMk/>
            <pc:sldMk cId="426432018" sldId="256"/>
            <ac:spMk id="114" creationId="{F3E2F4DC-9D86-4605-9D8B-2D2F260D8797}"/>
          </ac:spMkLst>
        </pc:spChg>
        <pc:spChg chg="del mod">
          <ac:chgData name="Axel Maille" userId="065ad68c099279a8" providerId="LiveId" clId="{044E30C3-1789-A54D-8A29-E4F111BAC9C5}" dt="2020-12-21T16:50:22.104" v="667" actId="478"/>
          <ac:spMkLst>
            <pc:docMk/>
            <pc:sldMk cId="426432018" sldId="256"/>
            <ac:spMk id="115" creationId="{6CC8AFAE-B802-45C2-A3CB-B6D8466A77F4}"/>
          </ac:spMkLst>
        </pc:spChg>
        <pc:spChg chg="del">
          <ac:chgData name="Axel Maille" userId="065ad68c099279a8" providerId="LiveId" clId="{044E30C3-1789-A54D-8A29-E4F111BAC9C5}" dt="2020-12-21T16:50:11.161" v="665" actId="478"/>
          <ac:spMkLst>
            <pc:docMk/>
            <pc:sldMk cId="426432018" sldId="256"/>
            <ac:spMk id="116" creationId="{E412B28C-327C-40BE-AF9F-1CBCA5FC3144}"/>
          </ac:spMkLst>
        </pc:spChg>
        <pc:spChg chg="mod">
          <ac:chgData name="Axel Maille" userId="065ad68c099279a8" providerId="LiveId" clId="{044E30C3-1789-A54D-8A29-E4F111BAC9C5}" dt="2020-12-21T16:49:44.506" v="661" actId="207"/>
          <ac:spMkLst>
            <pc:docMk/>
            <pc:sldMk cId="426432018" sldId="256"/>
            <ac:spMk id="117" creationId="{2A4AD49F-D3EE-486C-BD58-2B7A971634BB}"/>
          </ac:spMkLst>
        </pc:spChg>
        <pc:spChg chg="mod">
          <ac:chgData name="Axel Maille" userId="065ad68c099279a8" providerId="LiveId" clId="{044E30C3-1789-A54D-8A29-E4F111BAC9C5}" dt="2020-12-21T16:49:46.468" v="662" actId="207"/>
          <ac:spMkLst>
            <pc:docMk/>
            <pc:sldMk cId="426432018" sldId="256"/>
            <ac:spMk id="118" creationId="{649EC3E5-4D26-4FF4-9515-B0BFADA1124A}"/>
          </ac:spMkLst>
        </pc:spChg>
        <pc:spChg chg="mod">
          <ac:chgData name="Axel Maille" userId="065ad68c099279a8" providerId="LiveId" clId="{044E30C3-1789-A54D-8A29-E4F111BAC9C5}" dt="2020-12-21T16:50:08.120" v="664" actId="207"/>
          <ac:spMkLst>
            <pc:docMk/>
            <pc:sldMk cId="426432018" sldId="256"/>
            <ac:spMk id="119" creationId="{34A9F8FD-823B-4FEF-B523-BA5F2A238E18}"/>
          </ac:spMkLst>
        </pc:spChg>
        <pc:spChg chg="mod">
          <ac:chgData name="Axel Maille" userId="065ad68c099279a8" providerId="LiveId" clId="{044E30C3-1789-A54D-8A29-E4F111BAC9C5}" dt="2020-12-21T16:43:26.100" v="594" actId="255"/>
          <ac:spMkLst>
            <pc:docMk/>
            <pc:sldMk cId="426432018" sldId="256"/>
            <ac:spMk id="120" creationId="{90639EE4-430D-4639-A4EA-86B9487EE79F}"/>
          </ac:spMkLst>
        </pc:spChg>
        <pc:spChg chg="mod">
          <ac:chgData name="Axel Maille" userId="065ad68c099279a8" providerId="LiveId" clId="{044E30C3-1789-A54D-8A29-E4F111BAC9C5}" dt="2020-12-21T16:52:32.157" v="684" actId="207"/>
          <ac:spMkLst>
            <pc:docMk/>
            <pc:sldMk cId="426432018" sldId="256"/>
            <ac:spMk id="128" creationId="{E736D419-2455-490B-BDCD-10536E2F5DDA}"/>
          </ac:spMkLst>
        </pc:spChg>
        <pc:spChg chg="mod">
          <ac:chgData name="Axel Maille" userId="065ad68c099279a8" providerId="LiveId" clId="{044E30C3-1789-A54D-8A29-E4F111BAC9C5}" dt="2020-12-21T16:52:25.036" v="683" actId="207"/>
          <ac:spMkLst>
            <pc:docMk/>
            <pc:sldMk cId="426432018" sldId="256"/>
            <ac:spMk id="129" creationId="{929E237D-9E49-4C03-A524-C68B265A92FB}"/>
          </ac:spMkLst>
        </pc:spChg>
        <pc:spChg chg="mod">
          <ac:chgData name="Axel Maille" userId="065ad68c099279a8" providerId="LiveId" clId="{044E30C3-1789-A54D-8A29-E4F111BAC9C5}" dt="2020-12-21T16:52:41.764" v="685" actId="207"/>
          <ac:spMkLst>
            <pc:docMk/>
            <pc:sldMk cId="426432018" sldId="256"/>
            <ac:spMk id="130" creationId="{11420DC5-E0DB-483E-9B65-FB278302A303}"/>
          </ac:spMkLst>
        </pc:spChg>
        <pc:spChg chg="mod">
          <ac:chgData name="Axel Maille" userId="065ad68c099279a8" providerId="LiveId" clId="{044E30C3-1789-A54D-8A29-E4F111BAC9C5}" dt="2020-12-21T16:52:43.813" v="686" actId="207"/>
          <ac:spMkLst>
            <pc:docMk/>
            <pc:sldMk cId="426432018" sldId="256"/>
            <ac:spMk id="131" creationId="{8D1B5D8C-5E57-4F51-AC6B-3DE0E93EC626}"/>
          </ac:spMkLst>
        </pc:spChg>
        <pc:spChg chg="mod">
          <ac:chgData name="Axel Maille" userId="065ad68c099279a8" providerId="LiveId" clId="{044E30C3-1789-A54D-8A29-E4F111BAC9C5}" dt="2020-12-21T16:34:29.121" v="351" actId="20577"/>
          <ac:spMkLst>
            <pc:docMk/>
            <pc:sldMk cId="426432018" sldId="256"/>
            <ac:spMk id="132" creationId="{82F603B7-411E-4C40-88E5-FE76227ABD79}"/>
          </ac:spMkLst>
        </pc:spChg>
        <pc:spChg chg="del mod">
          <ac:chgData name="Axel Maille" userId="065ad68c099279a8" providerId="LiveId" clId="{044E30C3-1789-A54D-8A29-E4F111BAC9C5}" dt="2020-12-21T16:51:20.345" v="676" actId="478"/>
          <ac:spMkLst>
            <pc:docMk/>
            <pc:sldMk cId="426432018" sldId="256"/>
            <ac:spMk id="133" creationId="{78AE1E9B-100B-4E5B-824C-81D7BE64B6F6}"/>
          </ac:spMkLst>
        </pc:spChg>
        <pc:spChg chg="del">
          <ac:chgData name="Axel Maille" userId="065ad68c099279a8" providerId="LiveId" clId="{044E30C3-1789-A54D-8A29-E4F111BAC9C5}" dt="2020-12-21T16:51:05.459" v="674" actId="478"/>
          <ac:spMkLst>
            <pc:docMk/>
            <pc:sldMk cId="426432018" sldId="256"/>
            <ac:spMk id="134" creationId="{B4E58A29-DA04-4D99-9AFF-5581AF095102}"/>
          </ac:spMkLst>
        </pc:spChg>
        <pc:spChg chg="del">
          <ac:chgData name="Axel Maille" userId="065ad68c099279a8" providerId="LiveId" clId="{044E30C3-1789-A54D-8A29-E4F111BAC9C5}" dt="2020-12-21T16:50:57.441" v="673" actId="478"/>
          <ac:spMkLst>
            <pc:docMk/>
            <pc:sldMk cId="426432018" sldId="256"/>
            <ac:spMk id="135" creationId="{3D4C5C1A-BEB4-4EAD-83BB-046541FA49E0}"/>
          </ac:spMkLst>
        </pc:spChg>
        <pc:spChg chg="del">
          <ac:chgData name="Axel Maille" userId="065ad68c099279a8" providerId="LiveId" clId="{044E30C3-1789-A54D-8A29-E4F111BAC9C5}" dt="2020-12-21T16:50:54.985" v="672" actId="478"/>
          <ac:spMkLst>
            <pc:docMk/>
            <pc:sldMk cId="426432018" sldId="256"/>
            <ac:spMk id="136" creationId="{90526CAF-CD67-4FD4-88BF-C07DFA8C17F4}"/>
          </ac:spMkLst>
        </pc:spChg>
        <pc:spChg chg="mod">
          <ac:chgData name="Axel Maille" userId="065ad68c099279a8" providerId="LiveId" clId="{044E30C3-1789-A54D-8A29-E4F111BAC9C5}" dt="2020-12-21T16:34:36.334" v="355" actId="20577"/>
          <ac:spMkLst>
            <pc:docMk/>
            <pc:sldMk cId="426432018" sldId="256"/>
            <ac:spMk id="137" creationId="{F4FBB5D9-5A44-4D88-815E-D8FD1B86BA6E}"/>
          </ac:spMkLst>
        </pc:spChg>
        <pc:spChg chg="mod">
          <ac:chgData name="Axel Maille" userId="065ad68c099279a8" providerId="LiveId" clId="{044E30C3-1789-A54D-8A29-E4F111BAC9C5}" dt="2020-12-21T16:34:38.697" v="356"/>
          <ac:spMkLst>
            <pc:docMk/>
            <pc:sldMk cId="426432018" sldId="256"/>
            <ac:spMk id="138" creationId="{F5405145-A9A3-4065-AC7B-1B50D99A9A35}"/>
          </ac:spMkLst>
        </pc:spChg>
        <pc:spChg chg="mod">
          <ac:chgData name="Axel Maille" userId="065ad68c099279a8" providerId="LiveId" clId="{044E30C3-1789-A54D-8A29-E4F111BAC9C5}" dt="2020-12-21T16:34:39.671" v="357"/>
          <ac:spMkLst>
            <pc:docMk/>
            <pc:sldMk cId="426432018" sldId="256"/>
            <ac:spMk id="139" creationId="{BD51E5D2-F830-4B08-B291-3109894D2F86}"/>
          </ac:spMkLst>
        </pc:spChg>
        <pc:spChg chg="mod">
          <ac:chgData name="Axel Maille" userId="065ad68c099279a8" providerId="LiveId" clId="{044E30C3-1789-A54D-8A29-E4F111BAC9C5}" dt="2020-12-21T16:56:25.247" v="829" actId="1076"/>
          <ac:spMkLst>
            <pc:docMk/>
            <pc:sldMk cId="426432018" sldId="256"/>
            <ac:spMk id="141" creationId="{90639EE4-430D-4639-A4EA-86B9487EE79F}"/>
          </ac:spMkLst>
        </pc:spChg>
        <pc:spChg chg="del mod">
          <ac:chgData name="Axel Maille" userId="065ad68c099279a8" providerId="LiveId" clId="{044E30C3-1789-A54D-8A29-E4F111BAC9C5}" dt="2020-12-21T16:55:24.505" v="804" actId="478"/>
          <ac:spMkLst>
            <pc:docMk/>
            <pc:sldMk cId="426432018" sldId="256"/>
            <ac:spMk id="147" creationId="{1EA4FE27-7E06-4146-8807-1444F31E3692}"/>
          </ac:spMkLst>
        </pc:spChg>
        <pc:spChg chg="del mod">
          <ac:chgData name="Axel Maille" userId="065ad68c099279a8" providerId="LiveId" clId="{044E30C3-1789-A54D-8A29-E4F111BAC9C5}" dt="2020-12-21T16:55:21.867" v="803" actId="478"/>
          <ac:spMkLst>
            <pc:docMk/>
            <pc:sldMk cId="426432018" sldId="256"/>
            <ac:spMk id="148" creationId="{7959E2D7-6D7A-4017-839D-4D56682417EB}"/>
          </ac:spMkLst>
        </pc:spChg>
        <pc:spChg chg="del mod">
          <ac:chgData name="Axel Maille" userId="065ad68c099279a8" providerId="LiveId" clId="{044E30C3-1789-A54D-8A29-E4F111BAC9C5}" dt="2020-12-21T16:55:21.867" v="803" actId="478"/>
          <ac:spMkLst>
            <pc:docMk/>
            <pc:sldMk cId="426432018" sldId="256"/>
            <ac:spMk id="149" creationId="{61504370-BCA2-4E6A-B1B6-0BDE61D90910}"/>
          </ac:spMkLst>
        </pc:spChg>
        <pc:spChg chg="del mod">
          <ac:chgData name="Axel Maille" userId="065ad68c099279a8" providerId="LiveId" clId="{044E30C3-1789-A54D-8A29-E4F111BAC9C5}" dt="2020-12-21T16:55:21.867" v="803" actId="478"/>
          <ac:spMkLst>
            <pc:docMk/>
            <pc:sldMk cId="426432018" sldId="256"/>
            <ac:spMk id="150" creationId="{6AF62577-0AF0-47C0-936A-E722CE6E70EF}"/>
          </ac:spMkLst>
        </pc:spChg>
        <pc:spChg chg="del mod">
          <ac:chgData name="Axel Maille" userId="065ad68c099279a8" providerId="LiveId" clId="{044E30C3-1789-A54D-8A29-E4F111BAC9C5}" dt="2020-12-21T16:55:21.867" v="803" actId="478"/>
          <ac:spMkLst>
            <pc:docMk/>
            <pc:sldMk cId="426432018" sldId="256"/>
            <ac:spMk id="151" creationId="{222F11DD-4612-4E32-80F3-71930D8A1430}"/>
          </ac:spMkLst>
        </pc:spChg>
        <pc:spChg chg="del mod">
          <ac:chgData name="Axel Maille" userId="065ad68c099279a8" providerId="LiveId" clId="{044E30C3-1789-A54D-8A29-E4F111BAC9C5}" dt="2020-12-21T16:55:21.867" v="803" actId="478"/>
          <ac:spMkLst>
            <pc:docMk/>
            <pc:sldMk cId="426432018" sldId="256"/>
            <ac:spMk id="152" creationId="{754A4AAC-32DF-4330-BB67-1C536C93A1C4}"/>
          </ac:spMkLst>
        </pc:spChg>
        <pc:spChg chg="mod">
          <ac:chgData name="Axel Maille" userId="065ad68c099279a8" providerId="LiveId" clId="{044E30C3-1789-A54D-8A29-E4F111BAC9C5}" dt="2020-12-21T16:48:38.435" v="639" actId="207"/>
          <ac:spMkLst>
            <pc:docMk/>
            <pc:sldMk cId="426432018" sldId="256"/>
            <ac:spMk id="156" creationId="{8DED0DEE-BA48-428F-922D-A5C8AA2CA60D}"/>
          </ac:spMkLst>
        </pc:spChg>
        <pc:spChg chg="mod">
          <ac:chgData name="Axel Maille" userId="065ad68c099279a8" providerId="LiveId" clId="{044E30C3-1789-A54D-8A29-E4F111BAC9C5}" dt="2020-12-21T16:48:40.587" v="640" actId="207"/>
          <ac:spMkLst>
            <pc:docMk/>
            <pc:sldMk cId="426432018" sldId="256"/>
            <ac:spMk id="159" creationId="{7C9D2309-4B9B-4DDE-8C16-D8487709504A}"/>
          </ac:spMkLst>
        </pc:spChg>
        <pc:spChg chg="mod">
          <ac:chgData name="Axel Maille" userId="065ad68c099279a8" providerId="LiveId" clId="{044E30C3-1789-A54D-8A29-E4F111BAC9C5}" dt="2020-12-21T16:48:42.324" v="641" actId="207"/>
          <ac:spMkLst>
            <pc:docMk/>
            <pc:sldMk cId="426432018" sldId="256"/>
            <ac:spMk id="162" creationId="{CFB521A4-B352-4206-A55D-AF951942F15D}"/>
          </ac:spMkLst>
        </pc:spChg>
        <pc:spChg chg="mod">
          <ac:chgData name="Axel Maille" userId="065ad68c099279a8" providerId="LiveId" clId="{044E30C3-1789-A54D-8A29-E4F111BAC9C5}" dt="2020-12-21T16:48:43.892" v="642" actId="207"/>
          <ac:spMkLst>
            <pc:docMk/>
            <pc:sldMk cId="426432018" sldId="256"/>
            <ac:spMk id="165" creationId="{B35AE7E0-0961-46ED-9585-C867149E09A1}"/>
          </ac:spMkLst>
        </pc:spChg>
        <pc:spChg chg="mod">
          <ac:chgData name="Axel Maille" userId="065ad68c099279a8" providerId="LiveId" clId="{044E30C3-1789-A54D-8A29-E4F111BAC9C5}" dt="2020-12-21T16:48:45.604" v="643" actId="207"/>
          <ac:spMkLst>
            <pc:docMk/>
            <pc:sldMk cId="426432018" sldId="256"/>
            <ac:spMk id="168" creationId="{635114F2-4550-428C-8508-FCA67A24AE0D}"/>
          </ac:spMkLst>
        </pc:spChg>
        <pc:spChg chg="mod">
          <ac:chgData name="Axel Maille" userId="065ad68c099279a8" providerId="LiveId" clId="{044E30C3-1789-A54D-8A29-E4F111BAC9C5}" dt="2020-12-21T16:48:47.179" v="644" actId="207"/>
          <ac:spMkLst>
            <pc:docMk/>
            <pc:sldMk cId="426432018" sldId="256"/>
            <ac:spMk id="171" creationId="{828DEEF0-DF3F-46B5-895B-1F323817EC47}"/>
          </ac:spMkLst>
        </pc:spChg>
        <pc:spChg chg="mod">
          <ac:chgData name="Axel Maille" userId="065ad68c099279a8" providerId="LiveId" clId="{044E30C3-1789-A54D-8A29-E4F111BAC9C5}" dt="2020-12-21T16:38:10.250" v="442"/>
          <ac:spMkLst>
            <pc:docMk/>
            <pc:sldMk cId="426432018" sldId="256"/>
            <ac:spMk id="177" creationId="{9B6BC79C-6BAB-EF44-B1B9-9A3072A82765}"/>
          </ac:spMkLst>
        </pc:spChg>
        <pc:spChg chg="mod">
          <ac:chgData name="Axel Maille" userId="065ad68c099279a8" providerId="LiveId" clId="{044E30C3-1789-A54D-8A29-E4F111BAC9C5}" dt="2020-12-21T16:38:10.250" v="442"/>
          <ac:spMkLst>
            <pc:docMk/>
            <pc:sldMk cId="426432018" sldId="256"/>
            <ac:spMk id="178" creationId="{5AD0EF15-C28E-7C4F-B044-E9C4A79168E1}"/>
          </ac:spMkLst>
        </pc:spChg>
        <pc:spChg chg="mod">
          <ac:chgData name="Axel Maille" userId="065ad68c099279a8" providerId="LiveId" clId="{044E30C3-1789-A54D-8A29-E4F111BAC9C5}" dt="2020-12-21T16:56:17.013" v="828" actId="1076"/>
          <ac:spMkLst>
            <pc:docMk/>
            <pc:sldMk cId="426432018" sldId="256"/>
            <ac:spMk id="179" creationId="{90639EE4-430D-4639-A4EA-86B9487EE79F}"/>
          </ac:spMkLst>
        </pc:spChg>
        <pc:spChg chg="mod">
          <ac:chgData name="Axel Maille" userId="065ad68c099279a8" providerId="LiveId" clId="{044E30C3-1789-A54D-8A29-E4F111BAC9C5}" dt="2020-12-21T16:56:17.013" v="828" actId="1076"/>
          <ac:spMkLst>
            <pc:docMk/>
            <pc:sldMk cId="426432018" sldId="256"/>
            <ac:spMk id="183" creationId="{1EA4FE27-7E06-4146-8807-1444F31E3692}"/>
          </ac:spMkLst>
        </pc:spChg>
        <pc:spChg chg="mod">
          <ac:chgData name="Axel Maille" userId="065ad68c099279a8" providerId="LiveId" clId="{044E30C3-1789-A54D-8A29-E4F111BAC9C5}" dt="2020-12-21T16:56:17.013" v="828" actId="1076"/>
          <ac:spMkLst>
            <pc:docMk/>
            <pc:sldMk cId="426432018" sldId="256"/>
            <ac:spMk id="184" creationId="{7959E2D7-6D7A-4017-839D-4D56682417EB}"/>
          </ac:spMkLst>
        </pc:spChg>
        <pc:spChg chg="mod">
          <ac:chgData name="Axel Maille" userId="065ad68c099279a8" providerId="LiveId" clId="{044E30C3-1789-A54D-8A29-E4F111BAC9C5}" dt="2020-12-21T16:56:17.013" v="828" actId="1076"/>
          <ac:spMkLst>
            <pc:docMk/>
            <pc:sldMk cId="426432018" sldId="256"/>
            <ac:spMk id="185" creationId="{61504370-BCA2-4E6A-B1B6-0BDE61D90910}"/>
          </ac:spMkLst>
        </pc:spChg>
        <pc:spChg chg="mod">
          <ac:chgData name="Axel Maille" userId="065ad68c099279a8" providerId="LiveId" clId="{044E30C3-1789-A54D-8A29-E4F111BAC9C5}" dt="2020-12-21T16:48:48.771" v="645" actId="207"/>
          <ac:spMkLst>
            <pc:docMk/>
            <pc:sldMk cId="426432018" sldId="256"/>
            <ac:spMk id="187" creationId="{8DED0DEE-BA48-428F-922D-A5C8AA2CA60D}"/>
          </ac:spMkLst>
        </pc:spChg>
        <pc:spChg chg="mod">
          <ac:chgData name="Axel Maille" userId="065ad68c099279a8" providerId="LiveId" clId="{044E30C3-1789-A54D-8A29-E4F111BAC9C5}" dt="2020-12-21T16:48:50.300" v="646" actId="207"/>
          <ac:spMkLst>
            <pc:docMk/>
            <pc:sldMk cId="426432018" sldId="256"/>
            <ac:spMk id="190" creationId="{7C9D2309-4B9B-4DDE-8C16-D8487709504A}"/>
          </ac:spMkLst>
        </pc:spChg>
        <pc:spChg chg="mod">
          <ac:chgData name="Axel Maille" userId="065ad68c099279a8" providerId="LiveId" clId="{044E30C3-1789-A54D-8A29-E4F111BAC9C5}" dt="2020-12-21T16:48:51.931" v="647" actId="207"/>
          <ac:spMkLst>
            <pc:docMk/>
            <pc:sldMk cId="426432018" sldId="256"/>
            <ac:spMk id="193" creationId="{CFB521A4-B352-4206-A55D-AF951942F15D}"/>
          </ac:spMkLst>
        </pc:spChg>
        <pc:spChg chg="mod">
          <ac:chgData name="Axel Maille" userId="065ad68c099279a8" providerId="LiveId" clId="{044E30C3-1789-A54D-8A29-E4F111BAC9C5}" dt="2020-12-21T16:56:08.429" v="827" actId="1076"/>
          <ac:spMkLst>
            <pc:docMk/>
            <pc:sldMk cId="426432018" sldId="256"/>
            <ac:spMk id="195" creationId="{90639EE4-430D-4639-A4EA-86B9487EE79F}"/>
          </ac:spMkLst>
        </pc:spChg>
        <pc:spChg chg="mod">
          <ac:chgData name="Axel Maille" userId="065ad68c099279a8" providerId="LiveId" clId="{044E30C3-1789-A54D-8A29-E4F111BAC9C5}" dt="2020-12-21T16:48:26.187" v="635" actId="207"/>
          <ac:spMkLst>
            <pc:docMk/>
            <pc:sldMk cId="426432018" sldId="256"/>
            <ac:spMk id="199" creationId="{1DAD34CD-A777-B847-BE7A-6206BC6147E1}"/>
          </ac:spMkLst>
        </pc:spChg>
        <pc:spChg chg="mod">
          <ac:chgData name="Axel Maille" userId="065ad68c099279a8" providerId="LiveId" clId="{044E30C3-1789-A54D-8A29-E4F111BAC9C5}" dt="2020-12-21T16:44:00.420" v="607" actId="255"/>
          <ac:spMkLst>
            <pc:docMk/>
            <pc:sldMk cId="426432018" sldId="256"/>
            <ac:spMk id="200" creationId="{89BFA07E-CAAE-2E44-9409-3FEA0DB02133}"/>
          </ac:spMkLst>
        </pc:spChg>
        <pc:spChg chg="mod">
          <ac:chgData name="Axel Maille" userId="065ad68c099279a8" providerId="LiveId" clId="{044E30C3-1789-A54D-8A29-E4F111BAC9C5}" dt="2020-12-21T16:56:08.429" v="827" actId="1076"/>
          <ac:spMkLst>
            <pc:docMk/>
            <pc:sldMk cId="426432018" sldId="256"/>
            <ac:spMk id="201" creationId="{D372B0EA-A521-4F3C-B362-C10EC6D95DCE}"/>
          </ac:spMkLst>
        </pc:spChg>
        <pc:spChg chg="mod">
          <ac:chgData name="Axel Maille" userId="065ad68c099279a8" providerId="LiveId" clId="{044E30C3-1789-A54D-8A29-E4F111BAC9C5}" dt="2020-12-21T16:43:52.912" v="604" actId="255"/>
          <ac:spMkLst>
            <pc:docMk/>
            <pc:sldMk cId="426432018" sldId="256"/>
            <ac:spMk id="202" creationId="{63C1A804-19E3-694C-A183-7FE0D20ED7BC}"/>
          </ac:spMkLst>
        </pc:spChg>
        <pc:spChg chg="mod">
          <ac:chgData name="Axel Maille" userId="065ad68c099279a8" providerId="LiveId" clId="{044E30C3-1789-A54D-8A29-E4F111BAC9C5}" dt="2020-12-21T16:38:22.135" v="460" actId="20577"/>
          <ac:spMkLst>
            <pc:docMk/>
            <pc:sldMk cId="426432018" sldId="256"/>
            <ac:spMk id="203" creationId="{7F485D35-74D5-854B-9CCD-6FE1318D4D58}"/>
          </ac:spMkLst>
        </pc:spChg>
        <pc:spChg chg="del mod">
          <ac:chgData name="Axel Maille" userId="065ad68c099279a8" providerId="LiveId" clId="{044E30C3-1789-A54D-8A29-E4F111BAC9C5}" dt="2020-12-21T16:54:14.978" v="758" actId="478"/>
          <ac:spMkLst>
            <pc:docMk/>
            <pc:sldMk cId="426432018" sldId="256"/>
            <ac:spMk id="204" creationId="{D372B0EA-A521-4F3C-B362-C10EC6D95DCE}"/>
          </ac:spMkLst>
        </pc:spChg>
        <pc:spChg chg="mod">
          <ac:chgData name="Axel Maille" userId="065ad68c099279a8" providerId="LiveId" clId="{044E30C3-1789-A54D-8A29-E4F111BAC9C5}" dt="2020-12-21T16:39:49.390" v="497"/>
          <ac:spMkLst>
            <pc:docMk/>
            <pc:sldMk cId="426432018" sldId="256"/>
            <ac:spMk id="208" creationId="{E0476647-1BEB-B547-BE9F-462081406E0B}"/>
          </ac:spMkLst>
        </pc:spChg>
        <pc:spChg chg="mod">
          <ac:chgData name="Axel Maille" userId="065ad68c099279a8" providerId="LiveId" clId="{044E30C3-1789-A54D-8A29-E4F111BAC9C5}" dt="2020-12-21T16:39:49.390" v="497"/>
          <ac:spMkLst>
            <pc:docMk/>
            <pc:sldMk cId="426432018" sldId="256"/>
            <ac:spMk id="209" creationId="{70959FFE-0BCE-9A40-B58D-BC260CFE89C6}"/>
          </ac:spMkLst>
        </pc:spChg>
        <pc:spChg chg="mod">
          <ac:chgData name="Axel Maille" userId="065ad68c099279a8" providerId="LiveId" clId="{044E30C3-1789-A54D-8A29-E4F111BAC9C5}" dt="2020-12-21T16:48:28.364" v="636" actId="207"/>
          <ac:spMkLst>
            <pc:docMk/>
            <pc:sldMk cId="426432018" sldId="256"/>
            <ac:spMk id="210" creationId="{5060EB0D-A595-FB40-90E3-E67B0944794E}"/>
          </ac:spMkLst>
        </pc:spChg>
        <pc:spChg chg="mod">
          <ac:chgData name="Axel Maille" userId="065ad68c099279a8" providerId="LiveId" clId="{044E30C3-1789-A54D-8A29-E4F111BAC9C5}" dt="2020-12-21T16:44:01.852" v="608" actId="255"/>
          <ac:spMkLst>
            <pc:docMk/>
            <pc:sldMk cId="426432018" sldId="256"/>
            <ac:spMk id="211" creationId="{16312650-A0BB-8944-95DD-5BBE12B2F4F8}"/>
          </ac:spMkLst>
        </pc:spChg>
        <pc:spChg chg="mod">
          <ac:chgData name="Axel Maille" userId="065ad68c099279a8" providerId="LiveId" clId="{044E30C3-1789-A54D-8A29-E4F111BAC9C5}" dt="2020-12-21T16:43:51.573" v="603" actId="255"/>
          <ac:spMkLst>
            <pc:docMk/>
            <pc:sldMk cId="426432018" sldId="256"/>
            <ac:spMk id="212" creationId="{E4CBCF42-F6CB-6F4C-B1C7-D0141CAD1450}"/>
          </ac:spMkLst>
        </pc:spChg>
        <pc:spChg chg="mod">
          <ac:chgData name="Axel Maille" userId="065ad68c099279a8" providerId="LiveId" clId="{044E30C3-1789-A54D-8A29-E4F111BAC9C5}" dt="2020-12-21T16:40:01.938" v="521" actId="20577"/>
          <ac:spMkLst>
            <pc:docMk/>
            <pc:sldMk cId="426432018" sldId="256"/>
            <ac:spMk id="213" creationId="{00A9F79E-17E6-5E4B-96E3-F25EC9326DEB}"/>
          </ac:spMkLst>
        </pc:spChg>
        <pc:spChg chg="mod">
          <ac:chgData name="Axel Maille" userId="065ad68c099279a8" providerId="LiveId" clId="{044E30C3-1789-A54D-8A29-E4F111BAC9C5}" dt="2020-12-21T16:41:14.911" v="563"/>
          <ac:spMkLst>
            <pc:docMk/>
            <pc:sldMk cId="426432018" sldId="256"/>
            <ac:spMk id="217" creationId="{C086F3A0-5E3E-CA48-92F1-9BA5E85EDF43}"/>
          </ac:spMkLst>
        </pc:spChg>
        <pc:spChg chg="mod">
          <ac:chgData name="Axel Maille" userId="065ad68c099279a8" providerId="LiveId" clId="{044E30C3-1789-A54D-8A29-E4F111BAC9C5}" dt="2020-12-21T16:41:14.911" v="563"/>
          <ac:spMkLst>
            <pc:docMk/>
            <pc:sldMk cId="426432018" sldId="256"/>
            <ac:spMk id="218" creationId="{10879194-B9CF-8B4C-B86C-C51E0B23B558}"/>
          </ac:spMkLst>
        </pc:spChg>
        <pc:spChg chg="mod">
          <ac:chgData name="Axel Maille" userId="065ad68c099279a8" providerId="LiveId" clId="{044E30C3-1789-A54D-8A29-E4F111BAC9C5}" dt="2020-12-21T16:48:32.188" v="638" actId="207"/>
          <ac:spMkLst>
            <pc:docMk/>
            <pc:sldMk cId="426432018" sldId="256"/>
            <ac:spMk id="219" creationId="{DFF839DD-10AC-0F42-8152-6890B9A34478}"/>
          </ac:spMkLst>
        </pc:spChg>
        <pc:spChg chg="mod">
          <ac:chgData name="Axel Maille" userId="065ad68c099279a8" providerId="LiveId" clId="{044E30C3-1789-A54D-8A29-E4F111BAC9C5}" dt="2020-12-21T16:44:04.551" v="610" actId="255"/>
          <ac:spMkLst>
            <pc:docMk/>
            <pc:sldMk cId="426432018" sldId="256"/>
            <ac:spMk id="220" creationId="{C4E5F430-6928-304C-A101-0255B9BEBF00}"/>
          </ac:spMkLst>
        </pc:spChg>
        <pc:spChg chg="mod">
          <ac:chgData name="Axel Maille" userId="065ad68c099279a8" providerId="LiveId" clId="{044E30C3-1789-A54D-8A29-E4F111BAC9C5}" dt="2020-12-21T16:43:49.862" v="602" actId="255"/>
          <ac:spMkLst>
            <pc:docMk/>
            <pc:sldMk cId="426432018" sldId="256"/>
            <ac:spMk id="221" creationId="{F546804F-F48E-CE44-AD31-1AC22F56B303}"/>
          </ac:spMkLst>
        </pc:spChg>
        <pc:spChg chg="mod">
          <ac:chgData name="Axel Maille" userId="065ad68c099279a8" providerId="LiveId" clId="{044E30C3-1789-A54D-8A29-E4F111BAC9C5}" dt="2020-12-21T16:43:42.752" v="600" actId="255"/>
          <ac:spMkLst>
            <pc:docMk/>
            <pc:sldMk cId="426432018" sldId="256"/>
            <ac:spMk id="222" creationId="{709C7B3C-D526-464D-968B-8FAC44FFDB5C}"/>
          </ac:spMkLst>
        </pc:spChg>
        <pc:spChg chg="add mod">
          <ac:chgData name="Axel Maille" userId="065ad68c099279a8" providerId="LiveId" clId="{044E30C3-1789-A54D-8A29-E4F111BAC9C5}" dt="2020-12-21T16:56:25.247" v="829" actId="1076"/>
          <ac:spMkLst>
            <pc:docMk/>
            <pc:sldMk cId="426432018" sldId="256"/>
            <ac:spMk id="223" creationId="{8BF0506A-1110-474D-B056-AC266FD73D5B}"/>
          </ac:spMkLst>
        </pc:spChg>
        <pc:spChg chg="add mod">
          <ac:chgData name="Axel Maille" userId="065ad68c099279a8" providerId="LiveId" clId="{044E30C3-1789-A54D-8A29-E4F111BAC9C5}" dt="2020-12-21T16:59:56.502" v="844" actId="1037"/>
          <ac:spMkLst>
            <pc:docMk/>
            <pc:sldMk cId="426432018" sldId="256"/>
            <ac:spMk id="224" creationId="{9AE9ED5E-C11C-FF49-8BCE-813BF9309E4D}"/>
          </ac:spMkLst>
        </pc:spChg>
        <pc:grpChg chg="mod">
          <ac:chgData name="Axel Maille" userId="065ad68c099279a8" providerId="LiveId" clId="{044E30C3-1789-A54D-8A29-E4F111BAC9C5}" dt="2020-12-21T16:42:46.402" v="584" actId="2711"/>
          <ac:grpSpMkLst>
            <pc:docMk/>
            <pc:sldMk cId="426432018" sldId="256"/>
            <ac:grpSpMk id="2" creationId="{3F8A0B96-C6A5-41D8-B924-6213ACCBCD31}"/>
          </ac:grpSpMkLst>
        </pc:grpChg>
        <pc:grpChg chg="mod">
          <ac:chgData name="Axel Maille" userId="065ad68c099279a8" providerId="LiveId" clId="{044E30C3-1789-A54D-8A29-E4F111BAC9C5}" dt="2020-12-21T16:53:09.874" v="698" actId="1036"/>
          <ac:grpSpMkLst>
            <pc:docMk/>
            <pc:sldMk cId="426432018" sldId="256"/>
            <ac:grpSpMk id="26" creationId="{00000000-0000-0000-0000-000000000000}"/>
          </ac:grpSpMkLst>
        </pc:grpChg>
        <pc:grpChg chg="mod">
          <ac:chgData name="Axel Maille" userId="065ad68c099279a8" providerId="LiveId" clId="{044E30C3-1789-A54D-8A29-E4F111BAC9C5}" dt="2020-12-21T16:42:46.402" v="584" actId="2711"/>
          <ac:grpSpMkLst>
            <pc:docMk/>
            <pc:sldMk cId="426432018" sldId="256"/>
            <ac:grpSpMk id="29" creationId="{00000000-0000-0000-0000-000000000000}"/>
          </ac:grpSpMkLst>
        </pc:grpChg>
        <pc:grpChg chg="mod">
          <ac:chgData name="Axel Maille" userId="065ad68c099279a8" providerId="LiveId" clId="{044E30C3-1789-A54D-8A29-E4F111BAC9C5}" dt="2020-12-21T16:37:16.229" v="415"/>
          <ac:grpSpMkLst>
            <pc:docMk/>
            <pc:sldMk cId="426432018" sldId="256"/>
            <ac:grpSpMk id="33" creationId="{58A0C09C-AD66-4853-9432-402A00F16CD5}"/>
          </ac:grpSpMkLst>
        </pc:grpChg>
        <pc:grpChg chg="mod">
          <ac:chgData name="Axel Maille" userId="065ad68c099279a8" providerId="LiveId" clId="{044E30C3-1789-A54D-8A29-E4F111BAC9C5}" dt="2020-12-21T16:37:16.229" v="415"/>
          <ac:grpSpMkLst>
            <pc:docMk/>
            <pc:sldMk cId="426432018" sldId="256"/>
            <ac:grpSpMk id="40" creationId="{00000000-0000-0000-0000-000000000000}"/>
          </ac:grpSpMkLst>
        </pc:grpChg>
        <pc:grpChg chg="mod">
          <ac:chgData name="Axel Maille" userId="065ad68c099279a8" providerId="LiveId" clId="{044E30C3-1789-A54D-8A29-E4F111BAC9C5}" dt="2020-12-21T16:42:46.402" v="584" actId="2711"/>
          <ac:grpSpMkLst>
            <pc:docMk/>
            <pc:sldMk cId="426432018" sldId="256"/>
            <ac:grpSpMk id="41" creationId="{00000000-0000-0000-0000-000000000000}"/>
          </ac:grpSpMkLst>
        </pc:grpChg>
        <pc:grpChg chg="del mod">
          <ac:chgData name="Axel Maille" userId="065ad68c099279a8" providerId="LiveId" clId="{044E30C3-1789-A54D-8A29-E4F111BAC9C5}" dt="2020-12-21T16:35:04.095" v="358" actId="478"/>
          <ac:grpSpMkLst>
            <pc:docMk/>
            <pc:sldMk cId="426432018" sldId="256"/>
            <ac:grpSpMk id="42" creationId="{00000000-0000-0000-0000-000000000000}"/>
          </ac:grpSpMkLst>
        </pc:grpChg>
        <pc:grpChg chg="mod">
          <ac:chgData name="Axel Maille" userId="065ad68c099279a8" providerId="LiveId" clId="{044E30C3-1789-A54D-8A29-E4F111BAC9C5}" dt="2020-12-21T16:27:59.674" v="189" actId="2710"/>
          <ac:grpSpMkLst>
            <pc:docMk/>
            <pc:sldMk cId="426432018" sldId="256"/>
            <ac:grpSpMk id="43" creationId="{58A0C09C-AD66-4853-9432-402A00F16CD5}"/>
          </ac:grpSpMkLst>
        </pc:grpChg>
        <pc:grpChg chg="mod">
          <ac:chgData name="Axel Maille" userId="065ad68c099279a8" providerId="LiveId" clId="{044E30C3-1789-A54D-8A29-E4F111BAC9C5}" dt="2020-12-21T16:27:59.674" v="189" actId="2710"/>
          <ac:grpSpMkLst>
            <pc:docMk/>
            <pc:sldMk cId="426432018" sldId="256"/>
            <ac:grpSpMk id="44" creationId="{00000000-0000-0000-0000-000000000000}"/>
          </ac:grpSpMkLst>
        </pc:grpChg>
        <pc:grpChg chg="del mod">
          <ac:chgData name="Axel Maille" userId="065ad68c099279a8" providerId="LiveId" clId="{044E30C3-1789-A54D-8A29-E4F111BAC9C5}" dt="2020-12-21T16:35:04.095" v="358" actId="478"/>
          <ac:grpSpMkLst>
            <pc:docMk/>
            <pc:sldMk cId="426432018" sldId="256"/>
            <ac:grpSpMk id="51" creationId="{00000000-0000-0000-0000-000000000000}"/>
          </ac:grpSpMkLst>
        </pc:grpChg>
        <pc:grpChg chg="mod">
          <ac:chgData name="Axel Maille" userId="065ad68c099279a8" providerId="LiveId" clId="{044E30C3-1789-A54D-8A29-E4F111BAC9C5}" dt="2020-12-21T16:27:59.674" v="189" actId="2710"/>
          <ac:grpSpMkLst>
            <pc:docMk/>
            <pc:sldMk cId="426432018" sldId="256"/>
            <ac:grpSpMk id="52" creationId="{58A0C09C-AD66-4853-9432-402A00F16CD5}"/>
          </ac:grpSpMkLst>
        </pc:grpChg>
        <pc:grpChg chg="mod">
          <ac:chgData name="Axel Maille" userId="065ad68c099279a8" providerId="LiveId" clId="{044E30C3-1789-A54D-8A29-E4F111BAC9C5}" dt="2020-12-21T16:27:59.674" v="189" actId="2710"/>
          <ac:grpSpMkLst>
            <pc:docMk/>
            <pc:sldMk cId="426432018" sldId="256"/>
            <ac:grpSpMk id="53" creationId="{00000000-0000-0000-0000-000000000000}"/>
          </ac:grpSpMkLst>
        </pc:grpChg>
        <pc:grpChg chg="mod">
          <ac:chgData name="Axel Maille" userId="065ad68c099279a8" providerId="LiveId" clId="{044E30C3-1789-A54D-8A29-E4F111BAC9C5}" dt="2020-12-21T16:53:04.096" v="687" actId="1076"/>
          <ac:grpSpMkLst>
            <pc:docMk/>
            <pc:sldMk cId="426432018" sldId="256"/>
            <ac:grpSpMk id="61" creationId="{00000000-0000-0000-0000-000000000000}"/>
          </ac:grpSpMkLst>
        </pc:grpChg>
        <pc:grpChg chg="mod">
          <ac:chgData name="Axel Maille" userId="065ad68c099279a8" providerId="LiveId" clId="{044E30C3-1789-A54D-8A29-E4F111BAC9C5}" dt="2020-12-21T16:53:04.096" v="687" actId="1076"/>
          <ac:grpSpMkLst>
            <pc:docMk/>
            <pc:sldMk cId="426432018" sldId="256"/>
            <ac:grpSpMk id="64" creationId="{00000000-0000-0000-0000-000000000000}"/>
          </ac:grpSpMkLst>
        </pc:grpChg>
        <pc:grpChg chg="mod">
          <ac:chgData name="Axel Maille" userId="065ad68c099279a8" providerId="LiveId" clId="{044E30C3-1789-A54D-8A29-E4F111BAC9C5}" dt="2020-12-21T16:41:08.132" v="559"/>
          <ac:grpSpMkLst>
            <pc:docMk/>
            <pc:sldMk cId="426432018" sldId="256"/>
            <ac:grpSpMk id="65" creationId="{58A0C09C-AD66-4853-9432-402A00F16CD5}"/>
          </ac:grpSpMkLst>
        </pc:grpChg>
        <pc:grpChg chg="mod">
          <ac:chgData name="Axel Maille" userId="065ad68c099279a8" providerId="LiveId" clId="{044E30C3-1789-A54D-8A29-E4F111BAC9C5}" dt="2020-12-21T16:41:08.132" v="559"/>
          <ac:grpSpMkLst>
            <pc:docMk/>
            <pc:sldMk cId="426432018" sldId="256"/>
            <ac:grpSpMk id="66" creationId="{00000000-0000-0000-0000-000000000000}"/>
          </ac:grpSpMkLst>
        </pc:grpChg>
        <pc:grpChg chg="del mod">
          <ac:chgData name="Axel Maille" userId="065ad68c099279a8" providerId="LiveId" clId="{044E30C3-1789-A54D-8A29-E4F111BAC9C5}" dt="2020-12-21T16:35:07.735" v="359" actId="478"/>
          <ac:grpSpMkLst>
            <pc:docMk/>
            <pc:sldMk cId="426432018" sldId="256"/>
            <ac:grpSpMk id="73" creationId="{00000000-0000-0000-0000-000000000000}"/>
          </ac:grpSpMkLst>
        </pc:grpChg>
        <pc:grpChg chg="mod">
          <ac:chgData name="Axel Maille" userId="065ad68c099279a8" providerId="LiveId" clId="{044E30C3-1789-A54D-8A29-E4F111BAC9C5}" dt="2020-12-21T16:27:59.674" v="189" actId="2710"/>
          <ac:grpSpMkLst>
            <pc:docMk/>
            <pc:sldMk cId="426432018" sldId="256"/>
            <ac:grpSpMk id="74" creationId="{58A0C09C-AD66-4853-9432-402A00F16CD5}"/>
          </ac:grpSpMkLst>
        </pc:grpChg>
        <pc:grpChg chg="mod">
          <ac:chgData name="Axel Maille" userId="065ad68c099279a8" providerId="LiveId" clId="{044E30C3-1789-A54D-8A29-E4F111BAC9C5}" dt="2020-12-21T16:27:59.674" v="189" actId="2710"/>
          <ac:grpSpMkLst>
            <pc:docMk/>
            <pc:sldMk cId="426432018" sldId="256"/>
            <ac:grpSpMk id="75" creationId="{00000000-0000-0000-0000-000000000000}"/>
          </ac:grpSpMkLst>
        </pc:grpChg>
        <pc:grpChg chg="del mod">
          <ac:chgData name="Axel Maille" userId="065ad68c099279a8" providerId="LiveId" clId="{044E30C3-1789-A54D-8A29-E4F111BAC9C5}" dt="2020-12-21T16:40:16.063" v="522" actId="478"/>
          <ac:grpSpMkLst>
            <pc:docMk/>
            <pc:sldMk cId="426432018" sldId="256"/>
            <ac:grpSpMk id="86" creationId="{00000000-0000-0000-0000-000000000000}"/>
          </ac:grpSpMkLst>
        </pc:grpChg>
        <pc:grpChg chg="del mod">
          <ac:chgData name="Axel Maille" userId="065ad68c099279a8" providerId="LiveId" clId="{044E30C3-1789-A54D-8A29-E4F111BAC9C5}" dt="2020-12-21T16:40:16.063" v="522" actId="478"/>
          <ac:grpSpMkLst>
            <pc:docMk/>
            <pc:sldMk cId="426432018" sldId="256"/>
            <ac:grpSpMk id="90" creationId="{00000000-0000-0000-0000-000000000000}"/>
          </ac:grpSpMkLst>
        </pc:grpChg>
        <pc:grpChg chg="mod">
          <ac:chgData name="Axel Maille" userId="065ad68c099279a8" providerId="LiveId" clId="{044E30C3-1789-A54D-8A29-E4F111BAC9C5}" dt="2020-12-21T16:27:59.674" v="189" actId="2710"/>
          <ac:grpSpMkLst>
            <pc:docMk/>
            <pc:sldMk cId="426432018" sldId="256"/>
            <ac:grpSpMk id="91" creationId="{58A0C09C-AD66-4853-9432-402A00F16CD5}"/>
          </ac:grpSpMkLst>
        </pc:grpChg>
        <pc:grpChg chg="mod">
          <ac:chgData name="Axel Maille" userId="065ad68c099279a8" providerId="LiveId" clId="{044E30C3-1789-A54D-8A29-E4F111BAC9C5}" dt="2020-12-21T16:27:59.674" v="189" actId="2710"/>
          <ac:grpSpMkLst>
            <pc:docMk/>
            <pc:sldMk cId="426432018" sldId="256"/>
            <ac:grpSpMk id="92" creationId="{00000000-0000-0000-0000-000000000000}"/>
          </ac:grpSpMkLst>
        </pc:grpChg>
        <pc:grpChg chg="mod">
          <ac:chgData name="Axel Maille" userId="065ad68c099279a8" providerId="LiveId" clId="{044E30C3-1789-A54D-8A29-E4F111BAC9C5}" dt="2020-12-21T16:42:46.402" v="584" actId="2711"/>
          <ac:grpSpMkLst>
            <pc:docMk/>
            <pc:sldMk cId="426432018" sldId="256"/>
            <ac:grpSpMk id="100" creationId="{00000000-0000-0000-0000-000000000000}"/>
          </ac:grpSpMkLst>
        </pc:grpChg>
        <pc:grpChg chg="mod">
          <ac:chgData name="Axel Maille" userId="065ad68c099279a8" providerId="LiveId" clId="{044E30C3-1789-A54D-8A29-E4F111BAC9C5}" dt="2020-12-21T16:42:46.402" v="584" actId="2711"/>
          <ac:grpSpMkLst>
            <pc:docMk/>
            <pc:sldMk cId="426432018" sldId="256"/>
            <ac:grpSpMk id="121" creationId="{00000000-0000-0000-0000-000000000000}"/>
          </ac:grpSpMkLst>
        </pc:grpChg>
        <pc:grpChg chg="mod">
          <ac:chgData name="Axel Maille" userId="065ad68c099279a8" providerId="LiveId" clId="{044E30C3-1789-A54D-8A29-E4F111BAC9C5}" dt="2020-12-21T16:42:46.402" v="584" actId="2711"/>
          <ac:grpSpMkLst>
            <pc:docMk/>
            <pc:sldMk cId="426432018" sldId="256"/>
            <ac:grpSpMk id="126" creationId="{B81FF4FF-6E7A-49AB-97FC-849304C1680E}"/>
          </ac:grpSpMkLst>
        </pc:grpChg>
        <pc:grpChg chg="mod">
          <ac:chgData name="Axel Maille" userId="065ad68c099279a8" providerId="LiveId" clId="{044E30C3-1789-A54D-8A29-E4F111BAC9C5}" dt="2020-12-21T16:56:25.247" v="829" actId="1076"/>
          <ac:grpSpMkLst>
            <pc:docMk/>
            <pc:sldMk cId="426432018" sldId="256"/>
            <ac:grpSpMk id="142" creationId="{00000000-0000-0000-0000-000000000000}"/>
          </ac:grpSpMkLst>
        </pc:grpChg>
        <pc:grpChg chg="del mod">
          <ac:chgData name="Axel Maille" userId="065ad68c099279a8" providerId="LiveId" clId="{044E30C3-1789-A54D-8A29-E4F111BAC9C5}" dt="2020-12-21T16:55:21.867" v="803" actId="478"/>
          <ac:grpSpMkLst>
            <pc:docMk/>
            <pc:sldMk cId="426432018" sldId="256"/>
            <ac:grpSpMk id="155" creationId="{D5B8A7DB-8840-4306-B77D-18A2897E6F0E}"/>
          </ac:grpSpMkLst>
        </pc:grpChg>
        <pc:grpChg chg="del mod">
          <ac:chgData name="Axel Maille" userId="065ad68c099279a8" providerId="LiveId" clId="{044E30C3-1789-A54D-8A29-E4F111BAC9C5}" dt="2020-12-21T16:55:21.867" v="803" actId="478"/>
          <ac:grpSpMkLst>
            <pc:docMk/>
            <pc:sldMk cId="426432018" sldId="256"/>
            <ac:grpSpMk id="158" creationId="{B53C1A5A-138D-42B8-95E3-00EB113DAA5A}"/>
          </ac:grpSpMkLst>
        </pc:grpChg>
        <pc:grpChg chg="del mod">
          <ac:chgData name="Axel Maille" userId="065ad68c099279a8" providerId="LiveId" clId="{044E30C3-1789-A54D-8A29-E4F111BAC9C5}" dt="2020-12-21T16:55:21.867" v="803" actId="478"/>
          <ac:grpSpMkLst>
            <pc:docMk/>
            <pc:sldMk cId="426432018" sldId="256"/>
            <ac:grpSpMk id="161" creationId="{5F2B65A6-87FD-49CF-88D0-0F3EE0782DE7}"/>
          </ac:grpSpMkLst>
        </pc:grpChg>
        <pc:grpChg chg="del mod">
          <ac:chgData name="Axel Maille" userId="065ad68c099279a8" providerId="LiveId" clId="{044E30C3-1789-A54D-8A29-E4F111BAC9C5}" dt="2020-12-21T16:55:21.867" v="803" actId="478"/>
          <ac:grpSpMkLst>
            <pc:docMk/>
            <pc:sldMk cId="426432018" sldId="256"/>
            <ac:grpSpMk id="164" creationId="{C20716A7-2B80-43D9-BA24-D93D7FE77B99}"/>
          </ac:grpSpMkLst>
        </pc:grpChg>
        <pc:grpChg chg="del mod">
          <ac:chgData name="Axel Maille" userId="065ad68c099279a8" providerId="LiveId" clId="{044E30C3-1789-A54D-8A29-E4F111BAC9C5}" dt="2020-12-21T16:55:21.867" v="803" actId="478"/>
          <ac:grpSpMkLst>
            <pc:docMk/>
            <pc:sldMk cId="426432018" sldId="256"/>
            <ac:grpSpMk id="167" creationId="{F415CB48-27D9-4F6A-920C-9CD96A73D682}"/>
          </ac:grpSpMkLst>
        </pc:grpChg>
        <pc:grpChg chg="del mod">
          <ac:chgData name="Axel Maille" userId="065ad68c099279a8" providerId="LiveId" clId="{044E30C3-1789-A54D-8A29-E4F111BAC9C5}" dt="2020-12-21T16:55:21.867" v="803" actId="478"/>
          <ac:grpSpMkLst>
            <pc:docMk/>
            <pc:sldMk cId="426432018" sldId="256"/>
            <ac:grpSpMk id="170" creationId="{ACC0EFBA-CCE8-48FA-97D5-A84068E22ABF}"/>
          </ac:grpSpMkLst>
        </pc:grpChg>
        <pc:grpChg chg="add mod">
          <ac:chgData name="Axel Maille" userId="065ad68c099279a8" providerId="LiveId" clId="{044E30C3-1789-A54D-8A29-E4F111BAC9C5}" dt="2020-12-21T16:42:46.402" v="584" actId="2711"/>
          <ac:grpSpMkLst>
            <pc:docMk/>
            <pc:sldMk cId="426432018" sldId="256"/>
            <ac:grpSpMk id="174" creationId="{4261D146-99DF-5E4A-AEBF-EE7F5BE98A53}"/>
          </ac:grpSpMkLst>
        </pc:grpChg>
        <pc:grpChg chg="mod">
          <ac:chgData name="Axel Maille" userId="065ad68c099279a8" providerId="LiveId" clId="{044E30C3-1789-A54D-8A29-E4F111BAC9C5}" dt="2020-12-21T16:38:10.250" v="442"/>
          <ac:grpSpMkLst>
            <pc:docMk/>
            <pc:sldMk cId="426432018" sldId="256"/>
            <ac:grpSpMk id="175" creationId="{E92E0495-6CC7-604B-8DC8-10899086EE1E}"/>
          </ac:grpSpMkLst>
        </pc:grpChg>
        <pc:grpChg chg="mod">
          <ac:chgData name="Axel Maille" userId="065ad68c099279a8" providerId="LiveId" clId="{044E30C3-1789-A54D-8A29-E4F111BAC9C5}" dt="2020-12-21T16:38:10.250" v="442"/>
          <ac:grpSpMkLst>
            <pc:docMk/>
            <pc:sldMk cId="426432018" sldId="256"/>
            <ac:grpSpMk id="176" creationId="{B8252514-9F5A-6442-8773-9CE434C36ACD}"/>
          </ac:grpSpMkLst>
        </pc:grpChg>
        <pc:grpChg chg="mod">
          <ac:chgData name="Axel Maille" userId="065ad68c099279a8" providerId="LiveId" clId="{044E30C3-1789-A54D-8A29-E4F111BAC9C5}" dt="2020-12-21T16:56:17.013" v="828" actId="1076"/>
          <ac:grpSpMkLst>
            <pc:docMk/>
            <pc:sldMk cId="426432018" sldId="256"/>
            <ac:grpSpMk id="180" creationId="{00000000-0000-0000-0000-000000000000}"/>
          </ac:grpSpMkLst>
        </pc:grpChg>
        <pc:grpChg chg="mod">
          <ac:chgData name="Axel Maille" userId="065ad68c099279a8" providerId="LiveId" clId="{044E30C3-1789-A54D-8A29-E4F111BAC9C5}" dt="2020-12-21T16:56:17.013" v="828" actId="1076"/>
          <ac:grpSpMkLst>
            <pc:docMk/>
            <pc:sldMk cId="426432018" sldId="256"/>
            <ac:grpSpMk id="186" creationId="{D5B8A7DB-8840-4306-B77D-18A2897E6F0E}"/>
          </ac:grpSpMkLst>
        </pc:grpChg>
        <pc:grpChg chg="mod">
          <ac:chgData name="Axel Maille" userId="065ad68c099279a8" providerId="LiveId" clId="{044E30C3-1789-A54D-8A29-E4F111BAC9C5}" dt="2020-12-21T16:56:17.013" v="828" actId="1076"/>
          <ac:grpSpMkLst>
            <pc:docMk/>
            <pc:sldMk cId="426432018" sldId="256"/>
            <ac:grpSpMk id="189" creationId="{B53C1A5A-138D-42B8-95E3-00EB113DAA5A}"/>
          </ac:grpSpMkLst>
        </pc:grpChg>
        <pc:grpChg chg="mod">
          <ac:chgData name="Axel Maille" userId="065ad68c099279a8" providerId="LiveId" clId="{044E30C3-1789-A54D-8A29-E4F111BAC9C5}" dt="2020-12-21T16:56:17.013" v="828" actId="1076"/>
          <ac:grpSpMkLst>
            <pc:docMk/>
            <pc:sldMk cId="426432018" sldId="256"/>
            <ac:grpSpMk id="192" creationId="{5F2B65A6-87FD-49CF-88D0-0F3EE0782DE7}"/>
          </ac:grpSpMkLst>
        </pc:grpChg>
        <pc:grpChg chg="mod">
          <ac:chgData name="Axel Maille" userId="065ad68c099279a8" providerId="LiveId" clId="{044E30C3-1789-A54D-8A29-E4F111BAC9C5}" dt="2020-12-21T16:56:08.429" v="827" actId="1076"/>
          <ac:grpSpMkLst>
            <pc:docMk/>
            <pc:sldMk cId="426432018" sldId="256"/>
            <ac:grpSpMk id="196" creationId="{00000000-0000-0000-0000-000000000000}"/>
          </ac:grpSpMkLst>
        </pc:grpChg>
        <pc:grpChg chg="add mod">
          <ac:chgData name="Axel Maille" userId="065ad68c099279a8" providerId="LiveId" clId="{044E30C3-1789-A54D-8A29-E4F111BAC9C5}" dt="2020-12-21T16:42:46.402" v="584" actId="2711"/>
          <ac:grpSpMkLst>
            <pc:docMk/>
            <pc:sldMk cId="426432018" sldId="256"/>
            <ac:grpSpMk id="205" creationId="{F3D36C27-BD75-D648-9E84-EB225A88032C}"/>
          </ac:grpSpMkLst>
        </pc:grpChg>
        <pc:grpChg chg="mod">
          <ac:chgData name="Axel Maille" userId="065ad68c099279a8" providerId="LiveId" clId="{044E30C3-1789-A54D-8A29-E4F111BAC9C5}" dt="2020-12-21T16:39:49.390" v="497"/>
          <ac:grpSpMkLst>
            <pc:docMk/>
            <pc:sldMk cId="426432018" sldId="256"/>
            <ac:grpSpMk id="206" creationId="{6ACD3FE1-AB17-3B45-884F-1B06A014AEAC}"/>
          </ac:grpSpMkLst>
        </pc:grpChg>
        <pc:grpChg chg="mod">
          <ac:chgData name="Axel Maille" userId="065ad68c099279a8" providerId="LiveId" clId="{044E30C3-1789-A54D-8A29-E4F111BAC9C5}" dt="2020-12-21T16:39:49.390" v="497"/>
          <ac:grpSpMkLst>
            <pc:docMk/>
            <pc:sldMk cId="426432018" sldId="256"/>
            <ac:grpSpMk id="207" creationId="{DE2C81FA-0787-134B-A792-95F1FB3E4A6F}"/>
          </ac:grpSpMkLst>
        </pc:grpChg>
        <pc:grpChg chg="add mod">
          <ac:chgData name="Axel Maille" userId="065ad68c099279a8" providerId="LiveId" clId="{044E30C3-1789-A54D-8A29-E4F111BAC9C5}" dt="2020-12-21T16:53:04.096" v="687" actId="1076"/>
          <ac:grpSpMkLst>
            <pc:docMk/>
            <pc:sldMk cId="426432018" sldId="256"/>
            <ac:grpSpMk id="214" creationId="{2B810CD1-69D0-6541-96A4-3D070F7671F8}"/>
          </ac:grpSpMkLst>
        </pc:grpChg>
        <pc:grpChg chg="mod">
          <ac:chgData name="Axel Maille" userId="065ad68c099279a8" providerId="LiveId" clId="{044E30C3-1789-A54D-8A29-E4F111BAC9C5}" dt="2020-12-21T16:41:14.911" v="563"/>
          <ac:grpSpMkLst>
            <pc:docMk/>
            <pc:sldMk cId="426432018" sldId="256"/>
            <ac:grpSpMk id="215" creationId="{CF81CF95-DB81-8D4B-9C89-C4315908CBF8}"/>
          </ac:grpSpMkLst>
        </pc:grpChg>
        <pc:grpChg chg="mod">
          <ac:chgData name="Axel Maille" userId="065ad68c099279a8" providerId="LiveId" clId="{044E30C3-1789-A54D-8A29-E4F111BAC9C5}" dt="2020-12-21T16:41:14.911" v="563"/>
          <ac:grpSpMkLst>
            <pc:docMk/>
            <pc:sldMk cId="426432018" sldId="256"/>
            <ac:grpSpMk id="216" creationId="{F25A54D2-2E6B-AE45-8AA8-8D6F8BED1369}"/>
          </ac:grpSpMkLst>
        </pc:grpChg>
        <pc:picChg chg="add mod modCrop">
          <ac:chgData name="Axel Maille" userId="065ad68c099279a8" providerId="LiveId" clId="{044E30C3-1789-A54D-8A29-E4F111BAC9C5}" dt="2020-12-21T16:52:02.710" v="682" actId="208"/>
          <ac:picMkLst>
            <pc:docMk/>
            <pc:sldMk cId="426432018" sldId="256"/>
            <ac:picMk id="4" creationId="{E90D3601-C6C7-DA46-8660-2F2B3377DBFB}"/>
          </ac:picMkLst>
        </pc:picChg>
        <pc:picChg chg="add del mod">
          <ac:chgData name="Axel Maille" userId="065ad68c099279a8" providerId="LiveId" clId="{044E30C3-1789-A54D-8A29-E4F111BAC9C5}" dt="2020-12-21T16:31:07.631" v="227" actId="478"/>
          <ac:picMkLst>
            <pc:docMk/>
            <pc:sldMk cId="426432018" sldId="256"/>
            <ac:picMk id="173" creationId="{00000000-0000-0000-0000-000000000000}"/>
          </ac:picMkLst>
        </pc:picChg>
        <pc:cxnChg chg="add del">
          <ac:chgData name="Axel Maille" userId="065ad68c099279a8" providerId="LiveId" clId="{044E30C3-1789-A54D-8A29-E4F111BAC9C5}" dt="2020-12-21T16:57:05.796" v="831" actId="478"/>
          <ac:cxnSpMkLst>
            <pc:docMk/>
            <pc:sldMk cId="426432018" sldId="256"/>
            <ac:cxnSpMk id="12" creationId="{0A9CBA48-4A9F-FA4C-ADE9-59D2ADAE8F77}"/>
          </ac:cxnSpMkLst>
        </pc:cxnChg>
        <pc:cxnChg chg="mod">
          <ac:chgData name="Axel Maille" userId="065ad68c099279a8" providerId="LiveId" clId="{044E30C3-1789-A54D-8A29-E4F111BAC9C5}" dt="2020-12-21T16:42:46.402" v="584" actId="2711"/>
          <ac:cxnSpMkLst>
            <pc:docMk/>
            <pc:sldMk cId="426432018" sldId="256"/>
            <ac:cxnSpMk id="13" creationId="{00000000-0000-0000-0000-000000000000}"/>
          </ac:cxnSpMkLst>
        </pc:cxnChg>
        <pc:cxnChg chg="mod">
          <ac:chgData name="Axel Maille" userId="065ad68c099279a8" providerId="LiveId" clId="{044E30C3-1789-A54D-8A29-E4F111BAC9C5}" dt="2020-12-21T16:51:47.908" v="680" actId="208"/>
          <ac:cxnSpMkLst>
            <pc:docMk/>
            <pc:sldMk cId="426432018" sldId="256"/>
            <ac:cxnSpMk id="20" creationId="{00000000-0000-0000-0000-000000000000}"/>
          </ac:cxnSpMkLst>
        </pc:cxnChg>
        <pc:cxnChg chg="mod">
          <ac:chgData name="Axel Maille" userId="065ad68c099279a8" providerId="LiveId" clId="{044E30C3-1789-A54D-8A29-E4F111BAC9C5}" dt="2020-12-21T16:51:44.621" v="679" actId="208"/>
          <ac:cxnSpMkLst>
            <pc:docMk/>
            <pc:sldMk cId="426432018" sldId="256"/>
            <ac:cxnSpMk id="31" creationId="{00000000-0000-0000-0000-000000000000}"/>
          </ac:cxnSpMkLst>
        </pc:cxnChg>
        <pc:cxnChg chg="mod">
          <ac:chgData name="Axel Maille" userId="065ad68c099279a8" providerId="LiveId" clId="{044E30C3-1789-A54D-8A29-E4F111BAC9C5}" dt="2020-12-21T16:51:38.443" v="678" actId="208"/>
          <ac:cxnSpMkLst>
            <pc:docMk/>
            <pc:sldMk cId="426432018" sldId="256"/>
            <ac:cxnSpMk id="63" creationId="{00000000-0000-0000-0000-000000000000}"/>
          </ac:cxnSpMkLst>
        </pc:cxnChg>
        <pc:cxnChg chg="mod">
          <ac:chgData name="Axel Maille" userId="065ad68c099279a8" providerId="LiveId" clId="{044E30C3-1789-A54D-8A29-E4F111BAC9C5}" dt="2020-12-21T16:49:21.021" v="653" actId="208"/>
          <ac:cxnSpMkLst>
            <pc:docMk/>
            <pc:sldMk cId="426432018" sldId="256"/>
            <ac:cxnSpMk id="102" creationId="{00000000-0000-0000-0000-000000000000}"/>
          </ac:cxnSpMkLst>
        </pc:cxnChg>
        <pc:cxnChg chg="mod">
          <ac:chgData name="Axel Maille" userId="065ad68c099279a8" providerId="LiveId" clId="{044E30C3-1789-A54D-8A29-E4F111BAC9C5}" dt="2020-12-21T16:49:18.380" v="652" actId="208"/>
          <ac:cxnSpMkLst>
            <pc:docMk/>
            <pc:sldMk cId="426432018" sldId="256"/>
            <ac:cxnSpMk id="123" creationId="{00000000-0000-0000-0000-000000000000}"/>
          </ac:cxnSpMkLst>
        </pc:cxnChg>
        <pc:cxnChg chg="mod">
          <ac:chgData name="Axel Maille" userId="065ad68c099279a8" providerId="LiveId" clId="{044E30C3-1789-A54D-8A29-E4F111BAC9C5}" dt="2020-12-21T16:49:09.034" v="649" actId="208"/>
          <ac:cxnSpMkLst>
            <pc:docMk/>
            <pc:sldMk cId="426432018" sldId="256"/>
            <ac:cxnSpMk id="144" creationId="{00000000-0000-0000-0000-000000000000}"/>
          </ac:cxnSpMkLst>
        </pc:cxnChg>
        <pc:cxnChg chg="mod">
          <ac:chgData name="Axel Maille" userId="065ad68c099279a8" providerId="LiveId" clId="{044E30C3-1789-A54D-8A29-E4F111BAC9C5}" dt="2020-12-21T16:49:11.836" v="650" actId="208"/>
          <ac:cxnSpMkLst>
            <pc:docMk/>
            <pc:sldMk cId="426432018" sldId="256"/>
            <ac:cxnSpMk id="182" creationId="{00000000-0000-0000-0000-000000000000}"/>
          </ac:cxnSpMkLst>
        </pc:cxnChg>
        <pc:cxnChg chg="mod">
          <ac:chgData name="Axel Maille" userId="065ad68c099279a8" providerId="LiveId" clId="{044E30C3-1789-A54D-8A29-E4F111BAC9C5}" dt="2020-12-21T16:49:14.076" v="651" actId="208"/>
          <ac:cxnSpMkLst>
            <pc:docMk/>
            <pc:sldMk cId="426432018" sldId="256"/>
            <ac:cxnSpMk id="198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1EC-D7AF-439A-B523-E3D32A9DE52B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935E-1F02-4239-9A9E-F9E11B6846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6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1EC-D7AF-439A-B523-E3D32A9DE52B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935E-1F02-4239-9A9E-F9E11B6846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680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1EC-D7AF-439A-B523-E3D32A9DE52B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935E-1F02-4239-9A9E-F9E11B6846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84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1EC-D7AF-439A-B523-E3D32A9DE52B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935E-1F02-4239-9A9E-F9E11B6846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505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1EC-D7AF-439A-B523-E3D32A9DE52B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935E-1F02-4239-9A9E-F9E11B6846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65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1EC-D7AF-439A-B523-E3D32A9DE52B}" type="datetimeFigureOut">
              <a:rPr lang="en-US" smtClean="0"/>
              <a:t>8/7/22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935E-1F02-4239-9A9E-F9E11B6846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57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1EC-D7AF-439A-B523-E3D32A9DE52B}" type="datetimeFigureOut">
              <a:rPr lang="en-US" smtClean="0"/>
              <a:t>8/7/22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935E-1F02-4239-9A9E-F9E11B6846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55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1EC-D7AF-439A-B523-E3D32A9DE52B}" type="datetimeFigureOut">
              <a:rPr lang="en-US" smtClean="0"/>
              <a:t>8/7/22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935E-1F02-4239-9A9E-F9E11B6846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37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1EC-D7AF-439A-B523-E3D32A9DE52B}" type="datetimeFigureOut">
              <a:rPr lang="en-US" smtClean="0"/>
              <a:t>8/7/22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935E-1F02-4239-9A9E-F9E11B6846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466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1EC-D7AF-439A-B523-E3D32A9DE52B}" type="datetimeFigureOut">
              <a:rPr lang="en-US" smtClean="0"/>
              <a:t>8/7/22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935E-1F02-4239-9A9E-F9E11B6846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4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B1EC-D7AF-439A-B523-E3D32A9DE52B}" type="datetimeFigureOut">
              <a:rPr lang="en-US" smtClean="0"/>
              <a:t>8/7/22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C935E-1F02-4239-9A9E-F9E11B6846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76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FB1EC-D7AF-439A-B523-E3D32A9DE52B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C935E-1F02-4239-9A9E-F9E11B6846D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85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72656" y="235820"/>
            <a:ext cx="3832221" cy="1055094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43227" y="0"/>
            <a:ext cx="2614773" cy="9906000"/>
          </a:xfrm>
          <a:prstGeom prst="rect">
            <a:avLst/>
          </a:prstGeom>
          <a:solidFill>
            <a:srgbClr val="DC67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84F40C-B9F1-4FCF-ADF1-8B77B0C3AD25}"/>
              </a:ext>
            </a:extLst>
          </p:cNvPr>
          <p:cNvSpPr txBox="1"/>
          <p:nvPr/>
        </p:nvSpPr>
        <p:spPr>
          <a:xfrm>
            <a:off x="142317" y="212453"/>
            <a:ext cx="2334107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214D93"/>
                </a:solidFill>
              </a:rPr>
              <a:t>Alexandra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r"/>
            <a:r>
              <a:rPr lang="en-US" sz="3200" b="1" dirty="0">
                <a:solidFill>
                  <a:srgbClr val="DC6762"/>
                </a:solidFill>
              </a:rPr>
              <a:t>DEMANTON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10B38C-9F44-40EC-AB37-BB325A22D4A4}"/>
              </a:ext>
            </a:extLst>
          </p:cNvPr>
          <p:cNvSpPr txBox="1"/>
          <p:nvPr/>
        </p:nvSpPr>
        <p:spPr>
          <a:xfrm>
            <a:off x="2614774" y="267048"/>
            <a:ext cx="1527596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/>
              <a:t>Commercial Senior  </a:t>
            </a:r>
            <a:r>
              <a:rPr lang="en-US" sz="1100" dirty="0" err="1"/>
              <a:t>Experte</a:t>
            </a:r>
            <a:r>
              <a:rPr lang="en-US" sz="1100" dirty="0"/>
              <a:t> </a:t>
            </a:r>
            <a:r>
              <a:rPr lang="en-US" sz="1100" dirty="0" err="1"/>
              <a:t>en</a:t>
            </a:r>
            <a:r>
              <a:rPr lang="en-US" sz="1100" dirty="0"/>
              <a:t> </a:t>
            </a:r>
            <a:r>
              <a:rPr lang="en-US" sz="1100" dirty="0" err="1"/>
              <a:t>stratégie</a:t>
            </a:r>
            <a:r>
              <a:rPr lang="en-US" sz="1100" dirty="0"/>
              <a:t> de vente, Relations clientele et </a:t>
            </a:r>
            <a:r>
              <a:rPr lang="en-US" sz="1100" dirty="0" err="1"/>
              <a:t>négociation</a:t>
            </a:r>
            <a:endParaRPr lang="en-US" sz="1100" dirty="0"/>
          </a:p>
        </p:txBody>
      </p:sp>
      <p:cxnSp>
        <p:nvCxnSpPr>
          <p:cNvPr id="13" name="Straight Connector 12"/>
          <p:cNvCxnSpPr>
            <a:cxnSpLocks/>
          </p:cNvCxnSpPr>
          <p:nvPr/>
        </p:nvCxnSpPr>
        <p:spPr>
          <a:xfrm flipV="1">
            <a:off x="2564344" y="174964"/>
            <a:ext cx="1" cy="981561"/>
          </a:xfrm>
          <a:prstGeom prst="line">
            <a:avLst/>
          </a:prstGeom>
          <a:ln>
            <a:solidFill>
              <a:srgbClr val="214D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35C15EC-F189-4E19-9D7C-16270AC25245}"/>
              </a:ext>
            </a:extLst>
          </p:cNvPr>
          <p:cNvSpPr txBox="1"/>
          <p:nvPr/>
        </p:nvSpPr>
        <p:spPr>
          <a:xfrm>
            <a:off x="204075" y="1826944"/>
            <a:ext cx="3874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Forte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d’une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solide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expérience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dans le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secteur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commercial, je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suis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une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experte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de la relation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clientèle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et de la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négociation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. Grâce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à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mon expertise et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à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ma vision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globale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des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objectifs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à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atteindre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, je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conçois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des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campagnes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commerciales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stratégiques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performantes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et assure la gestion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d’équipe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avec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professionnalisme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J’ambitionne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d’assurer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une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fonction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stratégique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stimulante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au sein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d’une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entreprise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dynamique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ambitieuse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lang="en-US" sz="800" dirty="0" err="1">
                <a:ea typeface="Open Sans" panose="020B0606030504020204" pitchFamily="34" charset="0"/>
                <a:cs typeface="Open Sans" panose="020B0606030504020204" pitchFamily="34" charset="0"/>
              </a:rPr>
              <a:t>innovante</a:t>
            </a:r>
            <a:r>
              <a:rPr lang="en-US" sz="800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0639EE4-430D-4639-A4EA-86B9487EE79F}"/>
              </a:ext>
            </a:extLst>
          </p:cNvPr>
          <p:cNvSpPr txBox="1"/>
          <p:nvPr/>
        </p:nvSpPr>
        <p:spPr>
          <a:xfrm>
            <a:off x="209789" y="1584352"/>
            <a:ext cx="15578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214D93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MON PARCOURS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95195" y="1803000"/>
            <a:ext cx="3842144" cy="0"/>
            <a:chOff x="272656" y="1617311"/>
            <a:chExt cx="3842144" cy="0"/>
          </a:xfrm>
        </p:grpSpPr>
        <p:cxnSp>
          <p:nvCxnSpPr>
            <p:cNvPr id="23" name="Straight Connector 22"/>
            <p:cNvCxnSpPr/>
            <p:nvPr/>
          </p:nvCxnSpPr>
          <p:spPr>
            <a:xfrm flipH="1">
              <a:off x="272656" y="1617311"/>
              <a:ext cx="3842144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272656" y="1617311"/>
              <a:ext cx="944398" cy="0"/>
            </a:xfrm>
            <a:prstGeom prst="line">
              <a:avLst/>
            </a:prstGeom>
            <a:ln w="12700">
              <a:solidFill>
                <a:srgbClr val="DC676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90639EE4-430D-4639-A4EA-86B9487EE79F}"/>
              </a:ext>
            </a:extLst>
          </p:cNvPr>
          <p:cNvSpPr txBox="1"/>
          <p:nvPr/>
        </p:nvSpPr>
        <p:spPr>
          <a:xfrm>
            <a:off x="187250" y="2922189"/>
            <a:ext cx="14097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214D93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EXPERIENCE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272656" y="3153496"/>
            <a:ext cx="3842144" cy="0"/>
            <a:chOff x="272656" y="1617311"/>
            <a:chExt cx="3842144" cy="0"/>
          </a:xfrm>
        </p:grpSpPr>
        <p:cxnSp>
          <p:nvCxnSpPr>
            <p:cNvPr id="30" name="Straight Connector 29"/>
            <p:cNvCxnSpPr/>
            <p:nvPr/>
          </p:nvCxnSpPr>
          <p:spPr>
            <a:xfrm flipH="1">
              <a:off x="272656" y="1617311"/>
              <a:ext cx="3842144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272657" y="1617311"/>
              <a:ext cx="1105382" cy="0"/>
            </a:xfrm>
            <a:prstGeom prst="line">
              <a:avLst/>
            </a:prstGeom>
            <a:ln w="12700">
              <a:solidFill>
                <a:srgbClr val="DC676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181535" y="3225793"/>
            <a:ext cx="4001176" cy="1119856"/>
            <a:chOff x="181535" y="2846603"/>
            <a:chExt cx="4001176" cy="1119856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58A0C09C-AD66-4853-9432-402A00F16CD5}"/>
                </a:ext>
              </a:extLst>
            </p:cNvPr>
            <p:cNvGrpSpPr/>
            <p:nvPr/>
          </p:nvGrpSpPr>
          <p:grpSpPr>
            <a:xfrm>
              <a:off x="181535" y="2846603"/>
              <a:ext cx="4001176" cy="1119856"/>
              <a:chOff x="3700374" y="3074816"/>
              <a:chExt cx="2972030" cy="1119856"/>
            </a:xfrm>
          </p:grpSpPr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3BBE494-EDEC-49C3-86AA-1F43C72606F9}"/>
                  </a:ext>
                </a:extLst>
              </p:cNvPr>
              <p:cNvSpPr txBox="1"/>
              <p:nvPr/>
            </p:nvSpPr>
            <p:spPr>
              <a:xfrm>
                <a:off x="3700486" y="3074816"/>
                <a:ext cx="2697556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>
                    <a:solidFill>
                      <a:srgbClr val="214D93"/>
                    </a:solidFill>
                  </a:rPr>
                  <a:t>Experte en stratégie commerciale</a:t>
                </a:r>
                <a:endParaRPr lang="en-US" sz="900" b="1" dirty="0">
                  <a:solidFill>
                    <a:srgbClr val="214D93"/>
                  </a:solidFill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C423959-1CB5-4E62-B6E6-DCEEB9A51FEA}"/>
                  </a:ext>
                </a:extLst>
              </p:cNvPr>
              <p:cNvSpPr txBox="1"/>
              <p:nvPr/>
            </p:nvSpPr>
            <p:spPr>
              <a:xfrm>
                <a:off x="3700486" y="3218130"/>
                <a:ext cx="269755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SANOFI PASTEUR, MONTPELLIER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A5D5D83-F15A-4BA6-9D38-7BD3962059F4}"/>
                  </a:ext>
                </a:extLst>
              </p:cNvPr>
              <p:cNvSpPr txBox="1"/>
              <p:nvPr/>
            </p:nvSpPr>
            <p:spPr>
              <a:xfrm>
                <a:off x="3700374" y="3363675"/>
                <a:ext cx="297203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fr-FR" sz="800" dirty="0"/>
                  <a:t>Conception et implémentation de la stratégie commerciale générale</a:t>
                </a: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fr-FR" sz="800" dirty="0"/>
                  <a:t>Vision globale des enjeux de l’entreprise</a:t>
                </a: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fr-FR" sz="800" dirty="0"/>
                  <a:t>Formation et information auprès des responsables d’équipe</a:t>
                </a: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fr-FR" sz="800" dirty="0"/>
                  <a:t>Veille de marché et analyse des opportunités commerciales du secteur</a:t>
                </a: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fr-FR" sz="800" dirty="0"/>
                  <a:t>Négociation des transactions commerciales importantes</a:t>
                </a: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fr-FR" sz="800" dirty="0"/>
                  <a:t>Conseil et participation au sein de groupes de réflexion d’experts commerciaux</a:t>
                </a:r>
                <a:endParaRPr lang="en-US" sz="8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3365303" y="2857933"/>
              <a:ext cx="813497" cy="200055"/>
              <a:chOff x="3365303" y="2857933"/>
              <a:chExt cx="813497" cy="200055"/>
            </a:xfrm>
          </p:grpSpPr>
          <p:sp>
            <p:nvSpPr>
              <p:cNvPr id="39" name="Rectangle 38"/>
              <p:cNvSpPr/>
              <p:nvPr/>
            </p:nvSpPr>
            <p:spPr>
              <a:xfrm flipH="1">
                <a:off x="4104877" y="2871052"/>
                <a:ext cx="45719" cy="172335"/>
              </a:xfrm>
              <a:prstGeom prst="rect">
                <a:avLst/>
              </a:prstGeom>
              <a:solidFill>
                <a:srgbClr val="214D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3409361" y="2871052"/>
                <a:ext cx="723582" cy="172335"/>
              </a:xfrm>
              <a:prstGeom prst="rect">
                <a:avLst/>
              </a:prstGeom>
              <a:solidFill>
                <a:srgbClr val="D8A4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310B38C-9F44-40EC-AB37-BB325A22D4A4}"/>
                  </a:ext>
                </a:extLst>
              </p:cNvPr>
              <p:cNvSpPr txBox="1"/>
              <p:nvPr/>
            </p:nvSpPr>
            <p:spPr>
              <a:xfrm>
                <a:off x="3365303" y="2857933"/>
                <a:ext cx="813497" cy="200055"/>
              </a:xfrm>
              <a:prstGeom prst="rect">
                <a:avLst/>
              </a:prstGeom>
              <a:solidFill>
                <a:srgbClr val="1D5B81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700" i="1" dirty="0">
                    <a:solidFill>
                      <a:schemeClr val="bg1"/>
                    </a:solidFill>
                  </a:rPr>
                  <a:t>2018 - Present</a:t>
                </a:r>
              </a:p>
            </p:txBody>
          </p:sp>
        </p:grp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90639EE4-430D-4639-A4EA-86B9487EE79F}"/>
              </a:ext>
            </a:extLst>
          </p:cNvPr>
          <p:cNvSpPr txBox="1"/>
          <p:nvPr/>
        </p:nvSpPr>
        <p:spPr>
          <a:xfrm>
            <a:off x="150554" y="7251927"/>
            <a:ext cx="14097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214D93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FORMATION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235960" y="7463917"/>
            <a:ext cx="3842144" cy="0"/>
            <a:chOff x="272656" y="1617311"/>
            <a:chExt cx="3842144" cy="0"/>
          </a:xfrm>
        </p:grpSpPr>
        <p:cxnSp>
          <p:nvCxnSpPr>
            <p:cNvPr id="62" name="Straight Connector 61"/>
            <p:cNvCxnSpPr/>
            <p:nvPr/>
          </p:nvCxnSpPr>
          <p:spPr>
            <a:xfrm flipH="1">
              <a:off x="272656" y="1617311"/>
              <a:ext cx="3842144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>
              <a:off x="272657" y="1617311"/>
              <a:ext cx="1060306" cy="0"/>
            </a:xfrm>
            <a:prstGeom prst="line">
              <a:avLst/>
            </a:prstGeom>
            <a:ln w="12700">
              <a:solidFill>
                <a:srgbClr val="DC676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/>
          <p:nvPr/>
        </p:nvGrpSpPr>
        <p:grpSpPr>
          <a:xfrm>
            <a:off x="144839" y="7569997"/>
            <a:ext cx="4001176" cy="627413"/>
            <a:chOff x="181535" y="2846603"/>
            <a:chExt cx="4001176" cy="627413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58A0C09C-AD66-4853-9432-402A00F16CD5}"/>
                </a:ext>
              </a:extLst>
            </p:cNvPr>
            <p:cNvGrpSpPr/>
            <p:nvPr/>
          </p:nvGrpSpPr>
          <p:grpSpPr>
            <a:xfrm>
              <a:off x="181535" y="2846603"/>
              <a:ext cx="4001176" cy="627413"/>
              <a:chOff x="3700374" y="3074816"/>
              <a:chExt cx="2972030" cy="627413"/>
            </a:xfrm>
          </p:grpSpPr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F3BBE494-EDEC-49C3-86AA-1F43C72606F9}"/>
                  </a:ext>
                </a:extLst>
              </p:cNvPr>
              <p:cNvSpPr txBox="1"/>
              <p:nvPr/>
            </p:nvSpPr>
            <p:spPr>
              <a:xfrm>
                <a:off x="3700486" y="3074816"/>
                <a:ext cx="2697556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>
                    <a:solidFill>
                      <a:srgbClr val="214D93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Bachelor Management Relations Clients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1C423959-1CB5-4E62-B6E6-DCEEB9A51FEA}"/>
                  </a:ext>
                </a:extLst>
              </p:cNvPr>
              <p:cNvSpPr txBox="1"/>
              <p:nvPr/>
            </p:nvSpPr>
            <p:spPr>
              <a:xfrm>
                <a:off x="3700486" y="3218130"/>
                <a:ext cx="269755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BUSINESS SCHOOL I  PAU</a:t>
                </a: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7A5D5D83-F15A-4BA6-9D38-7BD3962059F4}"/>
                  </a:ext>
                </a:extLst>
              </p:cNvPr>
              <p:cNvSpPr txBox="1"/>
              <p:nvPr/>
            </p:nvSpPr>
            <p:spPr>
              <a:xfrm>
                <a:off x="3700374" y="3363675"/>
                <a:ext cx="297203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8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Spécialisation</a:t>
                </a:r>
                <a:r>
                  <a:rPr lang="en-US" sz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8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stratégique</a:t>
                </a:r>
                <a:r>
                  <a:rPr lang="en-US" sz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 dans la gestion de la relation </a:t>
                </a:r>
                <a:r>
                  <a:rPr lang="en-US" sz="8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clientèle</a:t>
                </a:r>
                <a:r>
                  <a:rPr lang="en-US" sz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. Vision </a:t>
                </a:r>
                <a:r>
                  <a:rPr lang="en-US" sz="8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globale</a:t>
                </a:r>
                <a:r>
                  <a:rPr lang="en-US" sz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 des </a:t>
                </a:r>
                <a:r>
                  <a:rPr lang="en-US" sz="8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enjeux</a:t>
                </a:r>
                <a:r>
                  <a:rPr lang="en-US" sz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8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commerciaux</a:t>
                </a:r>
                <a:r>
                  <a:rPr lang="en-US" sz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8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d’une</a:t>
                </a:r>
                <a:r>
                  <a:rPr lang="en-US" sz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8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activité</a:t>
                </a:r>
                <a:r>
                  <a:rPr lang="en-US" sz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 et de son </a:t>
                </a:r>
                <a:r>
                  <a:rPr lang="en-US" sz="8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portefeuille</a:t>
                </a:r>
                <a:r>
                  <a:rPr lang="en-US" sz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 clients.</a:t>
                </a:r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3365303" y="2857933"/>
              <a:ext cx="813497" cy="200055"/>
              <a:chOff x="3365303" y="2857933"/>
              <a:chExt cx="813497" cy="200055"/>
            </a:xfrm>
          </p:grpSpPr>
          <p:sp>
            <p:nvSpPr>
              <p:cNvPr id="67" name="Rectangle 66"/>
              <p:cNvSpPr/>
              <p:nvPr/>
            </p:nvSpPr>
            <p:spPr>
              <a:xfrm flipH="1">
                <a:off x="4104877" y="2871052"/>
                <a:ext cx="45719" cy="172335"/>
              </a:xfrm>
              <a:prstGeom prst="rect">
                <a:avLst/>
              </a:prstGeom>
              <a:solidFill>
                <a:srgbClr val="214D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3409361" y="2871052"/>
                <a:ext cx="723582" cy="172335"/>
              </a:xfrm>
              <a:prstGeom prst="rect">
                <a:avLst/>
              </a:prstGeom>
              <a:solidFill>
                <a:srgbClr val="D8A4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0310B38C-9F44-40EC-AB37-BB325A22D4A4}"/>
                  </a:ext>
                </a:extLst>
              </p:cNvPr>
              <p:cNvSpPr txBox="1"/>
              <p:nvPr/>
            </p:nvSpPr>
            <p:spPr>
              <a:xfrm>
                <a:off x="3365303" y="2857933"/>
                <a:ext cx="813497" cy="200055"/>
              </a:xfrm>
              <a:prstGeom prst="rect">
                <a:avLst/>
              </a:prstGeom>
              <a:solidFill>
                <a:srgbClr val="1D5B81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700" i="1" dirty="0">
                    <a:solidFill>
                      <a:schemeClr val="bg1"/>
                    </a:solidFill>
                  </a:rPr>
                  <a:t>2016 - 2018</a:t>
                </a:r>
              </a:p>
            </p:txBody>
          </p:sp>
        </p:grp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90639EE4-430D-4639-A4EA-86B9487EE79F}"/>
              </a:ext>
            </a:extLst>
          </p:cNvPr>
          <p:cNvSpPr txBox="1"/>
          <p:nvPr/>
        </p:nvSpPr>
        <p:spPr>
          <a:xfrm>
            <a:off x="4265391" y="1830106"/>
            <a:ext cx="15578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CONTACT</a:t>
            </a:r>
          </a:p>
        </p:txBody>
      </p:sp>
      <p:grpSp>
        <p:nvGrpSpPr>
          <p:cNvPr id="100" name="Group 99"/>
          <p:cNvGrpSpPr/>
          <p:nvPr/>
        </p:nvGrpSpPr>
        <p:grpSpPr>
          <a:xfrm>
            <a:off x="4357236" y="2055193"/>
            <a:ext cx="2230307" cy="0"/>
            <a:chOff x="272656" y="1617311"/>
            <a:chExt cx="2230307" cy="0"/>
          </a:xfrm>
        </p:grpSpPr>
        <p:cxnSp>
          <p:nvCxnSpPr>
            <p:cNvPr id="101" name="Straight Connector 100"/>
            <p:cNvCxnSpPr/>
            <p:nvPr/>
          </p:nvCxnSpPr>
          <p:spPr>
            <a:xfrm flipH="1">
              <a:off x="272656" y="1617311"/>
              <a:ext cx="2230307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H="1">
              <a:off x="272656" y="1617311"/>
              <a:ext cx="944398" cy="0"/>
            </a:xfrm>
            <a:prstGeom prst="line">
              <a:avLst/>
            </a:prstGeom>
            <a:ln w="12700">
              <a:solidFill>
                <a:srgbClr val="1D5B8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3F8A0B96-C6A5-41D8-B924-6213ACCBCD31}"/>
              </a:ext>
            </a:extLst>
          </p:cNvPr>
          <p:cNvGrpSpPr/>
          <p:nvPr/>
        </p:nvGrpSpPr>
        <p:grpSpPr>
          <a:xfrm>
            <a:off x="4411329" y="2132137"/>
            <a:ext cx="1952824" cy="1075664"/>
            <a:chOff x="4411329" y="2132137"/>
            <a:chExt cx="1952824" cy="1075664"/>
          </a:xfrm>
        </p:grpSpPr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FD0EA762-DFF4-4ECD-955A-03EDD86A8EB9}"/>
                </a:ext>
              </a:extLst>
            </p:cNvPr>
            <p:cNvSpPr txBox="1"/>
            <p:nvPr/>
          </p:nvSpPr>
          <p:spPr>
            <a:xfrm>
              <a:off x="4526279" y="2132137"/>
              <a:ext cx="15333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800" dirty="0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12 Rue de la </a:t>
              </a:r>
              <a:r>
                <a:rPr lang="en-US" sz="800" dirty="0" err="1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Réussite</a:t>
              </a:r>
              <a:endParaRPr lang="en-US" sz="800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algn="just"/>
              <a:r>
                <a:rPr lang="en-US" sz="800" dirty="0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75012 Paris - FRANCE</a:t>
              </a: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C92A12A2-0329-46DA-AB8D-78BB0993DFE7}"/>
                </a:ext>
              </a:extLst>
            </p:cNvPr>
            <p:cNvSpPr txBox="1"/>
            <p:nvPr/>
          </p:nvSpPr>
          <p:spPr>
            <a:xfrm>
              <a:off x="4526279" y="2500902"/>
              <a:ext cx="15333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800" dirty="0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+33 1 23 56 89 78</a:t>
              </a:r>
            </a:p>
            <a:p>
              <a:pPr algn="just"/>
              <a:r>
                <a:rPr lang="en-US" sz="800" dirty="0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+33 1 23 56 89 78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89573595-83F8-40A6-98F3-D15BFA633ABF}"/>
                </a:ext>
              </a:extLst>
            </p:cNvPr>
            <p:cNvSpPr txBox="1"/>
            <p:nvPr/>
          </p:nvSpPr>
          <p:spPr>
            <a:xfrm>
              <a:off x="4526278" y="2869247"/>
              <a:ext cx="18378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800" dirty="0" err="1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mail@mail.com</a:t>
              </a:r>
              <a:endParaRPr lang="en-US" sz="800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algn="just"/>
              <a:r>
                <a:rPr lang="en-US" sz="800" dirty="0" err="1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www.monsite.com</a:t>
              </a:r>
              <a:endParaRPr lang="en-US" sz="800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7" name="Freeform 5">
              <a:extLst>
                <a:ext uri="{FF2B5EF4-FFF2-40B4-BE49-F238E27FC236}">
                  <a16:creationId xmlns:a16="http://schemas.microsoft.com/office/drawing/2014/main" id="{2A4AD49F-D3EE-486C-BD58-2B7A971634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1329" y="2268873"/>
              <a:ext cx="93663" cy="87312"/>
            </a:xfrm>
            <a:custGeom>
              <a:avLst/>
              <a:gdLst>
                <a:gd name="T0" fmla="*/ 30 w 59"/>
                <a:gd name="T1" fmla="*/ 0 h 55"/>
                <a:gd name="T2" fmla="*/ 0 w 59"/>
                <a:gd name="T3" fmla="*/ 28 h 55"/>
                <a:gd name="T4" fmla="*/ 9 w 59"/>
                <a:gd name="T5" fmla="*/ 28 h 55"/>
                <a:gd name="T6" fmla="*/ 9 w 59"/>
                <a:gd name="T7" fmla="*/ 55 h 55"/>
                <a:gd name="T8" fmla="*/ 24 w 59"/>
                <a:gd name="T9" fmla="*/ 55 h 55"/>
                <a:gd name="T10" fmla="*/ 24 w 59"/>
                <a:gd name="T11" fmla="*/ 36 h 55"/>
                <a:gd name="T12" fmla="*/ 35 w 59"/>
                <a:gd name="T13" fmla="*/ 36 h 55"/>
                <a:gd name="T14" fmla="*/ 35 w 59"/>
                <a:gd name="T15" fmla="*/ 55 h 55"/>
                <a:gd name="T16" fmla="*/ 50 w 59"/>
                <a:gd name="T17" fmla="*/ 55 h 55"/>
                <a:gd name="T18" fmla="*/ 50 w 59"/>
                <a:gd name="T19" fmla="*/ 28 h 55"/>
                <a:gd name="T20" fmla="*/ 59 w 59"/>
                <a:gd name="T21" fmla="*/ 28 h 55"/>
                <a:gd name="T22" fmla="*/ 30 w 59"/>
                <a:gd name="T2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55">
                  <a:moveTo>
                    <a:pt x="30" y="0"/>
                  </a:moveTo>
                  <a:lnTo>
                    <a:pt x="0" y="28"/>
                  </a:lnTo>
                  <a:lnTo>
                    <a:pt x="9" y="28"/>
                  </a:lnTo>
                  <a:lnTo>
                    <a:pt x="9" y="55"/>
                  </a:lnTo>
                  <a:lnTo>
                    <a:pt x="24" y="55"/>
                  </a:lnTo>
                  <a:lnTo>
                    <a:pt x="24" y="36"/>
                  </a:lnTo>
                  <a:lnTo>
                    <a:pt x="35" y="36"/>
                  </a:lnTo>
                  <a:lnTo>
                    <a:pt x="35" y="55"/>
                  </a:lnTo>
                  <a:lnTo>
                    <a:pt x="50" y="55"/>
                  </a:lnTo>
                  <a:lnTo>
                    <a:pt x="50" y="28"/>
                  </a:lnTo>
                  <a:lnTo>
                    <a:pt x="59" y="2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1D5B81"/>
            </a:solidFill>
            <a:ln>
              <a:solidFill>
                <a:srgbClr val="1D5B8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9">
              <a:extLst>
                <a:ext uri="{FF2B5EF4-FFF2-40B4-BE49-F238E27FC236}">
                  <a16:creationId xmlns:a16="http://schemas.microsoft.com/office/drawing/2014/main" id="{649EC3E5-4D26-4FF4-9515-B0BFADA112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7601" y="2621949"/>
              <a:ext cx="84138" cy="88900"/>
            </a:xfrm>
            <a:custGeom>
              <a:avLst/>
              <a:gdLst>
                <a:gd name="T0" fmla="*/ 23 w 24"/>
                <a:gd name="T1" fmla="*/ 17 h 24"/>
                <a:gd name="T2" fmla="*/ 22 w 24"/>
                <a:gd name="T3" fmla="*/ 16 h 24"/>
                <a:gd name="T4" fmla="*/ 18 w 24"/>
                <a:gd name="T5" fmla="*/ 16 h 24"/>
                <a:gd name="T6" fmla="*/ 16 w 24"/>
                <a:gd name="T7" fmla="*/ 16 h 24"/>
                <a:gd name="T8" fmla="*/ 13 w 24"/>
                <a:gd name="T9" fmla="*/ 19 h 24"/>
                <a:gd name="T10" fmla="*/ 4 w 24"/>
                <a:gd name="T11" fmla="*/ 10 h 24"/>
                <a:gd name="T12" fmla="*/ 7 w 24"/>
                <a:gd name="T13" fmla="*/ 7 h 24"/>
                <a:gd name="T14" fmla="*/ 8 w 24"/>
                <a:gd name="T15" fmla="*/ 6 h 24"/>
                <a:gd name="T16" fmla="*/ 7 w 24"/>
                <a:gd name="T17" fmla="*/ 1 h 24"/>
                <a:gd name="T18" fmla="*/ 7 w 24"/>
                <a:gd name="T19" fmla="*/ 0 h 24"/>
                <a:gd name="T20" fmla="*/ 6 w 24"/>
                <a:gd name="T21" fmla="*/ 0 h 24"/>
                <a:gd name="T22" fmla="*/ 1 w 24"/>
                <a:gd name="T23" fmla="*/ 0 h 24"/>
                <a:gd name="T24" fmla="*/ 0 w 24"/>
                <a:gd name="T25" fmla="*/ 0 h 24"/>
                <a:gd name="T26" fmla="*/ 0 w 24"/>
                <a:gd name="T27" fmla="*/ 1 h 24"/>
                <a:gd name="T28" fmla="*/ 3 w 24"/>
                <a:gd name="T29" fmla="*/ 12 h 24"/>
                <a:gd name="T30" fmla="*/ 11 w 24"/>
                <a:gd name="T31" fmla="*/ 21 h 24"/>
                <a:gd name="T32" fmla="*/ 22 w 24"/>
                <a:gd name="T33" fmla="*/ 24 h 24"/>
                <a:gd name="T34" fmla="*/ 23 w 24"/>
                <a:gd name="T35" fmla="*/ 23 h 24"/>
                <a:gd name="T36" fmla="*/ 24 w 24"/>
                <a:gd name="T37" fmla="*/ 22 h 24"/>
                <a:gd name="T38" fmla="*/ 24 w 24"/>
                <a:gd name="T39" fmla="*/ 18 h 24"/>
                <a:gd name="T40" fmla="*/ 23 w 24"/>
                <a:gd name="T41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" h="24">
                  <a:moveTo>
                    <a:pt x="23" y="17"/>
                  </a:moveTo>
                  <a:cubicBezTo>
                    <a:pt x="23" y="16"/>
                    <a:pt x="23" y="16"/>
                    <a:pt x="22" y="16"/>
                  </a:cubicBezTo>
                  <a:cubicBezTo>
                    <a:pt x="21" y="16"/>
                    <a:pt x="19" y="16"/>
                    <a:pt x="18" y="16"/>
                  </a:cubicBezTo>
                  <a:cubicBezTo>
                    <a:pt x="17" y="15"/>
                    <a:pt x="17" y="15"/>
                    <a:pt x="16" y="16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9" y="17"/>
                    <a:pt x="6" y="14"/>
                    <a:pt x="4" y="1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6"/>
                    <a:pt x="8" y="6"/>
                  </a:cubicBezTo>
                  <a:cubicBezTo>
                    <a:pt x="7" y="4"/>
                    <a:pt x="7" y="3"/>
                    <a:pt x="7" y="1"/>
                  </a:cubicBezTo>
                  <a:cubicBezTo>
                    <a:pt x="7" y="1"/>
                    <a:pt x="7" y="0"/>
                    <a:pt x="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5"/>
                    <a:pt x="1" y="9"/>
                    <a:pt x="3" y="12"/>
                  </a:cubicBezTo>
                  <a:cubicBezTo>
                    <a:pt x="5" y="16"/>
                    <a:pt x="7" y="19"/>
                    <a:pt x="11" y="21"/>
                  </a:cubicBezTo>
                  <a:cubicBezTo>
                    <a:pt x="14" y="23"/>
                    <a:pt x="18" y="24"/>
                    <a:pt x="22" y="24"/>
                  </a:cubicBezTo>
                  <a:cubicBezTo>
                    <a:pt x="23" y="24"/>
                    <a:pt x="23" y="23"/>
                    <a:pt x="23" y="23"/>
                  </a:cubicBezTo>
                  <a:cubicBezTo>
                    <a:pt x="23" y="23"/>
                    <a:pt x="24" y="23"/>
                    <a:pt x="24" y="22"/>
                  </a:cubicBezTo>
                  <a:cubicBezTo>
                    <a:pt x="24" y="18"/>
                    <a:pt x="24" y="18"/>
                    <a:pt x="24" y="18"/>
                  </a:cubicBezTo>
                  <a:cubicBezTo>
                    <a:pt x="24" y="17"/>
                    <a:pt x="23" y="17"/>
                    <a:pt x="23" y="17"/>
                  </a:cubicBezTo>
                  <a:close/>
                </a:path>
              </a:pathLst>
            </a:custGeom>
            <a:solidFill>
              <a:srgbClr val="1D5B81"/>
            </a:solidFill>
            <a:ln>
              <a:solidFill>
                <a:srgbClr val="1D5B8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Freeform 13">
              <a:extLst>
                <a:ext uri="{FF2B5EF4-FFF2-40B4-BE49-F238E27FC236}">
                  <a16:creationId xmlns:a16="http://schemas.microsoft.com/office/drawing/2014/main" id="{34A9F8FD-823B-4FEF-B523-BA5F2A238E1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12838" y="2996750"/>
              <a:ext cx="93663" cy="96837"/>
            </a:xfrm>
            <a:custGeom>
              <a:avLst/>
              <a:gdLst>
                <a:gd name="T0" fmla="*/ 23 w 27"/>
                <a:gd name="T1" fmla="*/ 4 h 26"/>
                <a:gd name="T2" fmla="*/ 14 w 27"/>
                <a:gd name="T3" fmla="*/ 0 h 26"/>
                <a:gd name="T4" fmla="*/ 4 w 27"/>
                <a:gd name="T5" fmla="*/ 4 h 26"/>
                <a:gd name="T6" fmla="*/ 0 w 27"/>
                <a:gd name="T7" fmla="*/ 13 h 26"/>
                <a:gd name="T8" fmla="*/ 4 w 27"/>
                <a:gd name="T9" fmla="*/ 23 h 26"/>
                <a:gd name="T10" fmla="*/ 14 w 27"/>
                <a:gd name="T11" fmla="*/ 26 h 26"/>
                <a:gd name="T12" fmla="*/ 23 w 27"/>
                <a:gd name="T13" fmla="*/ 23 h 26"/>
                <a:gd name="T14" fmla="*/ 27 w 27"/>
                <a:gd name="T15" fmla="*/ 13 h 26"/>
                <a:gd name="T16" fmla="*/ 23 w 27"/>
                <a:gd name="T17" fmla="*/ 4 h 26"/>
                <a:gd name="T18" fmla="*/ 23 w 27"/>
                <a:gd name="T19" fmla="*/ 8 h 26"/>
                <a:gd name="T20" fmla="*/ 19 w 27"/>
                <a:gd name="T21" fmla="*/ 8 h 26"/>
                <a:gd name="T22" fmla="*/ 17 w 27"/>
                <a:gd name="T23" fmla="*/ 3 h 26"/>
                <a:gd name="T24" fmla="*/ 23 w 27"/>
                <a:gd name="T25" fmla="*/ 8 h 26"/>
                <a:gd name="T26" fmla="*/ 14 w 27"/>
                <a:gd name="T27" fmla="*/ 3 h 26"/>
                <a:gd name="T28" fmla="*/ 16 w 27"/>
                <a:gd name="T29" fmla="*/ 8 h 26"/>
                <a:gd name="T30" fmla="*/ 11 w 27"/>
                <a:gd name="T31" fmla="*/ 8 h 26"/>
                <a:gd name="T32" fmla="*/ 14 w 27"/>
                <a:gd name="T33" fmla="*/ 3 h 26"/>
                <a:gd name="T34" fmla="*/ 3 w 27"/>
                <a:gd name="T35" fmla="*/ 16 h 26"/>
                <a:gd name="T36" fmla="*/ 3 w 27"/>
                <a:gd name="T37" fmla="*/ 13 h 26"/>
                <a:gd name="T38" fmla="*/ 3 w 27"/>
                <a:gd name="T39" fmla="*/ 10 h 26"/>
                <a:gd name="T40" fmla="*/ 8 w 27"/>
                <a:gd name="T41" fmla="*/ 10 h 26"/>
                <a:gd name="T42" fmla="*/ 8 w 27"/>
                <a:gd name="T43" fmla="*/ 13 h 26"/>
                <a:gd name="T44" fmla="*/ 8 w 27"/>
                <a:gd name="T45" fmla="*/ 16 h 26"/>
                <a:gd name="T46" fmla="*/ 3 w 27"/>
                <a:gd name="T47" fmla="*/ 16 h 26"/>
                <a:gd name="T48" fmla="*/ 4 w 27"/>
                <a:gd name="T49" fmla="*/ 18 h 26"/>
                <a:gd name="T50" fmla="*/ 8 w 27"/>
                <a:gd name="T51" fmla="*/ 18 h 26"/>
                <a:gd name="T52" fmla="*/ 10 w 27"/>
                <a:gd name="T53" fmla="*/ 23 h 26"/>
                <a:gd name="T54" fmla="*/ 4 w 27"/>
                <a:gd name="T55" fmla="*/ 18 h 26"/>
                <a:gd name="T56" fmla="*/ 8 w 27"/>
                <a:gd name="T57" fmla="*/ 8 h 26"/>
                <a:gd name="T58" fmla="*/ 4 w 27"/>
                <a:gd name="T59" fmla="*/ 8 h 26"/>
                <a:gd name="T60" fmla="*/ 10 w 27"/>
                <a:gd name="T61" fmla="*/ 3 h 26"/>
                <a:gd name="T62" fmla="*/ 8 w 27"/>
                <a:gd name="T63" fmla="*/ 8 h 26"/>
                <a:gd name="T64" fmla="*/ 14 w 27"/>
                <a:gd name="T65" fmla="*/ 24 h 26"/>
                <a:gd name="T66" fmla="*/ 11 w 27"/>
                <a:gd name="T67" fmla="*/ 18 h 26"/>
                <a:gd name="T68" fmla="*/ 16 w 27"/>
                <a:gd name="T69" fmla="*/ 18 h 26"/>
                <a:gd name="T70" fmla="*/ 14 w 27"/>
                <a:gd name="T71" fmla="*/ 24 h 26"/>
                <a:gd name="T72" fmla="*/ 17 w 27"/>
                <a:gd name="T73" fmla="*/ 16 h 26"/>
                <a:gd name="T74" fmla="*/ 10 w 27"/>
                <a:gd name="T75" fmla="*/ 16 h 26"/>
                <a:gd name="T76" fmla="*/ 10 w 27"/>
                <a:gd name="T77" fmla="*/ 13 h 26"/>
                <a:gd name="T78" fmla="*/ 10 w 27"/>
                <a:gd name="T79" fmla="*/ 10 h 26"/>
                <a:gd name="T80" fmla="*/ 17 w 27"/>
                <a:gd name="T81" fmla="*/ 10 h 26"/>
                <a:gd name="T82" fmla="*/ 17 w 27"/>
                <a:gd name="T83" fmla="*/ 13 h 26"/>
                <a:gd name="T84" fmla="*/ 17 w 27"/>
                <a:gd name="T85" fmla="*/ 16 h 26"/>
                <a:gd name="T86" fmla="*/ 17 w 27"/>
                <a:gd name="T87" fmla="*/ 23 h 26"/>
                <a:gd name="T88" fmla="*/ 19 w 27"/>
                <a:gd name="T89" fmla="*/ 18 h 26"/>
                <a:gd name="T90" fmla="*/ 23 w 27"/>
                <a:gd name="T91" fmla="*/ 18 h 26"/>
                <a:gd name="T92" fmla="*/ 17 w 27"/>
                <a:gd name="T93" fmla="*/ 23 h 26"/>
                <a:gd name="T94" fmla="*/ 19 w 27"/>
                <a:gd name="T95" fmla="*/ 16 h 26"/>
                <a:gd name="T96" fmla="*/ 20 w 27"/>
                <a:gd name="T97" fmla="*/ 13 h 26"/>
                <a:gd name="T98" fmla="*/ 19 w 27"/>
                <a:gd name="T99" fmla="*/ 10 h 26"/>
                <a:gd name="T100" fmla="*/ 24 w 27"/>
                <a:gd name="T101" fmla="*/ 10 h 26"/>
                <a:gd name="T102" fmla="*/ 24 w 27"/>
                <a:gd name="T103" fmla="*/ 13 h 26"/>
                <a:gd name="T104" fmla="*/ 24 w 27"/>
                <a:gd name="T105" fmla="*/ 16 h 26"/>
                <a:gd name="T106" fmla="*/ 19 w 27"/>
                <a:gd name="T107" fmla="*/ 1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" h="26">
                  <a:moveTo>
                    <a:pt x="23" y="4"/>
                  </a:moveTo>
                  <a:cubicBezTo>
                    <a:pt x="20" y="1"/>
                    <a:pt x="17" y="0"/>
                    <a:pt x="14" y="0"/>
                  </a:cubicBezTo>
                  <a:cubicBezTo>
                    <a:pt x="10" y="0"/>
                    <a:pt x="7" y="1"/>
                    <a:pt x="4" y="4"/>
                  </a:cubicBezTo>
                  <a:cubicBezTo>
                    <a:pt x="2" y="6"/>
                    <a:pt x="0" y="9"/>
                    <a:pt x="0" y="13"/>
                  </a:cubicBezTo>
                  <a:cubicBezTo>
                    <a:pt x="0" y="17"/>
                    <a:pt x="2" y="20"/>
                    <a:pt x="4" y="23"/>
                  </a:cubicBezTo>
                  <a:cubicBezTo>
                    <a:pt x="7" y="25"/>
                    <a:pt x="10" y="26"/>
                    <a:pt x="14" y="26"/>
                  </a:cubicBezTo>
                  <a:cubicBezTo>
                    <a:pt x="17" y="26"/>
                    <a:pt x="20" y="25"/>
                    <a:pt x="23" y="23"/>
                  </a:cubicBezTo>
                  <a:cubicBezTo>
                    <a:pt x="26" y="20"/>
                    <a:pt x="27" y="17"/>
                    <a:pt x="27" y="13"/>
                  </a:cubicBezTo>
                  <a:cubicBezTo>
                    <a:pt x="27" y="9"/>
                    <a:pt x="26" y="6"/>
                    <a:pt x="23" y="4"/>
                  </a:cubicBezTo>
                  <a:close/>
                  <a:moveTo>
                    <a:pt x="23" y="8"/>
                  </a:moveTo>
                  <a:cubicBezTo>
                    <a:pt x="19" y="8"/>
                    <a:pt x="19" y="8"/>
                    <a:pt x="19" y="8"/>
                  </a:cubicBezTo>
                  <a:cubicBezTo>
                    <a:pt x="18" y="6"/>
                    <a:pt x="18" y="5"/>
                    <a:pt x="17" y="3"/>
                  </a:cubicBezTo>
                  <a:cubicBezTo>
                    <a:pt x="20" y="4"/>
                    <a:pt x="22" y="5"/>
                    <a:pt x="23" y="8"/>
                  </a:cubicBezTo>
                  <a:close/>
                  <a:moveTo>
                    <a:pt x="14" y="3"/>
                  </a:moveTo>
                  <a:cubicBezTo>
                    <a:pt x="15" y="4"/>
                    <a:pt x="16" y="6"/>
                    <a:pt x="16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2" y="6"/>
                    <a:pt x="12" y="4"/>
                    <a:pt x="14" y="3"/>
                  </a:cubicBezTo>
                  <a:close/>
                  <a:moveTo>
                    <a:pt x="3" y="16"/>
                  </a:moveTo>
                  <a:cubicBezTo>
                    <a:pt x="3" y="15"/>
                    <a:pt x="3" y="14"/>
                    <a:pt x="3" y="13"/>
                  </a:cubicBezTo>
                  <a:cubicBezTo>
                    <a:pt x="3" y="12"/>
                    <a:pt x="3" y="11"/>
                    <a:pt x="3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1"/>
                    <a:pt x="8" y="12"/>
                    <a:pt x="8" y="13"/>
                  </a:cubicBezTo>
                  <a:cubicBezTo>
                    <a:pt x="8" y="14"/>
                    <a:pt x="8" y="15"/>
                    <a:pt x="8" y="16"/>
                  </a:cubicBezTo>
                  <a:lnTo>
                    <a:pt x="3" y="16"/>
                  </a:lnTo>
                  <a:close/>
                  <a:moveTo>
                    <a:pt x="4" y="18"/>
                  </a:moveTo>
                  <a:cubicBezTo>
                    <a:pt x="8" y="18"/>
                    <a:pt x="8" y="18"/>
                    <a:pt x="8" y="18"/>
                  </a:cubicBezTo>
                  <a:cubicBezTo>
                    <a:pt x="9" y="20"/>
                    <a:pt x="9" y="22"/>
                    <a:pt x="10" y="23"/>
                  </a:cubicBezTo>
                  <a:cubicBezTo>
                    <a:pt x="8" y="22"/>
                    <a:pt x="6" y="21"/>
                    <a:pt x="4" y="18"/>
                  </a:cubicBezTo>
                  <a:close/>
                  <a:moveTo>
                    <a:pt x="8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6" y="5"/>
                    <a:pt x="8" y="4"/>
                    <a:pt x="10" y="3"/>
                  </a:cubicBezTo>
                  <a:cubicBezTo>
                    <a:pt x="9" y="5"/>
                    <a:pt x="9" y="6"/>
                    <a:pt x="8" y="8"/>
                  </a:cubicBezTo>
                  <a:close/>
                  <a:moveTo>
                    <a:pt x="14" y="24"/>
                  </a:moveTo>
                  <a:cubicBezTo>
                    <a:pt x="12" y="22"/>
                    <a:pt x="12" y="20"/>
                    <a:pt x="11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6" y="20"/>
                    <a:pt x="15" y="22"/>
                    <a:pt x="14" y="24"/>
                  </a:cubicBezTo>
                  <a:close/>
                  <a:moveTo>
                    <a:pt x="17" y="16"/>
                  </a:moveTo>
                  <a:cubicBezTo>
                    <a:pt x="10" y="16"/>
                    <a:pt x="10" y="16"/>
                    <a:pt x="10" y="16"/>
                  </a:cubicBezTo>
                  <a:cubicBezTo>
                    <a:pt x="10" y="15"/>
                    <a:pt x="10" y="14"/>
                    <a:pt x="10" y="13"/>
                  </a:cubicBezTo>
                  <a:cubicBezTo>
                    <a:pt x="10" y="12"/>
                    <a:pt x="10" y="11"/>
                    <a:pt x="10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1"/>
                    <a:pt x="17" y="12"/>
                    <a:pt x="17" y="13"/>
                  </a:cubicBezTo>
                  <a:cubicBezTo>
                    <a:pt x="17" y="14"/>
                    <a:pt x="17" y="15"/>
                    <a:pt x="17" y="16"/>
                  </a:cubicBezTo>
                  <a:close/>
                  <a:moveTo>
                    <a:pt x="17" y="23"/>
                  </a:moveTo>
                  <a:cubicBezTo>
                    <a:pt x="18" y="22"/>
                    <a:pt x="18" y="20"/>
                    <a:pt x="19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2" y="21"/>
                    <a:pt x="20" y="22"/>
                    <a:pt x="17" y="23"/>
                  </a:cubicBezTo>
                  <a:close/>
                  <a:moveTo>
                    <a:pt x="19" y="16"/>
                  </a:moveTo>
                  <a:cubicBezTo>
                    <a:pt x="20" y="15"/>
                    <a:pt x="20" y="14"/>
                    <a:pt x="20" y="13"/>
                  </a:cubicBezTo>
                  <a:cubicBezTo>
                    <a:pt x="20" y="12"/>
                    <a:pt x="20" y="11"/>
                    <a:pt x="19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11"/>
                    <a:pt x="24" y="12"/>
                    <a:pt x="24" y="13"/>
                  </a:cubicBezTo>
                  <a:cubicBezTo>
                    <a:pt x="24" y="14"/>
                    <a:pt x="24" y="15"/>
                    <a:pt x="24" y="16"/>
                  </a:cubicBezTo>
                  <a:lnTo>
                    <a:pt x="19" y="16"/>
                  </a:lnTo>
                  <a:close/>
                </a:path>
              </a:pathLst>
            </a:custGeom>
            <a:solidFill>
              <a:srgbClr val="1D5B8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0" name="TextBox 119">
            <a:extLst>
              <a:ext uri="{FF2B5EF4-FFF2-40B4-BE49-F238E27FC236}">
                <a16:creationId xmlns:a16="http://schemas.microsoft.com/office/drawing/2014/main" id="{90639EE4-430D-4639-A4EA-86B9487EE79F}"/>
              </a:ext>
            </a:extLst>
          </p:cNvPr>
          <p:cNvSpPr txBox="1"/>
          <p:nvPr/>
        </p:nvSpPr>
        <p:spPr>
          <a:xfrm>
            <a:off x="4265391" y="3409144"/>
            <a:ext cx="15578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SOCIAL</a:t>
            </a:r>
          </a:p>
        </p:txBody>
      </p:sp>
      <p:grpSp>
        <p:nvGrpSpPr>
          <p:cNvPr id="121" name="Group 120"/>
          <p:cNvGrpSpPr/>
          <p:nvPr/>
        </p:nvGrpSpPr>
        <p:grpSpPr>
          <a:xfrm>
            <a:off x="4357236" y="3634231"/>
            <a:ext cx="2230307" cy="0"/>
            <a:chOff x="272656" y="1617311"/>
            <a:chExt cx="2230307" cy="0"/>
          </a:xfrm>
        </p:grpSpPr>
        <p:cxnSp>
          <p:nvCxnSpPr>
            <p:cNvPr id="122" name="Straight Connector 121"/>
            <p:cNvCxnSpPr/>
            <p:nvPr/>
          </p:nvCxnSpPr>
          <p:spPr>
            <a:xfrm flipH="1">
              <a:off x="272656" y="1617311"/>
              <a:ext cx="2230307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flipH="1">
              <a:off x="272656" y="1617311"/>
              <a:ext cx="668854" cy="0"/>
            </a:xfrm>
            <a:prstGeom prst="line">
              <a:avLst/>
            </a:prstGeom>
            <a:ln w="12700">
              <a:solidFill>
                <a:srgbClr val="1D5B8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B81FF4FF-6E7A-49AB-97FC-849304C1680E}"/>
              </a:ext>
            </a:extLst>
          </p:cNvPr>
          <p:cNvGrpSpPr/>
          <p:nvPr/>
        </p:nvGrpSpPr>
        <p:grpSpPr>
          <a:xfrm>
            <a:off x="4379357" y="3720559"/>
            <a:ext cx="1957679" cy="835170"/>
            <a:chOff x="307392" y="4160685"/>
            <a:chExt cx="1957679" cy="835170"/>
          </a:xfrm>
        </p:grpSpPr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0EFCA9C5-2B26-4DD1-8A7F-3DFB5D8843EE}"/>
                </a:ext>
              </a:extLst>
            </p:cNvPr>
            <p:cNvGrpSpPr/>
            <p:nvPr/>
          </p:nvGrpSpPr>
          <p:grpSpPr>
            <a:xfrm>
              <a:off x="427196" y="4160685"/>
              <a:ext cx="1837875" cy="835170"/>
              <a:chOff x="427196" y="4160685"/>
              <a:chExt cx="1837875" cy="835170"/>
            </a:xfrm>
          </p:grpSpPr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82F603B7-411E-4C40-88E5-FE76227ABD79}"/>
                  </a:ext>
                </a:extLst>
              </p:cNvPr>
              <p:cNvSpPr txBox="1"/>
              <p:nvPr/>
            </p:nvSpPr>
            <p:spPr>
              <a:xfrm>
                <a:off x="427196" y="4160685"/>
                <a:ext cx="18378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700" dirty="0">
                    <a:solidFill>
                      <a:schemeClr val="bg1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/</a:t>
                </a:r>
                <a:r>
                  <a:rPr lang="en-US" sz="700" dirty="0" err="1">
                    <a:solidFill>
                      <a:schemeClr val="bg1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mon_nom</a:t>
                </a:r>
                <a:endParaRPr lang="en-US" sz="700" dirty="0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F4FBB5D9-5A44-4D88-815E-D8FD1B86BA6E}"/>
                  </a:ext>
                </a:extLst>
              </p:cNvPr>
              <p:cNvSpPr txBox="1"/>
              <p:nvPr/>
            </p:nvSpPr>
            <p:spPr>
              <a:xfrm>
                <a:off x="427196" y="4377557"/>
                <a:ext cx="18378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700" dirty="0">
                    <a:solidFill>
                      <a:schemeClr val="bg1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/</a:t>
                </a:r>
                <a:r>
                  <a:rPr lang="en-US" sz="700" dirty="0" err="1">
                    <a:solidFill>
                      <a:schemeClr val="bg1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mon_nom</a:t>
                </a:r>
                <a:endParaRPr lang="en-US" sz="700" dirty="0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F5405145-A9A3-4065-AC7B-1B50D99A9A35}"/>
                  </a:ext>
                </a:extLst>
              </p:cNvPr>
              <p:cNvSpPr txBox="1"/>
              <p:nvPr/>
            </p:nvSpPr>
            <p:spPr>
              <a:xfrm>
                <a:off x="427196" y="4587218"/>
                <a:ext cx="18378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700" dirty="0">
                    <a:solidFill>
                      <a:schemeClr val="bg1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/</a:t>
                </a:r>
                <a:r>
                  <a:rPr lang="en-US" sz="700" dirty="0" err="1">
                    <a:solidFill>
                      <a:schemeClr val="bg1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mon_nom</a:t>
                </a:r>
                <a:endParaRPr lang="en-US" sz="700" dirty="0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BD51E5D2-F830-4B08-B291-3109894D2F86}"/>
                  </a:ext>
                </a:extLst>
              </p:cNvPr>
              <p:cNvSpPr txBox="1"/>
              <p:nvPr/>
            </p:nvSpPr>
            <p:spPr>
              <a:xfrm>
                <a:off x="427196" y="4795800"/>
                <a:ext cx="18378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700" dirty="0">
                    <a:solidFill>
                      <a:schemeClr val="bg1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/</a:t>
                </a:r>
                <a:r>
                  <a:rPr lang="en-US" sz="700" dirty="0" err="1">
                    <a:solidFill>
                      <a:schemeClr val="bg1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mon_nom</a:t>
                </a:r>
                <a:endParaRPr lang="en-US" sz="700" dirty="0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sp>
          <p:nvSpPr>
            <p:cNvPr id="128" name="Freeform 17">
              <a:extLst>
                <a:ext uri="{FF2B5EF4-FFF2-40B4-BE49-F238E27FC236}">
                  <a16:creationId xmlns:a16="http://schemas.microsoft.com/office/drawing/2014/main" id="{E736D419-2455-490B-BDCD-10536E2F5D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179" y="4225842"/>
              <a:ext cx="47625" cy="88900"/>
            </a:xfrm>
            <a:custGeom>
              <a:avLst/>
              <a:gdLst>
                <a:gd name="T0" fmla="*/ 8 w 12"/>
                <a:gd name="T1" fmla="*/ 5 h 24"/>
                <a:gd name="T2" fmla="*/ 10 w 12"/>
                <a:gd name="T3" fmla="*/ 4 h 24"/>
                <a:gd name="T4" fmla="*/ 12 w 12"/>
                <a:gd name="T5" fmla="*/ 4 h 24"/>
                <a:gd name="T6" fmla="*/ 12 w 12"/>
                <a:gd name="T7" fmla="*/ 0 h 24"/>
                <a:gd name="T8" fmla="*/ 9 w 12"/>
                <a:gd name="T9" fmla="*/ 0 h 24"/>
                <a:gd name="T10" fmla="*/ 5 w 12"/>
                <a:gd name="T11" fmla="*/ 1 h 24"/>
                <a:gd name="T12" fmla="*/ 3 w 12"/>
                <a:gd name="T13" fmla="*/ 6 h 24"/>
                <a:gd name="T14" fmla="*/ 3 w 12"/>
                <a:gd name="T15" fmla="*/ 9 h 24"/>
                <a:gd name="T16" fmla="*/ 0 w 12"/>
                <a:gd name="T17" fmla="*/ 9 h 24"/>
                <a:gd name="T18" fmla="*/ 0 w 12"/>
                <a:gd name="T19" fmla="*/ 13 h 24"/>
                <a:gd name="T20" fmla="*/ 3 w 12"/>
                <a:gd name="T21" fmla="*/ 13 h 24"/>
                <a:gd name="T22" fmla="*/ 3 w 12"/>
                <a:gd name="T23" fmla="*/ 24 h 24"/>
                <a:gd name="T24" fmla="*/ 8 w 12"/>
                <a:gd name="T25" fmla="*/ 24 h 24"/>
                <a:gd name="T26" fmla="*/ 8 w 12"/>
                <a:gd name="T27" fmla="*/ 13 h 24"/>
                <a:gd name="T28" fmla="*/ 11 w 12"/>
                <a:gd name="T29" fmla="*/ 13 h 24"/>
                <a:gd name="T30" fmla="*/ 12 w 12"/>
                <a:gd name="T31" fmla="*/ 9 h 24"/>
                <a:gd name="T32" fmla="*/ 8 w 12"/>
                <a:gd name="T33" fmla="*/ 9 h 24"/>
                <a:gd name="T34" fmla="*/ 8 w 12"/>
                <a:gd name="T35" fmla="*/ 6 h 24"/>
                <a:gd name="T36" fmla="*/ 8 w 12"/>
                <a:gd name="T37" fmla="*/ 5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" h="24">
                  <a:moveTo>
                    <a:pt x="8" y="5"/>
                  </a:moveTo>
                  <a:cubicBezTo>
                    <a:pt x="8" y="4"/>
                    <a:pt x="9" y="4"/>
                    <a:pt x="10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0" y="0"/>
                    <a:pt x="9" y="0"/>
                  </a:cubicBezTo>
                  <a:cubicBezTo>
                    <a:pt x="7" y="0"/>
                    <a:pt x="6" y="0"/>
                    <a:pt x="5" y="1"/>
                  </a:cubicBezTo>
                  <a:cubicBezTo>
                    <a:pt x="4" y="2"/>
                    <a:pt x="3" y="4"/>
                    <a:pt x="3" y="6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5"/>
                    <a:pt x="8" y="5"/>
                    <a:pt x="8" y="5"/>
                  </a:cubicBezTo>
                  <a:close/>
                </a:path>
              </a:pathLst>
            </a:custGeom>
            <a:solidFill>
              <a:srgbClr val="1D5B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Freeform 21">
              <a:extLst>
                <a:ext uri="{FF2B5EF4-FFF2-40B4-BE49-F238E27FC236}">
                  <a16:creationId xmlns:a16="http://schemas.microsoft.com/office/drawing/2014/main" id="{929E237D-9E49-4C03-A524-C68B265A92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218" y="4437321"/>
              <a:ext cx="84138" cy="76200"/>
            </a:xfrm>
            <a:custGeom>
              <a:avLst/>
              <a:gdLst>
                <a:gd name="T0" fmla="*/ 24 w 24"/>
                <a:gd name="T1" fmla="*/ 3 h 20"/>
                <a:gd name="T2" fmla="*/ 21 w 24"/>
                <a:gd name="T3" fmla="*/ 3 h 20"/>
                <a:gd name="T4" fmla="*/ 23 w 24"/>
                <a:gd name="T5" fmla="*/ 1 h 20"/>
                <a:gd name="T6" fmla="*/ 20 w 24"/>
                <a:gd name="T7" fmla="*/ 2 h 20"/>
                <a:gd name="T8" fmla="*/ 18 w 24"/>
                <a:gd name="T9" fmla="*/ 1 h 20"/>
                <a:gd name="T10" fmla="*/ 16 w 24"/>
                <a:gd name="T11" fmla="*/ 0 h 20"/>
                <a:gd name="T12" fmla="*/ 14 w 24"/>
                <a:gd name="T13" fmla="*/ 1 h 20"/>
                <a:gd name="T14" fmla="*/ 12 w 24"/>
                <a:gd name="T15" fmla="*/ 3 h 20"/>
                <a:gd name="T16" fmla="*/ 11 w 24"/>
                <a:gd name="T17" fmla="*/ 5 h 20"/>
                <a:gd name="T18" fmla="*/ 12 w 24"/>
                <a:gd name="T19" fmla="*/ 6 h 20"/>
                <a:gd name="T20" fmla="*/ 6 w 24"/>
                <a:gd name="T21" fmla="*/ 5 h 20"/>
                <a:gd name="T22" fmla="*/ 1 w 24"/>
                <a:gd name="T23" fmla="*/ 1 h 20"/>
                <a:gd name="T24" fmla="*/ 1 w 24"/>
                <a:gd name="T25" fmla="*/ 4 h 20"/>
                <a:gd name="T26" fmla="*/ 1 w 24"/>
                <a:gd name="T27" fmla="*/ 6 h 20"/>
                <a:gd name="T28" fmla="*/ 3 w 24"/>
                <a:gd name="T29" fmla="*/ 8 h 20"/>
                <a:gd name="T30" fmla="*/ 1 w 24"/>
                <a:gd name="T31" fmla="*/ 7 h 20"/>
                <a:gd name="T32" fmla="*/ 1 w 24"/>
                <a:gd name="T33" fmla="*/ 7 h 20"/>
                <a:gd name="T34" fmla="*/ 2 w 24"/>
                <a:gd name="T35" fmla="*/ 10 h 20"/>
                <a:gd name="T36" fmla="*/ 5 w 24"/>
                <a:gd name="T37" fmla="*/ 12 h 20"/>
                <a:gd name="T38" fmla="*/ 3 w 24"/>
                <a:gd name="T39" fmla="*/ 12 h 20"/>
                <a:gd name="T40" fmla="*/ 2 w 24"/>
                <a:gd name="T41" fmla="*/ 12 h 20"/>
                <a:gd name="T42" fmla="*/ 4 w 24"/>
                <a:gd name="T43" fmla="*/ 14 h 20"/>
                <a:gd name="T44" fmla="*/ 7 w 24"/>
                <a:gd name="T45" fmla="*/ 15 h 20"/>
                <a:gd name="T46" fmla="*/ 1 w 24"/>
                <a:gd name="T47" fmla="*/ 18 h 20"/>
                <a:gd name="T48" fmla="*/ 0 w 24"/>
                <a:gd name="T49" fmla="*/ 18 h 20"/>
                <a:gd name="T50" fmla="*/ 7 w 24"/>
                <a:gd name="T51" fmla="*/ 20 h 20"/>
                <a:gd name="T52" fmla="*/ 15 w 24"/>
                <a:gd name="T53" fmla="*/ 18 h 20"/>
                <a:gd name="T54" fmla="*/ 20 w 24"/>
                <a:gd name="T55" fmla="*/ 12 h 20"/>
                <a:gd name="T56" fmla="*/ 21 w 24"/>
                <a:gd name="T57" fmla="*/ 6 h 20"/>
                <a:gd name="T58" fmla="*/ 21 w 24"/>
                <a:gd name="T59" fmla="*/ 5 h 20"/>
                <a:gd name="T60" fmla="*/ 24 w 24"/>
                <a:gd name="T61" fmla="*/ 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4" h="20">
                  <a:moveTo>
                    <a:pt x="24" y="3"/>
                  </a:moveTo>
                  <a:cubicBezTo>
                    <a:pt x="23" y="3"/>
                    <a:pt x="22" y="3"/>
                    <a:pt x="21" y="3"/>
                  </a:cubicBezTo>
                  <a:cubicBezTo>
                    <a:pt x="22" y="3"/>
                    <a:pt x="23" y="2"/>
                    <a:pt x="23" y="1"/>
                  </a:cubicBezTo>
                  <a:cubicBezTo>
                    <a:pt x="22" y="1"/>
                    <a:pt x="21" y="2"/>
                    <a:pt x="20" y="2"/>
                  </a:cubicBezTo>
                  <a:cubicBezTo>
                    <a:pt x="19" y="1"/>
                    <a:pt x="19" y="1"/>
                    <a:pt x="18" y="1"/>
                  </a:cubicBezTo>
                  <a:cubicBezTo>
                    <a:pt x="18" y="0"/>
                    <a:pt x="17" y="0"/>
                    <a:pt x="16" y="0"/>
                  </a:cubicBezTo>
                  <a:cubicBezTo>
                    <a:pt x="15" y="0"/>
                    <a:pt x="15" y="0"/>
                    <a:pt x="14" y="1"/>
                  </a:cubicBezTo>
                  <a:cubicBezTo>
                    <a:pt x="13" y="1"/>
                    <a:pt x="13" y="2"/>
                    <a:pt x="12" y="3"/>
                  </a:cubicBezTo>
                  <a:cubicBezTo>
                    <a:pt x="12" y="3"/>
                    <a:pt x="11" y="4"/>
                    <a:pt x="11" y="5"/>
                  </a:cubicBezTo>
                  <a:cubicBezTo>
                    <a:pt x="11" y="6"/>
                    <a:pt x="11" y="6"/>
                    <a:pt x="12" y="6"/>
                  </a:cubicBezTo>
                  <a:cubicBezTo>
                    <a:pt x="10" y="6"/>
                    <a:pt x="8" y="6"/>
                    <a:pt x="6" y="5"/>
                  </a:cubicBezTo>
                  <a:cubicBezTo>
                    <a:pt x="4" y="4"/>
                    <a:pt x="3" y="3"/>
                    <a:pt x="1" y="1"/>
                  </a:cubicBezTo>
                  <a:cubicBezTo>
                    <a:pt x="1" y="2"/>
                    <a:pt x="1" y="3"/>
                    <a:pt x="1" y="4"/>
                  </a:cubicBezTo>
                  <a:cubicBezTo>
                    <a:pt x="1" y="4"/>
                    <a:pt x="1" y="5"/>
                    <a:pt x="1" y="6"/>
                  </a:cubicBezTo>
                  <a:cubicBezTo>
                    <a:pt x="2" y="7"/>
                    <a:pt x="2" y="7"/>
                    <a:pt x="3" y="8"/>
                  </a:cubicBezTo>
                  <a:cubicBezTo>
                    <a:pt x="2" y="8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8"/>
                    <a:pt x="1" y="9"/>
                    <a:pt x="2" y="10"/>
                  </a:cubicBezTo>
                  <a:cubicBezTo>
                    <a:pt x="3" y="11"/>
                    <a:pt x="3" y="12"/>
                    <a:pt x="5" y="12"/>
                  </a:cubicBezTo>
                  <a:cubicBezTo>
                    <a:pt x="4" y="12"/>
                    <a:pt x="4" y="12"/>
                    <a:pt x="3" y="12"/>
                  </a:cubicBezTo>
                  <a:cubicBezTo>
                    <a:pt x="3" y="12"/>
                    <a:pt x="3" y="12"/>
                    <a:pt x="2" y="12"/>
                  </a:cubicBezTo>
                  <a:cubicBezTo>
                    <a:pt x="3" y="13"/>
                    <a:pt x="3" y="14"/>
                    <a:pt x="4" y="14"/>
                  </a:cubicBezTo>
                  <a:cubicBezTo>
                    <a:pt x="5" y="15"/>
                    <a:pt x="6" y="15"/>
                    <a:pt x="7" y="15"/>
                  </a:cubicBezTo>
                  <a:cubicBezTo>
                    <a:pt x="5" y="17"/>
                    <a:pt x="3" y="18"/>
                    <a:pt x="1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2" y="19"/>
                    <a:pt x="4" y="20"/>
                    <a:pt x="7" y="20"/>
                  </a:cubicBezTo>
                  <a:cubicBezTo>
                    <a:pt x="10" y="20"/>
                    <a:pt x="13" y="19"/>
                    <a:pt x="15" y="18"/>
                  </a:cubicBezTo>
                  <a:cubicBezTo>
                    <a:pt x="17" y="16"/>
                    <a:pt x="18" y="14"/>
                    <a:pt x="20" y="12"/>
                  </a:cubicBezTo>
                  <a:cubicBezTo>
                    <a:pt x="21" y="10"/>
                    <a:pt x="21" y="8"/>
                    <a:pt x="21" y="6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2" y="4"/>
                    <a:pt x="23" y="4"/>
                    <a:pt x="24" y="3"/>
                  </a:cubicBezTo>
                  <a:close/>
                </a:path>
              </a:pathLst>
            </a:custGeom>
            <a:solidFill>
              <a:srgbClr val="1D5B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25">
              <a:extLst>
                <a:ext uri="{FF2B5EF4-FFF2-40B4-BE49-F238E27FC236}">
                  <a16:creationId xmlns:a16="http://schemas.microsoft.com/office/drawing/2014/main" id="{11420DC5-E0DB-483E-9B65-FB278302A30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5684" y="4645328"/>
              <a:ext cx="74613" cy="80963"/>
            </a:xfrm>
            <a:custGeom>
              <a:avLst/>
              <a:gdLst>
                <a:gd name="T0" fmla="*/ 1 w 21"/>
                <a:gd name="T1" fmla="*/ 21 h 21"/>
                <a:gd name="T2" fmla="*/ 5 w 21"/>
                <a:gd name="T3" fmla="*/ 21 h 21"/>
                <a:gd name="T4" fmla="*/ 5 w 21"/>
                <a:gd name="T5" fmla="*/ 7 h 21"/>
                <a:gd name="T6" fmla="*/ 1 w 21"/>
                <a:gd name="T7" fmla="*/ 7 h 21"/>
                <a:gd name="T8" fmla="*/ 1 w 21"/>
                <a:gd name="T9" fmla="*/ 21 h 21"/>
                <a:gd name="T10" fmla="*/ 20 w 21"/>
                <a:gd name="T11" fmla="*/ 8 h 21"/>
                <a:gd name="T12" fmla="*/ 16 w 21"/>
                <a:gd name="T13" fmla="*/ 7 h 21"/>
                <a:gd name="T14" fmla="*/ 13 w 21"/>
                <a:gd name="T15" fmla="*/ 7 h 21"/>
                <a:gd name="T16" fmla="*/ 12 w 21"/>
                <a:gd name="T17" fmla="*/ 9 h 21"/>
                <a:gd name="T18" fmla="*/ 12 w 21"/>
                <a:gd name="T19" fmla="*/ 9 h 21"/>
                <a:gd name="T20" fmla="*/ 12 w 21"/>
                <a:gd name="T21" fmla="*/ 7 h 21"/>
                <a:gd name="T22" fmla="*/ 8 w 21"/>
                <a:gd name="T23" fmla="*/ 7 h 21"/>
                <a:gd name="T24" fmla="*/ 8 w 21"/>
                <a:gd name="T25" fmla="*/ 21 h 21"/>
                <a:gd name="T26" fmla="*/ 12 w 21"/>
                <a:gd name="T27" fmla="*/ 21 h 21"/>
                <a:gd name="T28" fmla="*/ 12 w 21"/>
                <a:gd name="T29" fmla="*/ 14 h 21"/>
                <a:gd name="T30" fmla="*/ 12 w 21"/>
                <a:gd name="T31" fmla="*/ 11 h 21"/>
                <a:gd name="T32" fmla="*/ 15 w 21"/>
                <a:gd name="T33" fmla="*/ 10 h 21"/>
                <a:gd name="T34" fmla="*/ 17 w 21"/>
                <a:gd name="T35" fmla="*/ 12 h 21"/>
                <a:gd name="T36" fmla="*/ 17 w 21"/>
                <a:gd name="T37" fmla="*/ 14 h 21"/>
                <a:gd name="T38" fmla="*/ 17 w 21"/>
                <a:gd name="T39" fmla="*/ 21 h 21"/>
                <a:gd name="T40" fmla="*/ 21 w 21"/>
                <a:gd name="T41" fmla="*/ 21 h 21"/>
                <a:gd name="T42" fmla="*/ 21 w 21"/>
                <a:gd name="T43" fmla="*/ 13 h 21"/>
                <a:gd name="T44" fmla="*/ 20 w 21"/>
                <a:gd name="T45" fmla="*/ 8 h 21"/>
                <a:gd name="T46" fmla="*/ 3 w 21"/>
                <a:gd name="T47" fmla="*/ 0 h 21"/>
                <a:gd name="T48" fmla="*/ 1 w 21"/>
                <a:gd name="T49" fmla="*/ 1 h 21"/>
                <a:gd name="T50" fmla="*/ 0 w 21"/>
                <a:gd name="T51" fmla="*/ 2 h 21"/>
                <a:gd name="T52" fmla="*/ 1 w 21"/>
                <a:gd name="T53" fmla="*/ 4 h 21"/>
                <a:gd name="T54" fmla="*/ 3 w 21"/>
                <a:gd name="T55" fmla="*/ 5 h 21"/>
                <a:gd name="T56" fmla="*/ 5 w 21"/>
                <a:gd name="T57" fmla="*/ 4 h 21"/>
                <a:gd name="T58" fmla="*/ 5 w 21"/>
                <a:gd name="T59" fmla="*/ 2 h 21"/>
                <a:gd name="T60" fmla="*/ 5 w 21"/>
                <a:gd name="T61" fmla="*/ 1 h 21"/>
                <a:gd name="T62" fmla="*/ 3 w 21"/>
                <a:gd name="T6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" h="21">
                  <a:moveTo>
                    <a:pt x="1" y="21"/>
                  </a:moveTo>
                  <a:cubicBezTo>
                    <a:pt x="5" y="21"/>
                    <a:pt x="5" y="21"/>
                    <a:pt x="5" y="21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1" y="7"/>
                    <a:pt x="1" y="7"/>
                    <a:pt x="1" y="7"/>
                  </a:cubicBezTo>
                  <a:lnTo>
                    <a:pt x="1" y="21"/>
                  </a:lnTo>
                  <a:close/>
                  <a:moveTo>
                    <a:pt x="20" y="8"/>
                  </a:moveTo>
                  <a:cubicBezTo>
                    <a:pt x="19" y="7"/>
                    <a:pt x="18" y="7"/>
                    <a:pt x="16" y="7"/>
                  </a:cubicBezTo>
                  <a:cubicBezTo>
                    <a:pt x="15" y="7"/>
                    <a:pt x="14" y="7"/>
                    <a:pt x="13" y="7"/>
                  </a:cubicBezTo>
                  <a:cubicBezTo>
                    <a:pt x="13" y="8"/>
                    <a:pt x="12" y="8"/>
                    <a:pt x="12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3"/>
                    <a:pt x="12" y="12"/>
                    <a:pt x="12" y="11"/>
                  </a:cubicBezTo>
                  <a:cubicBezTo>
                    <a:pt x="13" y="11"/>
                    <a:pt x="14" y="10"/>
                    <a:pt x="15" y="10"/>
                  </a:cubicBezTo>
                  <a:cubicBezTo>
                    <a:pt x="16" y="10"/>
                    <a:pt x="16" y="11"/>
                    <a:pt x="17" y="12"/>
                  </a:cubicBezTo>
                  <a:cubicBezTo>
                    <a:pt x="17" y="12"/>
                    <a:pt x="17" y="13"/>
                    <a:pt x="17" y="14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1" y="11"/>
                    <a:pt x="21" y="9"/>
                    <a:pt x="20" y="8"/>
                  </a:cubicBezTo>
                  <a:close/>
                  <a:moveTo>
                    <a:pt x="3" y="0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1" y="5"/>
                    <a:pt x="2" y="5"/>
                    <a:pt x="3" y="5"/>
                  </a:cubicBezTo>
                  <a:cubicBezTo>
                    <a:pt x="3" y="5"/>
                    <a:pt x="4" y="5"/>
                    <a:pt x="5" y="4"/>
                  </a:cubicBezTo>
                  <a:cubicBezTo>
                    <a:pt x="5" y="4"/>
                    <a:pt x="5" y="3"/>
                    <a:pt x="5" y="2"/>
                  </a:cubicBezTo>
                  <a:cubicBezTo>
                    <a:pt x="5" y="2"/>
                    <a:pt x="5" y="1"/>
                    <a:pt x="5" y="1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1D5B8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29">
              <a:extLst>
                <a:ext uri="{FF2B5EF4-FFF2-40B4-BE49-F238E27FC236}">
                  <a16:creationId xmlns:a16="http://schemas.microsoft.com/office/drawing/2014/main" id="{8D1B5D8C-5E57-4F51-AC6B-3DE0E93EC6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7392" y="4862469"/>
              <a:ext cx="93663" cy="66675"/>
            </a:xfrm>
            <a:custGeom>
              <a:avLst/>
              <a:gdLst>
                <a:gd name="T0" fmla="*/ 25 w 27"/>
                <a:gd name="T1" fmla="*/ 1 h 17"/>
                <a:gd name="T2" fmla="*/ 18 w 27"/>
                <a:gd name="T3" fmla="*/ 1 h 17"/>
                <a:gd name="T4" fmla="*/ 18 w 27"/>
                <a:gd name="T5" fmla="*/ 3 h 17"/>
                <a:gd name="T6" fmla="*/ 25 w 27"/>
                <a:gd name="T7" fmla="*/ 3 h 17"/>
                <a:gd name="T8" fmla="*/ 25 w 27"/>
                <a:gd name="T9" fmla="*/ 1 h 17"/>
                <a:gd name="T10" fmla="*/ 27 w 27"/>
                <a:gd name="T11" fmla="*/ 11 h 17"/>
                <a:gd name="T12" fmla="*/ 26 w 27"/>
                <a:gd name="T13" fmla="*/ 7 h 17"/>
                <a:gd name="T14" fmla="*/ 21 w 27"/>
                <a:gd name="T15" fmla="*/ 5 h 17"/>
                <a:gd name="T16" fmla="*/ 18 w 27"/>
                <a:gd name="T17" fmla="*/ 6 h 17"/>
                <a:gd name="T18" fmla="*/ 16 w 27"/>
                <a:gd name="T19" fmla="*/ 8 h 17"/>
                <a:gd name="T20" fmla="*/ 15 w 27"/>
                <a:gd name="T21" fmla="*/ 11 h 17"/>
                <a:gd name="T22" fmla="*/ 17 w 27"/>
                <a:gd name="T23" fmla="*/ 16 h 17"/>
                <a:gd name="T24" fmla="*/ 21 w 27"/>
                <a:gd name="T25" fmla="*/ 17 h 17"/>
                <a:gd name="T26" fmla="*/ 27 w 27"/>
                <a:gd name="T27" fmla="*/ 13 h 17"/>
                <a:gd name="T28" fmla="*/ 24 w 27"/>
                <a:gd name="T29" fmla="*/ 13 h 17"/>
                <a:gd name="T30" fmla="*/ 23 w 27"/>
                <a:gd name="T31" fmla="*/ 14 h 17"/>
                <a:gd name="T32" fmla="*/ 21 w 27"/>
                <a:gd name="T33" fmla="*/ 15 h 17"/>
                <a:gd name="T34" fmla="*/ 19 w 27"/>
                <a:gd name="T35" fmla="*/ 14 h 17"/>
                <a:gd name="T36" fmla="*/ 18 w 27"/>
                <a:gd name="T37" fmla="*/ 12 h 17"/>
                <a:gd name="T38" fmla="*/ 27 w 27"/>
                <a:gd name="T39" fmla="*/ 12 h 17"/>
                <a:gd name="T40" fmla="*/ 27 w 27"/>
                <a:gd name="T41" fmla="*/ 11 h 17"/>
                <a:gd name="T42" fmla="*/ 18 w 27"/>
                <a:gd name="T43" fmla="*/ 10 h 17"/>
                <a:gd name="T44" fmla="*/ 19 w 27"/>
                <a:gd name="T45" fmla="*/ 8 h 17"/>
                <a:gd name="T46" fmla="*/ 21 w 27"/>
                <a:gd name="T47" fmla="*/ 7 h 17"/>
                <a:gd name="T48" fmla="*/ 23 w 27"/>
                <a:gd name="T49" fmla="*/ 8 h 17"/>
                <a:gd name="T50" fmla="*/ 24 w 27"/>
                <a:gd name="T51" fmla="*/ 10 h 17"/>
                <a:gd name="T52" fmla="*/ 18 w 27"/>
                <a:gd name="T53" fmla="*/ 10 h 17"/>
                <a:gd name="T54" fmla="*/ 11 w 27"/>
                <a:gd name="T55" fmla="*/ 8 h 17"/>
                <a:gd name="T56" fmla="*/ 13 w 27"/>
                <a:gd name="T57" fmla="*/ 5 h 17"/>
                <a:gd name="T58" fmla="*/ 12 w 27"/>
                <a:gd name="T59" fmla="*/ 1 h 17"/>
                <a:gd name="T60" fmla="*/ 8 w 27"/>
                <a:gd name="T61" fmla="*/ 0 h 17"/>
                <a:gd name="T62" fmla="*/ 0 w 27"/>
                <a:gd name="T63" fmla="*/ 0 h 17"/>
                <a:gd name="T64" fmla="*/ 0 w 27"/>
                <a:gd name="T65" fmla="*/ 17 h 17"/>
                <a:gd name="T66" fmla="*/ 8 w 27"/>
                <a:gd name="T67" fmla="*/ 17 h 17"/>
                <a:gd name="T68" fmla="*/ 12 w 27"/>
                <a:gd name="T69" fmla="*/ 16 h 17"/>
                <a:gd name="T70" fmla="*/ 14 w 27"/>
                <a:gd name="T71" fmla="*/ 12 h 17"/>
                <a:gd name="T72" fmla="*/ 13 w 27"/>
                <a:gd name="T73" fmla="*/ 10 h 17"/>
                <a:gd name="T74" fmla="*/ 11 w 27"/>
                <a:gd name="T75" fmla="*/ 8 h 17"/>
                <a:gd name="T76" fmla="*/ 4 w 27"/>
                <a:gd name="T77" fmla="*/ 3 h 17"/>
                <a:gd name="T78" fmla="*/ 7 w 27"/>
                <a:gd name="T79" fmla="*/ 3 h 17"/>
                <a:gd name="T80" fmla="*/ 10 w 27"/>
                <a:gd name="T81" fmla="*/ 5 h 17"/>
                <a:gd name="T82" fmla="*/ 9 w 27"/>
                <a:gd name="T83" fmla="*/ 7 h 17"/>
                <a:gd name="T84" fmla="*/ 8 w 27"/>
                <a:gd name="T85" fmla="*/ 7 h 17"/>
                <a:gd name="T86" fmla="*/ 4 w 27"/>
                <a:gd name="T87" fmla="*/ 7 h 17"/>
                <a:gd name="T88" fmla="*/ 4 w 27"/>
                <a:gd name="T89" fmla="*/ 3 h 17"/>
                <a:gd name="T90" fmla="*/ 8 w 27"/>
                <a:gd name="T91" fmla="*/ 14 h 17"/>
                <a:gd name="T92" fmla="*/ 4 w 27"/>
                <a:gd name="T93" fmla="*/ 14 h 17"/>
                <a:gd name="T94" fmla="*/ 4 w 27"/>
                <a:gd name="T95" fmla="*/ 10 h 17"/>
                <a:gd name="T96" fmla="*/ 8 w 27"/>
                <a:gd name="T97" fmla="*/ 10 h 17"/>
                <a:gd name="T98" fmla="*/ 10 w 27"/>
                <a:gd name="T99" fmla="*/ 12 h 17"/>
                <a:gd name="T100" fmla="*/ 8 w 27"/>
                <a:gd name="T101" fmla="*/ 1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" h="17">
                  <a:moveTo>
                    <a:pt x="25" y="1"/>
                  </a:moveTo>
                  <a:cubicBezTo>
                    <a:pt x="18" y="1"/>
                    <a:pt x="18" y="1"/>
                    <a:pt x="18" y="1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25" y="3"/>
                    <a:pt x="25" y="3"/>
                    <a:pt x="25" y="3"/>
                  </a:cubicBezTo>
                  <a:lnTo>
                    <a:pt x="25" y="1"/>
                  </a:lnTo>
                  <a:close/>
                  <a:moveTo>
                    <a:pt x="27" y="11"/>
                  </a:moveTo>
                  <a:cubicBezTo>
                    <a:pt x="27" y="9"/>
                    <a:pt x="27" y="8"/>
                    <a:pt x="26" y="7"/>
                  </a:cubicBezTo>
                  <a:cubicBezTo>
                    <a:pt x="25" y="5"/>
                    <a:pt x="23" y="5"/>
                    <a:pt x="21" y="5"/>
                  </a:cubicBezTo>
                  <a:cubicBezTo>
                    <a:pt x="20" y="5"/>
                    <a:pt x="19" y="5"/>
                    <a:pt x="18" y="6"/>
                  </a:cubicBezTo>
                  <a:cubicBezTo>
                    <a:pt x="17" y="6"/>
                    <a:pt x="16" y="7"/>
                    <a:pt x="16" y="8"/>
                  </a:cubicBezTo>
                  <a:cubicBezTo>
                    <a:pt x="15" y="9"/>
                    <a:pt x="15" y="10"/>
                    <a:pt x="15" y="11"/>
                  </a:cubicBezTo>
                  <a:cubicBezTo>
                    <a:pt x="15" y="13"/>
                    <a:pt x="16" y="14"/>
                    <a:pt x="17" y="16"/>
                  </a:cubicBezTo>
                  <a:cubicBezTo>
                    <a:pt x="18" y="17"/>
                    <a:pt x="19" y="17"/>
                    <a:pt x="21" y="17"/>
                  </a:cubicBezTo>
                  <a:cubicBezTo>
                    <a:pt x="24" y="17"/>
                    <a:pt x="26" y="16"/>
                    <a:pt x="27" y="13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24" y="14"/>
                    <a:pt x="24" y="14"/>
                    <a:pt x="23" y="14"/>
                  </a:cubicBezTo>
                  <a:cubicBezTo>
                    <a:pt x="23" y="15"/>
                    <a:pt x="22" y="15"/>
                    <a:pt x="21" y="15"/>
                  </a:cubicBezTo>
                  <a:cubicBezTo>
                    <a:pt x="20" y="15"/>
                    <a:pt x="20" y="15"/>
                    <a:pt x="19" y="14"/>
                  </a:cubicBezTo>
                  <a:cubicBezTo>
                    <a:pt x="19" y="14"/>
                    <a:pt x="18" y="13"/>
                    <a:pt x="18" y="12"/>
                  </a:cubicBezTo>
                  <a:cubicBezTo>
                    <a:pt x="27" y="12"/>
                    <a:pt x="27" y="12"/>
                    <a:pt x="27" y="12"/>
                  </a:cubicBezTo>
                  <a:lnTo>
                    <a:pt x="27" y="11"/>
                  </a:lnTo>
                  <a:close/>
                  <a:moveTo>
                    <a:pt x="18" y="10"/>
                  </a:moveTo>
                  <a:cubicBezTo>
                    <a:pt x="19" y="9"/>
                    <a:pt x="19" y="8"/>
                    <a:pt x="19" y="8"/>
                  </a:cubicBezTo>
                  <a:cubicBezTo>
                    <a:pt x="20" y="7"/>
                    <a:pt x="20" y="7"/>
                    <a:pt x="21" y="7"/>
                  </a:cubicBezTo>
                  <a:cubicBezTo>
                    <a:pt x="22" y="7"/>
                    <a:pt x="23" y="7"/>
                    <a:pt x="23" y="8"/>
                  </a:cubicBezTo>
                  <a:cubicBezTo>
                    <a:pt x="24" y="8"/>
                    <a:pt x="24" y="9"/>
                    <a:pt x="24" y="10"/>
                  </a:cubicBezTo>
                  <a:lnTo>
                    <a:pt x="18" y="10"/>
                  </a:lnTo>
                  <a:close/>
                  <a:moveTo>
                    <a:pt x="11" y="8"/>
                  </a:moveTo>
                  <a:cubicBezTo>
                    <a:pt x="13" y="7"/>
                    <a:pt x="13" y="6"/>
                    <a:pt x="13" y="5"/>
                  </a:cubicBezTo>
                  <a:cubicBezTo>
                    <a:pt x="13" y="3"/>
                    <a:pt x="13" y="2"/>
                    <a:pt x="12" y="1"/>
                  </a:cubicBezTo>
                  <a:cubicBezTo>
                    <a:pt x="11" y="1"/>
                    <a:pt x="10" y="0"/>
                    <a:pt x="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10" y="17"/>
                    <a:pt x="11" y="17"/>
                    <a:pt x="12" y="16"/>
                  </a:cubicBezTo>
                  <a:cubicBezTo>
                    <a:pt x="14" y="15"/>
                    <a:pt x="14" y="14"/>
                    <a:pt x="14" y="12"/>
                  </a:cubicBezTo>
                  <a:cubicBezTo>
                    <a:pt x="14" y="11"/>
                    <a:pt x="14" y="10"/>
                    <a:pt x="13" y="10"/>
                  </a:cubicBezTo>
                  <a:cubicBezTo>
                    <a:pt x="13" y="9"/>
                    <a:pt x="12" y="8"/>
                    <a:pt x="11" y="8"/>
                  </a:cubicBezTo>
                  <a:close/>
                  <a:moveTo>
                    <a:pt x="4" y="3"/>
                  </a:moveTo>
                  <a:cubicBezTo>
                    <a:pt x="7" y="3"/>
                    <a:pt x="7" y="3"/>
                    <a:pt x="7" y="3"/>
                  </a:cubicBezTo>
                  <a:cubicBezTo>
                    <a:pt x="9" y="3"/>
                    <a:pt x="10" y="4"/>
                    <a:pt x="10" y="5"/>
                  </a:cubicBezTo>
                  <a:cubicBezTo>
                    <a:pt x="10" y="6"/>
                    <a:pt x="10" y="6"/>
                    <a:pt x="9" y="7"/>
                  </a:cubicBezTo>
                  <a:cubicBezTo>
                    <a:pt x="9" y="7"/>
                    <a:pt x="8" y="7"/>
                    <a:pt x="8" y="7"/>
                  </a:cubicBezTo>
                  <a:cubicBezTo>
                    <a:pt x="4" y="7"/>
                    <a:pt x="4" y="7"/>
                    <a:pt x="4" y="7"/>
                  </a:cubicBezTo>
                  <a:lnTo>
                    <a:pt x="4" y="3"/>
                  </a:lnTo>
                  <a:close/>
                  <a:moveTo>
                    <a:pt x="8" y="14"/>
                  </a:moveTo>
                  <a:cubicBezTo>
                    <a:pt x="4" y="14"/>
                    <a:pt x="4" y="14"/>
                    <a:pt x="4" y="14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10" y="10"/>
                    <a:pt x="10" y="10"/>
                    <a:pt x="10" y="12"/>
                  </a:cubicBezTo>
                  <a:cubicBezTo>
                    <a:pt x="10" y="14"/>
                    <a:pt x="10" y="14"/>
                    <a:pt x="8" y="14"/>
                  </a:cubicBezTo>
                  <a:close/>
                </a:path>
              </a:pathLst>
            </a:custGeom>
            <a:solidFill>
              <a:srgbClr val="1D5B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1" name="TextBox 140">
            <a:extLst>
              <a:ext uri="{FF2B5EF4-FFF2-40B4-BE49-F238E27FC236}">
                <a16:creationId xmlns:a16="http://schemas.microsoft.com/office/drawing/2014/main" id="{90639EE4-430D-4639-A4EA-86B9487EE79F}"/>
              </a:ext>
            </a:extLst>
          </p:cNvPr>
          <p:cNvSpPr txBox="1"/>
          <p:nvPr/>
        </p:nvSpPr>
        <p:spPr>
          <a:xfrm>
            <a:off x="4272695" y="4830956"/>
            <a:ext cx="15578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COMPETENCES</a:t>
            </a:r>
          </a:p>
        </p:txBody>
      </p:sp>
      <p:grpSp>
        <p:nvGrpSpPr>
          <p:cNvPr id="142" name="Group 141"/>
          <p:cNvGrpSpPr/>
          <p:nvPr/>
        </p:nvGrpSpPr>
        <p:grpSpPr>
          <a:xfrm>
            <a:off x="4364540" y="5056043"/>
            <a:ext cx="2230307" cy="0"/>
            <a:chOff x="272656" y="1617311"/>
            <a:chExt cx="2230307" cy="0"/>
          </a:xfrm>
        </p:grpSpPr>
        <p:cxnSp>
          <p:nvCxnSpPr>
            <p:cNvPr id="143" name="Straight Connector 142"/>
            <p:cNvCxnSpPr/>
            <p:nvPr/>
          </p:nvCxnSpPr>
          <p:spPr>
            <a:xfrm flipH="1">
              <a:off x="272656" y="1617311"/>
              <a:ext cx="2230307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flipH="1">
              <a:off x="272656" y="1617311"/>
              <a:ext cx="1051891" cy="0"/>
            </a:xfrm>
            <a:prstGeom prst="line">
              <a:avLst/>
            </a:prstGeom>
            <a:ln w="12700">
              <a:solidFill>
                <a:srgbClr val="1D5B8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9" name="TextBox 178">
            <a:extLst>
              <a:ext uri="{FF2B5EF4-FFF2-40B4-BE49-F238E27FC236}">
                <a16:creationId xmlns:a16="http://schemas.microsoft.com/office/drawing/2014/main" id="{90639EE4-430D-4639-A4EA-86B9487EE79F}"/>
              </a:ext>
            </a:extLst>
          </p:cNvPr>
          <p:cNvSpPr txBox="1"/>
          <p:nvPr/>
        </p:nvSpPr>
        <p:spPr>
          <a:xfrm>
            <a:off x="4295195" y="6535166"/>
            <a:ext cx="15578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LANGUAGES</a:t>
            </a:r>
          </a:p>
        </p:txBody>
      </p:sp>
      <p:grpSp>
        <p:nvGrpSpPr>
          <p:cNvPr id="180" name="Group 179"/>
          <p:cNvGrpSpPr/>
          <p:nvPr/>
        </p:nvGrpSpPr>
        <p:grpSpPr>
          <a:xfrm>
            <a:off x="4387040" y="6760253"/>
            <a:ext cx="2230307" cy="0"/>
            <a:chOff x="272656" y="1617311"/>
            <a:chExt cx="2230307" cy="0"/>
          </a:xfrm>
        </p:grpSpPr>
        <p:cxnSp>
          <p:nvCxnSpPr>
            <p:cNvPr id="181" name="Straight Connector 180"/>
            <p:cNvCxnSpPr/>
            <p:nvPr/>
          </p:nvCxnSpPr>
          <p:spPr>
            <a:xfrm flipH="1">
              <a:off x="272656" y="1617311"/>
              <a:ext cx="2230307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flipH="1">
              <a:off x="272656" y="1617311"/>
              <a:ext cx="1051891" cy="0"/>
            </a:xfrm>
            <a:prstGeom prst="line">
              <a:avLst/>
            </a:prstGeom>
            <a:ln w="12700">
              <a:solidFill>
                <a:srgbClr val="1D5B8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3" name="TextBox 182">
            <a:extLst>
              <a:ext uri="{FF2B5EF4-FFF2-40B4-BE49-F238E27FC236}">
                <a16:creationId xmlns:a16="http://schemas.microsoft.com/office/drawing/2014/main" id="{1EA4FE27-7E06-4146-8807-1444F31E3692}"/>
              </a:ext>
            </a:extLst>
          </p:cNvPr>
          <p:cNvSpPr txBox="1"/>
          <p:nvPr/>
        </p:nvSpPr>
        <p:spPr>
          <a:xfrm>
            <a:off x="4302499" y="6818543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Anglais</a:t>
            </a:r>
            <a:endParaRPr lang="en-US" sz="800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959E2D7-6D7A-4017-839D-4D56682417EB}"/>
              </a:ext>
            </a:extLst>
          </p:cNvPr>
          <p:cNvSpPr txBox="1"/>
          <p:nvPr/>
        </p:nvSpPr>
        <p:spPr>
          <a:xfrm>
            <a:off x="4302499" y="7028606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Allemand</a:t>
            </a:r>
            <a:endParaRPr lang="en-US" sz="800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61504370-BCA2-4E6A-B1B6-0BDE61D90910}"/>
              </a:ext>
            </a:extLst>
          </p:cNvPr>
          <p:cNvSpPr txBox="1"/>
          <p:nvPr/>
        </p:nvSpPr>
        <p:spPr>
          <a:xfrm>
            <a:off x="4302499" y="7238669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Italien</a:t>
            </a:r>
            <a:endParaRPr lang="en-US" sz="800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D5B8A7DB-8840-4306-B77D-18A2897E6F0E}"/>
              </a:ext>
            </a:extLst>
          </p:cNvPr>
          <p:cNvGrpSpPr/>
          <p:nvPr/>
        </p:nvGrpSpPr>
        <p:grpSpPr>
          <a:xfrm>
            <a:off x="5574165" y="6907368"/>
            <a:ext cx="1043182" cy="54508"/>
            <a:chOff x="1513409" y="5272844"/>
            <a:chExt cx="1043182" cy="54508"/>
          </a:xfrm>
        </p:grpSpPr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8DED0DEE-BA48-428F-922D-A5C8AA2CA60D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rgbClr val="1D5B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6CFDFE94-C18E-46BB-A553-9A351A4A43FE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B53C1A5A-138D-42B8-95E3-00EB113DAA5A}"/>
              </a:ext>
            </a:extLst>
          </p:cNvPr>
          <p:cNvGrpSpPr/>
          <p:nvPr/>
        </p:nvGrpSpPr>
        <p:grpSpPr>
          <a:xfrm>
            <a:off x="5574165" y="7116238"/>
            <a:ext cx="1043182" cy="54508"/>
            <a:chOff x="1513409" y="5272844"/>
            <a:chExt cx="1043182" cy="54508"/>
          </a:xfrm>
        </p:grpSpPr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7C9D2309-4B9B-4DDE-8C16-D8487709504A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rgbClr val="1D5B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8EA97364-B5C2-45D2-83C4-047BAD1F51C0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5F2B65A6-87FD-49CF-88D0-0F3EE0782DE7}"/>
              </a:ext>
            </a:extLst>
          </p:cNvPr>
          <p:cNvGrpSpPr/>
          <p:nvPr/>
        </p:nvGrpSpPr>
        <p:grpSpPr>
          <a:xfrm>
            <a:off x="5574165" y="7325108"/>
            <a:ext cx="1043182" cy="54508"/>
            <a:chOff x="1513409" y="5272844"/>
            <a:chExt cx="1043182" cy="54508"/>
          </a:xfrm>
        </p:grpSpPr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CFB521A4-B352-4206-A55D-AF951942F15D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rgbClr val="1D5B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A6DB93F6-4888-40B8-A772-AB6171C19F9E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5" name="TextBox 194">
            <a:extLst>
              <a:ext uri="{FF2B5EF4-FFF2-40B4-BE49-F238E27FC236}">
                <a16:creationId xmlns:a16="http://schemas.microsoft.com/office/drawing/2014/main" id="{90639EE4-430D-4639-A4EA-86B9487EE79F}"/>
              </a:ext>
            </a:extLst>
          </p:cNvPr>
          <p:cNvSpPr txBox="1"/>
          <p:nvPr/>
        </p:nvSpPr>
        <p:spPr>
          <a:xfrm>
            <a:off x="4272695" y="7740075"/>
            <a:ext cx="15578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QUALITES</a:t>
            </a:r>
          </a:p>
        </p:txBody>
      </p:sp>
      <p:grpSp>
        <p:nvGrpSpPr>
          <p:cNvPr id="196" name="Group 195"/>
          <p:cNvGrpSpPr/>
          <p:nvPr/>
        </p:nvGrpSpPr>
        <p:grpSpPr>
          <a:xfrm>
            <a:off x="4364540" y="7965162"/>
            <a:ext cx="2230307" cy="0"/>
            <a:chOff x="272656" y="1617311"/>
            <a:chExt cx="2230307" cy="0"/>
          </a:xfrm>
        </p:grpSpPr>
        <p:cxnSp>
          <p:nvCxnSpPr>
            <p:cNvPr id="197" name="Straight Connector 196"/>
            <p:cNvCxnSpPr/>
            <p:nvPr/>
          </p:nvCxnSpPr>
          <p:spPr>
            <a:xfrm flipH="1">
              <a:off x="272656" y="1617311"/>
              <a:ext cx="2230307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 flipH="1">
              <a:off x="272657" y="1617311"/>
              <a:ext cx="1010829" cy="0"/>
            </a:xfrm>
            <a:prstGeom prst="line">
              <a:avLst/>
            </a:prstGeom>
            <a:ln w="12700">
              <a:solidFill>
                <a:srgbClr val="1D5B8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1" name="TextBox 200">
            <a:extLst>
              <a:ext uri="{FF2B5EF4-FFF2-40B4-BE49-F238E27FC236}">
                <a16:creationId xmlns:a16="http://schemas.microsoft.com/office/drawing/2014/main" id="{D372B0EA-A521-4F3C-B362-C10EC6D95DCE}"/>
              </a:ext>
            </a:extLst>
          </p:cNvPr>
          <p:cNvSpPr txBox="1"/>
          <p:nvPr/>
        </p:nvSpPr>
        <p:spPr>
          <a:xfrm>
            <a:off x="4279998" y="8006880"/>
            <a:ext cx="23213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bg1"/>
                </a:solidFill>
              </a:rPr>
              <a:t>Détermination et persévérance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bg1"/>
                </a:solidFill>
              </a:rPr>
              <a:t>Professionnalisme, sens du travail bien fait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bg1"/>
                </a:solidFill>
              </a:rPr>
              <a:t>Capacité d’abstraction et de modélisation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bg1"/>
                </a:solidFill>
              </a:rPr>
              <a:t>Sens des responsabilités et des engagements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bg1"/>
                </a:solidFill>
              </a:rPr>
              <a:t>Rigueur et organisation</a:t>
            </a:r>
            <a:br>
              <a:rPr lang="fr-FR" sz="900" dirty="0">
                <a:solidFill>
                  <a:schemeClr val="bg1"/>
                </a:solidFill>
              </a:rPr>
            </a:br>
            <a:endParaRPr lang="en-US" sz="900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Image 3" descr="Une image contenant personne, complet&#10;&#10;Description générée automatiquement">
            <a:extLst>
              <a:ext uri="{FF2B5EF4-FFF2-40B4-BE49-F238E27FC236}">
                <a16:creationId xmlns:a16="http://schemas.microsoft.com/office/drawing/2014/main" id="{E90D3601-C6C7-DA46-8660-2F2B3377DB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59" r="13988"/>
          <a:stretch/>
        </p:blipFill>
        <p:spPr>
          <a:xfrm>
            <a:off x="4857633" y="166944"/>
            <a:ext cx="1479403" cy="147484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</p:pic>
      <p:grpSp>
        <p:nvGrpSpPr>
          <p:cNvPr id="174" name="Group 40">
            <a:extLst>
              <a:ext uri="{FF2B5EF4-FFF2-40B4-BE49-F238E27FC236}">
                <a16:creationId xmlns:a16="http://schemas.microsoft.com/office/drawing/2014/main" id="{4261D146-99DF-5E4A-AEBF-EE7F5BE98A53}"/>
              </a:ext>
            </a:extLst>
          </p:cNvPr>
          <p:cNvGrpSpPr/>
          <p:nvPr/>
        </p:nvGrpSpPr>
        <p:grpSpPr>
          <a:xfrm>
            <a:off x="139452" y="4556428"/>
            <a:ext cx="4001176" cy="1119856"/>
            <a:chOff x="181535" y="2846603"/>
            <a:chExt cx="4001176" cy="1119856"/>
          </a:xfrm>
        </p:grpSpPr>
        <p:grpSp>
          <p:nvGrpSpPr>
            <p:cNvPr id="175" name="Group 32">
              <a:extLst>
                <a:ext uri="{FF2B5EF4-FFF2-40B4-BE49-F238E27FC236}">
                  <a16:creationId xmlns:a16="http://schemas.microsoft.com/office/drawing/2014/main" id="{E92E0495-6CC7-604B-8DC8-10899086EE1E}"/>
                </a:ext>
              </a:extLst>
            </p:cNvPr>
            <p:cNvGrpSpPr/>
            <p:nvPr/>
          </p:nvGrpSpPr>
          <p:grpSpPr>
            <a:xfrm>
              <a:off x="181535" y="2846603"/>
              <a:ext cx="4001176" cy="1119856"/>
              <a:chOff x="3700374" y="3074816"/>
              <a:chExt cx="2972030" cy="1119856"/>
            </a:xfrm>
          </p:grpSpPr>
          <p:sp>
            <p:nvSpPr>
              <p:cNvPr id="200" name="TextBox 33">
                <a:extLst>
                  <a:ext uri="{FF2B5EF4-FFF2-40B4-BE49-F238E27FC236}">
                    <a16:creationId xmlns:a16="http://schemas.microsoft.com/office/drawing/2014/main" id="{89BFA07E-CAAE-2E44-9409-3FEA0DB02133}"/>
                  </a:ext>
                </a:extLst>
              </p:cNvPr>
              <p:cNvSpPr txBox="1"/>
              <p:nvPr/>
            </p:nvSpPr>
            <p:spPr>
              <a:xfrm>
                <a:off x="3700486" y="3074816"/>
                <a:ext cx="2697556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>
                    <a:solidFill>
                      <a:srgbClr val="214D93"/>
                    </a:solidFill>
                  </a:rPr>
                  <a:t>Responsable d’une équipe commerciale</a:t>
                </a:r>
                <a:endParaRPr lang="en-US" sz="900" b="1" dirty="0">
                  <a:solidFill>
                    <a:srgbClr val="214D93"/>
                  </a:solidFill>
                </a:endParaRPr>
              </a:p>
            </p:txBody>
          </p:sp>
          <p:sp>
            <p:nvSpPr>
              <p:cNvPr id="202" name="TextBox 34">
                <a:extLst>
                  <a:ext uri="{FF2B5EF4-FFF2-40B4-BE49-F238E27FC236}">
                    <a16:creationId xmlns:a16="http://schemas.microsoft.com/office/drawing/2014/main" id="{63C1A804-19E3-694C-A183-7FE0D20ED7BC}"/>
                  </a:ext>
                </a:extLst>
              </p:cNvPr>
              <p:cNvSpPr txBox="1"/>
              <p:nvPr/>
            </p:nvSpPr>
            <p:spPr>
              <a:xfrm>
                <a:off x="3700486" y="3218130"/>
                <a:ext cx="269755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SANOFI PASTEUR, MONTPELLIER</a:t>
                </a:r>
              </a:p>
            </p:txBody>
          </p:sp>
          <p:sp>
            <p:nvSpPr>
              <p:cNvPr id="203" name="TextBox 35">
                <a:extLst>
                  <a:ext uri="{FF2B5EF4-FFF2-40B4-BE49-F238E27FC236}">
                    <a16:creationId xmlns:a16="http://schemas.microsoft.com/office/drawing/2014/main" id="{7F485D35-74D5-854B-9CCD-6FE1318D4D58}"/>
                  </a:ext>
                </a:extLst>
              </p:cNvPr>
              <p:cNvSpPr txBox="1"/>
              <p:nvPr/>
            </p:nvSpPr>
            <p:spPr>
              <a:xfrm>
                <a:off x="3700374" y="3363675"/>
                <a:ext cx="297203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fr-FR" sz="800" dirty="0"/>
                  <a:t>Maîtrise technique et présentation des produits</a:t>
                </a: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fr-FR" sz="800" dirty="0"/>
                  <a:t>Sélection, formation et coaching des délégués commerciaux</a:t>
                </a: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fr-FR" sz="800" dirty="0"/>
                  <a:t>Gestion d’équipe : organisation de réunions, planification, plan de formation, entretiens d’évaluation, mobilité, gestion de carrière</a:t>
                </a: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fr-FR" sz="800" dirty="0"/>
                  <a:t>Planification stratégique et suivi des résultats</a:t>
                </a: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fr-FR" sz="800" dirty="0"/>
                  <a:t>Gestion du portefeuille des key </a:t>
                </a:r>
                <a:r>
                  <a:rPr lang="fr-FR" sz="800" dirty="0" err="1"/>
                  <a:t>accounts</a:t>
                </a:r>
                <a:r>
                  <a:rPr lang="fr-FR" sz="800" dirty="0"/>
                  <a:t> : négociation, fidélisation, suivi</a:t>
                </a:r>
                <a:endPara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grpSp>
          <p:nvGrpSpPr>
            <p:cNvPr id="176" name="Group 39">
              <a:extLst>
                <a:ext uri="{FF2B5EF4-FFF2-40B4-BE49-F238E27FC236}">
                  <a16:creationId xmlns:a16="http://schemas.microsoft.com/office/drawing/2014/main" id="{B8252514-9F5A-6442-8773-9CE434C36ACD}"/>
                </a:ext>
              </a:extLst>
            </p:cNvPr>
            <p:cNvGrpSpPr/>
            <p:nvPr/>
          </p:nvGrpSpPr>
          <p:grpSpPr>
            <a:xfrm>
              <a:off x="3365303" y="2857933"/>
              <a:ext cx="813497" cy="200055"/>
              <a:chOff x="3365303" y="2857933"/>
              <a:chExt cx="813497" cy="200055"/>
            </a:xfrm>
          </p:grpSpPr>
          <p:sp>
            <p:nvSpPr>
              <p:cNvPr id="177" name="Rectangle 176">
                <a:extLst>
                  <a:ext uri="{FF2B5EF4-FFF2-40B4-BE49-F238E27FC236}">
                    <a16:creationId xmlns:a16="http://schemas.microsoft.com/office/drawing/2014/main" id="{9B6BC79C-6BAB-EF44-B1B9-9A3072A82765}"/>
                  </a:ext>
                </a:extLst>
              </p:cNvPr>
              <p:cNvSpPr/>
              <p:nvPr/>
            </p:nvSpPr>
            <p:spPr>
              <a:xfrm flipH="1">
                <a:off x="4104877" y="2871052"/>
                <a:ext cx="45719" cy="172335"/>
              </a:xfrm>
              <a:prstGeom prst="rect">
                <a:avLst/>
              </a:prstGeom>
              <a:solidFill>
                <a:srgbClr val="214D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Rectangle 177">
                <a:extLst>
                  <a:ext uri="{FF2B5EF4-FFF2-40B4-BE49-F238E27FC236}">
                    <a16:creationId xmlns:a16="http://schemas.microsoft.com/office/drawing/2014/main" id="{5AD0EF15-C28E-7C4F-B044-E9C4A79168E1}"/>
                  </a:ext>
                </a:extLst>
              </p:cNvPr>
              <p:cNvSpPr/>
              <p:nvPr/>
            </p:nvSpPr>
            <p:spPr>
              <a:xfrm>
                <a:off x="3409361" y="2871052"/>
                <a:ext cx="723582" cy="172335"/>
              </a:xfrm>
              <a:prstGeom prst="rect">
                <a:avLst/>
              </a:prstGeom>
              <a:solidFill>
                <a:srgbClr val="D8A4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TextBox 37">
                <a:extLst>
                  <a:ext uri="{FF2B5EF4-FFF2-40B4-BE49-F238E27FC236}">
                    <a16:creationId xmlns:a16="http://schemas.microsoft.com/office/drawing/2014/main" id="{1DAD34CD-A777-B847-BE7A-6206BC6147E1}"/>
                  </a:ext>
                </a:extLst>
              </p:cNvPr>
              <p:cNvSpPr txBox="1"/>
              <p:nvPr/>
            </p:nvSpPr>
            <p:spPr>
              <a:xfrm>
                <a:off x="3365303" y="2857933"/>
                <a:ext cx="813497" cy="200055"/>
              </a:xfrm>
              <a:prstGeom prst="rect">
                <a:avLst/>
              </a:prstGeom>
              <a:solidFill>
                <a:srgbClr val="1D5B81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700" i="1" dirty="0">
                    <a:solidFill>
                      <a:schemeClr val="bg1"/>
                    </a:solidFill>
                  </a:rPr>
                  <a:t>2018 - Present</a:t>
                </a:r>
              </a:p>
            </p:txBody>
          </p:sp>
        </p:grpSp>
      </p:grpSp>
      <p:grpSp>
        <p:nvGrpSpPr>
          <p:cNvPr id="205" name="Group 40">
            <a:extLst>
              <a:ext uri="{FF2B5EF4-FFF2-40B4-BE49-F238E27FC236}">
                <a16:creationId xmlns:a16="http://schemas.microsoft.com/office/drawing/2014/main" id="{F3D36C27-BD75-D648-9E84-EB225A88032C}"/>
              </a:ext>
            </a:extLst>
          </p:cNvPr>
          <p:cNvGrpSpPr/>
          <p:nvPr/>
        </p:nvGrpSpPr>
        <p:grpSpPr>
          <a:xfrm>
            <a:off x="113624" y="5894214"/>
            <a:ext cx="4001176" cy="1119856"/>
            <a:chOff x="181535" y="2846603"/>
            <a:chExt cx="4001176" cy="1119856"/>
          </a:xfrm>
        </p:grpSpPr>
        <p:grpSp>
          <p:nvGrpSpPr>
            <p:cNvPr id="206" name="Group 32">
              <a:extLst>
                <a:ext uri="{FF2B5EF4-FFF2-40B4-BE49-F238E27FC236}">
                  <a16:creationId xmlns:a16="http://schemas.microsoft.com/office/drawing/2014/main" id="{6ACD3FE1-AB17-3B45-884F-1B06A014AEAC}"/>
                </a:ext>
              </a:extLst>
            </p:cNvPr>
            <p:cNvGrpSpPr/>
            <p:nvPr/>
          </p:nvGrpSpPr>
          <p:grpSpPr>
            <a:xfrm>
              <a:off x="181535" y="2846603"/>
              <a:ext cx="4001176" cy="1119856"/>
              <a:chOff x="3700374" y="3074816"/>
              <a:chExt cx="2972030" cy="1119856"/>
            </a:xfrm>
          </p:grpSpPr>
          <p:sp>
            <p:nvSpPr>
              <p:cNvPr id="211" name="TextBox 33">
                <a:extLst>
                  <a:ext uri="{FF2B5EF4-FFF2-40B4-BE49-F238E27FC236}">
                    <a16:creationId xmlns:a16="http://schemas.microsoft.com/office/drawing/2014/main" id="{16312650-A0BB-8944-95DD-5BBE12B2F4F8}"/>
                  </a:ext>
                </a:extLst>
              </p:cNvPr>
              <p:cNvSpPr txBox="1"/>
              <p:nvPr/>
            </p:nvSpPr>
            <p:spPr>
              <a:xfrm>
                <a:off x="3700486" y="3074816"/>
                <a:ext cx="2697556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>
                    <a:solidFill>
                      <a:srgbClr val="214D93"/>
                    </a:solidFill>
                  </a:rPr>
                  <a:t>Technico-commerciale B to B</a:t>
                </a:r>
                <a:endParaRPr lang="en-US" sz="900" b="1" dirty="0">
                  <a:solidFill>
                    <a:srgbClr val="214D93"/>
                  </a:solidFill>
                </a:endParaRPr>
              </a:p>
            </p:txBody>
          </p:sp>
          <p:sp>
            <p:nvSpPr>
              <p:cNvPr id="212" name="TextBox 34">
                <a:extLst>
                  <a:ext uri="{FF2B5EF4-FFF2-40B4-BE49-F238E27FC236}">
                    <a16:creationId xmlns:a16="http://schemas.microsoft.com/office/drawing/2014/main" id="{E4CBCF42-F6CB-6F4C-B1C7-D0141CAD1450}"/>
                  </a:ext>
                </a:extLst>
              </p:cNvPr>
              <p:cNvSpPr txBox="1"/>
              <p:nvPr/>
            </p:nvSpPr>
            <p:spPr>
              <a:xfrm>
                <a:off x="3700486" y="3218130"/>
                <a:ext cx="269755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THE KUB, BORDEAUX</a:t>
                </a:r>
              </a:p>
            </p:txBody>
          </p:sp>
          <p:sp>
            <p:nvSpPr>
              <p:cNvPr id="213" name="TextBox 35">
                <a:extLst>
                  <a:ext uri="{FF2B5EF4-FFF2-40B4-BE49-F238E27FC236}">
                    <a16:creationId xmlns:a16="http://schemas.microsoft.com/office/drawing/2014/main" id="{00A9F79E-17E6-5E4B-96E3-F25EC9326DEB}"/>
                  </a:ext>
                </a:extLst>
              </p:cNvPr>
              <p:cNvSpPr txBox="1"/>
              <p:nvPr/>
            </p:nvSpPr>
            <p:spPr>
              <a:xfrm>
                <a:off x="3700374" y="3363675"/>
                <a:ext cx="297203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fr-FR" sz="800" dirty="0"/>
                  <a:t>Commerciale pour une agence de développement d’outils du web</a:t>
                </a: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fr-FR" sz="800" dirty="0"/>
                  <a:t>Constitution d’une base de données de prospects</a:t>
                </a: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fr-FR" sz="800" dirty="0"/>
                  <a:t>Prospection téléphonique et visites commerciales</a:t>
                </a: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fr-FR" sz="800" dirty="0"/>
                  <a:t>Présentation technique des services et des produits commercialisés</a:t>
                </a: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fr-FR" sz="800" dirty="0"/>
                  <a:t>Négociation et signature de contrats</a:t>
                </a:r>
              </a:p>
              <a:p>
                <a:pPr marL="171450" indent="-171450" algn="just">
                  <a:buFont typeface="Arial" panose="020B0604020202020204" pitchFamily="34" charset="0"/>
                  <a:buChar char="•"/>
                </a:pPr>
                <a:r>
                  <a:rPr lang="fr-FR" sz="800" dirty="0"/>
                  <a:t>Suivi et fidélisation de la relation clients et prospects</a:t>
                </a:r>
                <a:endPara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grpSp>
          <p:nvGrpSpPr>
            <p:cNvPr id="207" name="Group 39">
              <a:extLst>
                <a:ext uri="{FF2B5EF4-FFF2-40B4-BE49-F238E27FC236}">
                  <a16:creationId xmlns:a16="http://schemas.microsoft.com/office/drawing/2014/main" id="{DE2C81FA-0787-134B-A792-95F1FB3E4A6F}"/>
                </a:ext>
              </a:extLst>
            </p:cNvPr>
            <p:cNvGrpSpPr/>
            <p:nvPr/>
          </p:nvGrpSpPr>
          <p:grpSpPr>
            <a:xfrm>
              <a:off x="3365303" y="2857933"/>
              <a:ext cx="813497" cy="200055"/>
              <a:chOff x="3365303" y="2857933"/>
              <a:chExt cx="813497" cy="200055"/>
            </a:xfrm>
          </p:grpSpPr>
          <p:sp>
            <p:nvSpPr>
              <p:cNvPr id="208" name="Rectangle 207">
                <a:extLst>
                  <a:ext uri="{FF2B5EF4-FFF2-40B4-BE49-F238E27FC236}">
                    <a16:creationId xmlns:a16="http://schemas.microsoft.com/office/drawing/2014/main" id="{E0476647-1BEB-B547-BE9F-462081406E0B}"/>
                  </a:ext>
                </a:extLst>
              </p:cNvPr>
              <p:cNvSpPr/>
              <p:nvPr/>
            </p:nvSpPr>
            <p:spPr>
              <a:xfrm flipH="1">
                <a:off x="4104877" y="2871052"/>
                <a:ext cx="45719" cy="172335"/>
              </a:xfrm>
              <a:prstGeom prst="rect">
                <a:avLst/>
              </a:prstGeom>
              <a:solidFill>
                <a:srgbClr val="214D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Rectangle 208">
                <a:extLst>
                  <a:ext uri="{FF2B5EF4-FFF2-40B4-BE49-F238E27FC236}">
                    <a16:creationId xmlns:a16="http://schemas.microsoft.com/office/drawing/2014/main" id="{70959FFE-0BCE-9A40-B58D-BC260CFE89C6}"/>
                  </a:ext>
                </a:extLst>
              </p:cNvPr>
              <p:cNvSpPr/>
              <p:nvPr/>
            </p:nvSpPr>
            <p:spPr>
              <a:xfrm>
                <a:off x="3409361" y="2871052"/>
                <a:ext cx="723582" cy="172335"/>
              </a:xfrm>
              <a:prstGeom prst="rect">
                <a:avLst/>
              </a:prstGeom>
              <a:solidFill>
                <a:srgbClr val="D8A4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TextBox 37">
                <a:extLst>
                  <a:ext uri="{FF2B5EF4-FFF2-40B4-BE49-F238E27FC236}">
                    <a16:creationId xmlns:a16="http://schemas.microsoft.com/office/drawing/2014/main" id="{5060EB0D-A595-FB40-90E3-E67B0944794E}"/>
                  </a:ext>
                </a:extLst>
              </p:cNvPr>
              <p:cNvSpPr txBox="1"/>
              <p:nvPr/>
            </p:nvSpPr>
            <p:spPr>
              <a:xfrm>
                <a:off x="3365303" y="2857933"/>
                <a:ext cx="813497" cy="200055"/>
              </a:xfrm>
              <a:prstGeom prst="rect">
                <a:avLst/>
              </a:prstGeom>
              <a:solidFill>
                <a:srgbClr val="1D5B81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700" i="1" dirty="0">
                    <a:solidFill>
                      <a:schemeClr val="bg1"/>
                    </a:solidFill>
                  </a:rPr>
                  <a:t>2018 - Present</a:t>
                </a:r>
              </a:p>
            </p:txBody>
          </p:sp>
        </p:grpSp>
      </p:grpSp>
      <p:grpSp>
        <p:nvGrpSpPr>
          <p:cNvPr id="214" name="Group 63">
            <a:extLst>
              <a:ext uri="{FF2B5EF4-FFF2-40B4-BE49-F238E27FC236}">
                <a16:creationId xmlns:a16="http://schemas.microsoft.com/office/drawing/2014/main" id="{2B810CD1-69D0-6541-96A4-3D070F7671F8}"/>
              </a:ext>
            </a:extLst>
          </p:cNvPr>
          <p:cNvGrpSpPr/>
          <p:nvPr/>
        </p:nvGrpSpPr>
        <p:grpSpPr>
          <a:xfrm>
            <a:off x="149420" y="8397386"/>
            <a:ext cx="4001176" cy="627413"/>
            <a:chOff x="181535" y="2846603"/>
            <a:chExt cx="4001176" cy="627413"/>
          </a:xfrm>
        </p:grpSpPr>
        <p:grpSp>
          <p:nvGrpSpPr>
            <p:cNvPr id="215" name="Group 64">
              <a:extLst>
                <a:ext uri="{FF2B5EF4-FFF2-40B4-BE49-F238E27FC236}">
                  <a16:creationId xmlns:a16="http://schemas.microsoft.com/office/drawing/2014/main" id="{CF81CF95-DB81-8D4B-9C89-C4315908CBF8}"/>
                </a:ext>
              </a:extLst>
            </p:cNvPr>
            <p:cNvGrpSpPr/>
            <p:nvPr/>
          </p:nvGrpSpPr>
          <p:grpSpPr>
            <a:xfrm>
              <a:off x="181535" y="2846603"/>
              <a:ext cx="4001176" cy="627413"/>
              <a:chOff x="3700374" y="3074816"/>
              <a:chExt cx="2972030" cy="627413"/>
            </a:xfrm>
          </p:grpSpPr>
          <p:sp>
            <p:nvSpPr>
              <p:cNvPr id="220" name="TextBox 69">
                <a:extLst>
                  <a:ext uri="{FF2B5EF4-FFF2-40B4-BE49-F238E27FC236}">
                    <a16:creationId xmlns:a16="http://schemas.microsoft.com/office/drawing/2014/main" id="{C4E5F430-6928-304C-A101-0255B9BEBF00}"/>
                  </a:ext>
                </a:extLst>
              </p:cNvPr>
              <p:cNvSpPr txBox="1"/>
              <p:nvPr/>
            </p:nvSpPr>
            <p:spPr>
              <a:xfrm>
                <a:off x="3700486" y="3074816"/>
                <a:ext cx="2697556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b="1" dirty="0">
                    <a:solidFill>
                      <a:srgbClr val="214D93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BTS </a:t>
                </a:r>
                <a:r>
                  <a:rPr lang="en-US" sz="900" b="1" dirty="0" err="1">
                    <a:solidFill>
                      <a:srgbClr val="214D93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Négociation</a:t>
                </a:r>
                <a:r>
                  <a:rPr lang="en-US" sz="900" b="1" dirty="0">
                    <a:solidFill>
                      <a:srgbClr val="214D93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 et </a:t>
                </a:r>
                <a:r>
                  <a:rPr lang="en-US" sz="900" b="1" dirty="0" err="1">
                    <a:solidFill>
                      <a:srgbClr val="214D93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Digitalisation</a:t>
                </a:r>
                <a:r>
                  <a:rPr lang="en-US" sz="900" b="1" dirty="0">
                    <a:solidFill>
                      <a:srgbClr val="214D93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 de la Relation Client</a:t>
                </a:r>
              </a:p>
            </p:txBody>
          </p:sp>
          <p:sp>
            <p:nvSpPr>
              <p:cNvPr id="221" name="TextBox 70">
                <a:extLst>
                  <a:ext uri="{FF2B5EF4-FFF2-40B4-BE49-F238E27FC236}">
                    <a16:creationId xmlns:a16="http://schemas.microsoft.com/office/drawing/2014/main" id="{F546804F-F48E-CE44-AD31-1AC22F56B303}"/>
                  </a:ext>
                </a:extLst>
              </p:cNvPr>
              <p:cNvSpPr txBox="1"/>
              <p:nvPr/>
            </p:nvSpPr>
            <p:spPr>
              <a:xfrm>
                <a:off x="3700486" y="3218130"/>
                <a:ext cx="269755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WIS I  BORDEAUX</a:t>
                </a:r>
              </a:p>
            </p:txBody>
          </p:sp>
          <p:sp>
            <p:nvSpPr>
              <p:cNvPr id="222" name="TextBox 71">
                <a:extLst>
                  <a:ext uri="{FF2B5EF4-FFF2-40B4-BE49-F238E27FC236}">
                    <a16:creationId xmlns:a16="http://schemas.microsoft.com/office/drawing/2014/main" id="{709C7B3C-D526-464D-968B-8FAC44FFDB5C}"/>
                  </a:ext>
                </a:extLst>
              </p:cNvPr>
              <p:cNvSpPr txBox="1"/>
              <p:nvPr/>
            </p:nvSpPr>
            <p:spPr>
              <a:xfrm>
                <a:off x="3700374" y="3363675"/>
                <a:ext cx="297203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Formation </a:t>
                </a:r>
                <a:r>
                  <a:rPr lang="en-US" sz="8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commerciale</a:t>
                </a:r>
                <a:r>
                  <a:rPr lang="en-US" sz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8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généraliste</a:t>
                </a:r>
                <a:r>
                  <a:rPr lang="en-US" sz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, acquisition des techniques de vente et de </a:t>
                </a:r>
                <a:r>
                  <a:rPr lang="en-US" sz="8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négociation</a:t>
                </a:r>
                <a:r>
                  <a:rPr lang="en-US" sz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. Expertise de la relation </a:t>
                </a:r>
                <a:r>
                  <a:rPr lang="en-US" sz="8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clientèle</a:t>
                </a:r>
                <a:r>
                  <a:rPr lang="en-US" sz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 via divers </a:t>
                </a:r>
                <a:r>
                  <a:rPr lang="en-US" sz="800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canaux</a:t>
                </a:r>
                <a:r>
                  <a:rPr lang="en-US" sz="8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 de communication.</a:t>
                </a:r>
              </a:p>
            </p:txBody>
          </p:sp>
        </p:grpSp>
        <p:grpSp>
          <p:nvGrpSpPr>
            <p:cNvPr id="216" name="Group 65">
              <a:extLst>
                <a:ext uri="{FF2B5EF4-FFF2-40B4-BE49-F238E27FC236}">
                  <a16:creationId xmlns:a16="http://schemas.microsoft.com/office/drawing/2014/main" id="{F25A54D2-2E6B-AE45-8AA8-8D6F8BED1369}"/>
                </a:ext>
              </a:extLst>
            </p:cNvPr>
            <p:cNvGrpSpPr/>
            <p:nvPr/>
          </p:nvGrpSpPr>
          <p:grpSpPr>
            <a:xfrm>
              <a:off x="3365303" y="2857933"/>
              <a:ext cx="813497" cy="200055"/>
              <a:chOff x="3365303" y="2857933"/>
              <a:chExt cx="813497" cy="200055"/>
            </a:xfrm>
          </p:grpSpPr>
          <p:sp>
            <p:nvSpPr>
              <p:cNvPr id="217" name="Rectangle 216">
                <a:extLst>
                  <a:ext uri="{FF2B5EF4-FFF2-40B4-BE49-F238E27FC236}">
                    <a16:creationId xmlns:a16="http://schemas.microsoft.com/office/drawing/2014/main" id="{C086F3A0-5E3E-CA48-92F1-9BA5E85EDF43}"/>
                  </a:ext>
                </a:extLst>
              </p:cNvPr>
              <p:cNvSpPr/>
              <p:nvPr/>
            </p:nvSpPr>
            <p:spPr>
              <a:xfrm flipH="1">
                <a:off x="4104877" y="2871052"/>
                <a:ext cx="45719" cy="172335"/>
              </a:xfrm>
              <a:prstGeom prst="rect">
                <a:avLst/>
              </a:prstGeom>
              <a:solidFill>
                <a:srgbClr val="214D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Rectangle 217">
                <a:extLst>
                  <a:ext uri="{FF2B5EF4-FFF2-40B4-BE49-F238E27FC236}">
                    <a16:creationId xmlns:a16="http://schemas.microsoft.com/office/drawing/2014/main" id="{10879194-B9CF-8B4C-B86C-C51E0B23B558}"/>
                  </a:ext>
                </a:extLst>
              </p:cNvPr>
              <p:cNvSpPr/>
              <p:nvPr/>
            </p:nvSpPr>
            <p:spPr>
              <a:xfrm>
                <a:off x="3409361" y="2871052"/>
                <a:ext cx="723582" cy="172335"/>
              </a:xfrm>
              <a:prstGeom prst="rect">
                <a:avLst/>
              </a:prstGeom>
              <a:solidFill>
                <a:srgbClr val="D8A4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TextBox 68">
                <a:extLst>
                  <a:ext uri="{FF2B5EF4-FFF2-40B4-BE49-F238E27FC236}">
                    <a16:creationId xmlns:a16="http://schemas.microsoft.com/office/drawing/2014/main" id="{DFF839DD-10AC-0F42-8152-6890B9A34478}"/>
                  </a:ext>
                </a:extLst>
              </p:cNvPr>
              <p:cNvSpPr txBox="1"/>
              <p:nvPr/>
            </p:nvSpPr>
            <p:spPr>
              <a:xfrm>
                <a:off x="3365303" y="2857933"/>
                <a:ext cx="813497" cy="200055"/>
              </a:xfrm>
              <a:prstGeom prst="rect">
                <a:avLst/>
              </a:prstGeom>
              <a:solidFill>
                <a:srgbClr val="1D5B81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700" i="1" dirty="0">
                    <a:solidFill>
                      <a:schemeClr val="bg1"/>
                    </a:solidFill>
                  </a:rPr>
                  <a:t>2016 - 2018</a:t>
                </a:r>
              </a:p>
            </p:txBody>
          </p:sp>
        </p:grpSp>
      </p:grpSp>
      <p:sp>
        <p:nvSpPr>
          <p:cNvPr id="223" name="TextBox 200">
            <a:extLst>
              <a:ext uri="{FF2B5EF4-FFF2-40B4-BE49-F238E27FC236}">
                <a16:creationId xmlns:a16="http://schemas.microsoft.com/office/drawing/2014/main" id="{8BF0506A-1110-474D-B056-AC266FD73D5B}"/>
              </a:ext>
            </a:extLst>
          </p:cNvPr>
          <p:cNvSpPr txBox="1"/>
          <p:nvPr/>
        </p:nvSpPr>
        <p:spPr>
          <a:xfrm>
            <a:off x="4294894" y="5112375"/>
            <a:ext cx="23213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bg1"/>
                </a:solidFill>
              </a:rPr>
              <a:t>Maîtrise de nombreuses techniques de vente et de négociation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bg1"/>
                </a:solidFill>
              </a:rPr>
              <a:t>Compréhension rapide des aspects techniques d’un produit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bg1"/>
                </a:solidFill>
              </a:rPr>
              <a:t>Approche psychosociale des comportements de consommation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bg1"/>
                </a:solidFill>
              </a:rPr>
              <a:t>Ecoute et motivation des collaborateurs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bg1"/>
                </a:solidFill>
              </a:rPr>
              <a:t>Spécialisation dans les matières RH</a:t>
            </a:r>
            <a:endParaRPr lang="en-US" sz="900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B623095-49E6-3141-A0D4-5EA3D4C9DA1B}"/>
              </a:ext>
            </a:extLst>
          </p:cNvPr>
          <p:cNvSpPr/>
          <p:nvPr/>
        </p:nvSpPr>
        <p:spPr>
          <a:xfrm>
            <a:off x="1560284" y="9421318"/>
            <a:ext cx="2682943" cy="180893"/>
          </a:xfrm>
          <a:prstGeom prst="rect">
            <a:avLst/>
          </a:prstGeom>
          <a:solidFill>
            <a:srgbClr val="DC67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9AE9ED5E-C11C-FF49-8BCE-813BF9309E4D}"/>
              </a:ext>
            </a:extLst>
          </p:cNvPr>
          <p:cNvSpPr/>
          <p:nvPr/>
        </p:nvSpPr>
        <p:spPr>
          <a:xfrm>
            <a:off x="4241963" y="9420500"/>
            <a:ext cx="928380" cy="180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32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426" y="692354"/>
            <a:ext cx="6039152" cy="848538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8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8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8" dirty="0" err="1"/>
              <a:t>Créeruncv.com</a:t>
            </a:r>
            <a:r>
              <a:rPr lang="fr-FR" sz="2218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682999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730</Words>
  <Application>Microsoft Macintosh PowerPoint</Application>
  <PresentationFormat>Format A4 (210 x 297 mm)</PresentationFormat>
  <Paragraphs>107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www.creeruncv.com</dc:creator>
  <cp:keywords/>
  <dc:description/>
  <cp:lastModifiedBy>Axel Maille</cp:lastModifiedBy>
  <cp:revision>25</cp:revision>
  <dcterms:created xsi:type="dcterms:W3CDTF">2019-07-06T15:43:06Z</dcterms:created>
  <dcterms:modified xsi:type="dcterms:W3CDTF">2022-08-07T16:55:09Z</dcterms:modified>
  <cp:category/>
</cp:coreProperties>
</file>