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B7C20-ADBB-3243-9BB0-C5924021E446}" v="23" dt="2020-12-11T16:19:21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8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596BDD1-136D-124D-B1BE-46B23BE620A0}"/>
    <pc:docChg chg="undo custSel modSld">
      <pc:chgData name="Axel Maille" userId="065ad68c099279a8" providerId="LiveId" clId="{B596BDD1-136D-124D-B1BE-46B23BE620A0}" dt="2019-12-26T16:26:31.287" v="310" actId="20577"/>
      <pc:docMkLst>
        <pc:docMk/>
      </pc:docMkLst>
      <pc:sldChg chg="addSp delSp modSp">
        <pc:chgData name="Axel Maille" userId="065ad68c099279a8" providerId="LiveId" clId="{B596BDD1-136D-124D-B1BE-46B23BE620A0}" dt="2019-12-26T16:26:31.287" v="310" actId="20577"/>
        <pc:sldMkLst>
          <pc:docMk/>
          <pc:sldMk cId="2290057939" sldId="256"/>
        </pc:sldMkLst>
        <pc:spChg chg="del">
          <ac:chgData name="Axel Maille" userId="065ad68c099279a8" providerId="LiveId" clId="{B596BDD1-136D-124D-B1BE-46B23BE620A0}" dt="2019-12-26T16:22:54.653" v="17" actId="478"/>
          <ac:spMkLst>
            <pc:docMk/>
            <pc:sldMk cId="2290057939" sldId="256"/>
            <ac:spMk id="8" creationId="{BEFD062C-1AB4-4801-AA63-B5832FCDDAB4}"/>
          </ac:spMkLst>
        </pc:spChg>
        <pc:spChg chg="mod">
          <ac:chgData name="Axel Maille" userId="065ad68c099279a8" providerId="LiveId" clId="{B596BDD1-136D-124D-B1BE-46B23BE620A0}" dt="2019-12-26T16:22:51.231" v="16" actId="20577"/>
          <ac:spMkLst>
            <pc:docMk/>
            <pc:sldMk cId="2290057939" sldId="256"/>
            <ac:spMk id="9" creationId="{D7A385C2-1724-4ED0-A7D2-470102687988}"/>
          </ac:spMkLst>
        </pc:spChg>
        <pc:spChg chg="mod">
          <ac:chgData name="Axel Maille" userId="065ad68c099279a8" providerId="LiveId" clId="{B596BDD1-136D-124D-B1BE-46B23BE620A0}" dt="2019-12-26T16:23:38.729" v="112" actId="20577"/>
          <ac:spMkLst>
            <pc:docMk/>
            <pc:sldMk cId="2290057939" sldId="256"/>
            <ac:spMk id="22" creationId="{05AD9CD8-FDD7-4DBD-8C4F-1904C36FFDBD}"/>
          </ac:spMkLst>
        </pc:spChg>
        <pc:spChg chg="mod">
          <ac:chgData name="Axel Maille" userId="065ad68c099279a8" providerId="LiveId" clId="{B596BDD1-136D-124D-B1BE-46B23BE620A0}" dt="2019-12-26T16:23:46.668" v="129" actId="20577"/>
          <ac:spMkLst>
            <pc:docMk/>
            <pc:sldMk cId="2290057939" sldId="256"/>
            <ac:spMk id="25" creationId="{432F7F48-5273-4B1D-9C66-0A7D83AE69E3}"/>
          </ac:spMkLst>
        </pc:spChg>
        <pc:spChg chg="mod">
          <ac:chgData name="Axel Maille" userId="065ad68c099279a8" providerId="LiveId" clId="{B596BDD1-136D-124D-B1BE-46B23BE620A0}" dt="2019-12-26T16:23:50.984" v="138" actId="20577"/>
          <ac:spMkLst>
            <pc:docMk/>
            <pc:sldMk cId="2290057939" sldId="256"/>
            <ac:spMk id="26" creationId="{B2555A7F-D2FE-48A8-8A82-02BF011E9F36}"/>
          </ac:spMkLst>
        </pc:spChg>
        <pc:spChg chg="mod">
          <ac:chgData name="Axel Maille" userId="065ad68c099279a8" providerId="LiveId" clId="{B596BDD1-136D-124D-B1BE-46B23BE620A0}" dt="2019-12-26T16:23:10.638" v="36" actId="20577"/>
          <ac:spMkLst>
            <pc:docMk/>
            <pc:sldMk cId="2290057939" sldId="256"/>
            <ac:spMk id="28" creationId="{7E7DB76A-7639-447A-AD1B-8C9D3CB2B31E}"/>
          </ac:spMkLst>
        </pc:spChg>
        <pc:spChg chg="mod">
          <ac:chgData name="Axel Maille" userId="065ad68c099279a8" providerId="LiveId" clId="{B596BDD1-136D-124D-B1BE-46B23BE620A0}" dt="2019-12-26T16:26:26.585" v="292" actId="20577"/>
          <ac:spMkLst>
            <pc:docMk/>
            <pc:sldMk cId="2290057939" sldId="256"/>
            <ac:spMk id="32" creationId="{7E7DB76A-7639-447A-AD1B-8C9D3CB2B31E}"/>
          </ac:spMkLst>
        </pc:spChg>
        <pc:spChg chg="mod">
          <ac:chgData name="Axel Maille" userId="065ad68c099279a8" providerId="LiveId" clId="{B596BDD1-136D-124D-B1BE-46B23BE620A0}" dt="2019-12-26T16:26:27.342" v="293" actId="20577"/>
          <ac:spMkLst>
            <pc:docMk/>
            <pc:sldMk cId="2290057939" sldId="256"/>
            <ac:spMk id="61" creationId="{7E7DB76A-7639-447A-AD1B-8C9D3CB2B31E}"/>
          </ac:spMkLst>
        </pc:spChg>
        <pc:spChg chg="add del mod topLvl">
          <ac:chgData name="Axel Maille" userId="065ad68c099279a8" providerId="LiveId" clId="{B596BDD1-136D-124D-B1BE-46B23BE620A0}" dt="2019-12-26T16:26:29.343" v="296" actId="478"/>
          <ac:spMkLst>
            <pc:docMk/>
            <pc:sldMk cId="2290057939" sldId="256"/>
            <ac:spMk id="80" creationId="{00000000-0000-0000-0000-000000000000}"/>
          </ac:spMkLst>
        </pc:spChg>
        <pc:spChg chg="add del mod topLvl">
          <ac:chgData name="Axel Maille" userId="065ad68c099279a8" providerId="LiveId" clId="{B596BDD1-136D-124D-B1BE-46B23BE620A0}" dt="2019-12-26T16:26:29.773" v="297" actId="20577"/>
          <ac:spMkLst>
            <pc:docMk/>
            <pc:sldMk cId="2290057939" sldId="256"/>
            <ac:spMk id="81" creationId="{7E7DB76A-7639-447A-AD1B-8C9D3CB2B31E}"/>
          </ac:spMkLst>
        </pc:spChg>
        <pc:spChg chg="mod">
          <ac:chgData name="Axel Maille" userId="065ad68c099279a8" providerId="LiveId" clId="{B596BDD1-136D-124D-B1BE-46B23BE620A0}" dt="2019-12-26T16:26:27.480" v="294" actId="1076"/>
          <ac:spMkLst>
            <pc:docMk/>
            <pc:sldMk cId="2290057939" sldId="256"/>
            <ac:spMk id="96" creationId="{C6F6E41F-ECE5-4F12-B2A8-E31BC157C8D3}"/>
          </ac:spMkLst>
        </pc:spChg>
        <pc:spChg chg="mod">
          <ac:chgData name="Axel Maille" userId="065ad68c099279a8" providerId="LiveId" clId="{B596BDD1-136D-124D-B1BE-46B23BE620A0}" dt="2019-12-26T16:26:27.480" v="294" actId="1076"/>
          <ac:spMkLst>
            <pc:docMk/>
            <pc:sldMk cId="2290057939" sldId="256"/>
            <ac:spMk id="97" creationId="{659EB8E6-1A30-4990-BFB0-5FF3033D9CE6}"/>
          </ac:spMkLst>
        </pc:spChg>
        <pc:spChg chg="mod">
          <ac:chgData name="Axel Maille" userId="065ad68c099279a8" providerId="LiveId" clId="{B596BDD1-136D-124D-B1BE-46B23BE620A0}" dt="2019-12-26T16:23:02.730" v="35" actId="20577"/>
          <ac:spMkLst>
            <pc:docMk/>
            <pc:sldMk cId="2290057939" sldId="256"/>
            <ac:spMk id="100" creationId="{7E7DB76A-7639-447A-AD1B-8C9D3CB2B31E}"/>
          </ac:spMkLst>
        </pc:spChg>
        <pc:spChg chg="mod">
          <ac:chgData name="Axel Maille" userId="065ad68c099279a8" providerId="LiveId" clId="{B596BDD1-136D-124D-B1BE-46B23BE620A0}" dt="2019-12-26T16:24:12.861" v="160" actId="20577"/>
          <ac:spMkLst>
            <pc:docMk/>
            <pc:sldMk cId="2290057939" sldId="256"/>
            <ac:spMk id="107" creationId="{46C9E9C6-A148-47FF-BB4D-5F660FCA60C9}"/>
          </ac:spMkLst>
        </pc:spChg>
        <pc:spChg chg="mod">
          <ac:chgData name="Axel Maille" userId="065ad68c099279a8" providerId="LiveId" clId="{B596BDD1-136D-124D-B1BE-46B23BE620A0}" dt="2019-12-26T16:24:44.262" v="197"/>
          <ac:spMkLst>
            <pc:docMk/>
            <pc:sldMk cId="2290057939" sldId="256"/>
            <ac:spMk id="108" creationId="{E8718763-AA45-4CB7-9AAB-93681E06F4A2}"/>
          </ac:spMkLst>
        </pc:spChg>
        <pc:spChg chg="mod">
          <ac:chgData name="Axel Maille" userId="065ad68c099279a8" providerId="LiveId" clId="{B596BDD1-136D-124D-B1BE-46B23BE620A0}" dt="2019-12-26T16:24:40.061" v="196" actId="20577"/>
          <ac:spMkLst>
            <pc:docMk/>
            <pc:sldMk cId="2290057939" sldId="256"/>
            <ac:spMk id="118" creationId="{E8718763-AA45-4CB7-9AAB-93681E06F4A2}"/>
          </ac:spMkLst>
        </pc:spChg>
        <pc:spChg chg="mod">
          <ac:chgData name="Axel Maille" userId="065ad68c099279a8" providerId="LiveId" clId="{B596BDD1-136D-124D-B1BE-46B23BE620A0}" dt="2019-12-26T16:24:47.596" v="198"/>
          <ac:spMkLst>
            <pc:docMk/>
            <pc:sldMk cId="2290057939" sldId="256"/>
            <ac:spMk id="123" creationId="{E8718763-AA45-4CB7-9AAB-93681E06F4A2}"/>
          </ac:spMkLst>
        </pc:spChg>
        <pc:spChg chg="mod">
          <ac:chgData name="Axel Maille" userId="065ad68c099279a8" providerId="LiveId" clId="{B596BDD1-136D-124D-B1BE-46B23BE620A0}" dt="2019-12-26T16:26:31.287" v="310" actId="20577"/>
          <ac:spMkLst>
            <pc:docMk/>
            <pc:sldMk cId="2290057939" sldId="256"/>
            <ac:spMk id="146" creationId="{E8718763-AA45-4CB7-9AAB-93681E06F4A2}"/>
          </ac:spMkLst>
        </pc:spChg>
        <pc:spChg chg="mod">
          <ac:chgData name="Axel Maille" userId="065ad68c099279a8" providerId="LiveId" clId="{B596BDD1-136D-124D-B1BE-46B23BE620A0}" dt="2019-12-26T16:25:04.364" v="234"/>
          <ac:spMkLst>
            <pc:docMk/>
            <pc:sldMk cId="2290057939" sldId="256"/>
            <ac:spMk id="152" creationId="{E8718763-AA45-4CB7-9AAB-93681E06F4A2}"/>
          </ac:spMkLst>
        </pc:spChg>
        <pc:spChg chg="mod">
          <ac:chgData name="Axel Maille" userId="065ad68c099279a8" providerId="LiveId" clId="{B596BDD1-136D-124D-B1BE-46B23BE620A0}" dt="2019-12-26T16:26:30.905" v="307" actId="20577"/>
          <ac:spMkLst>
            <pc:docMk/>
            <pc:sldMk cId="2290057939" sldId="256"/>
            <ac:spMk id="160" creationId="{7E7DB76A-7639-447A-AD1B-8C9D3CB2B31E}"/>
          </ac:spMkLst>
        </pc:spChg>
        <pc:spChg chg="mod">
          <ac:chgData name="Axel Maille" userId="065ad68c099279a8" providerId="LiveId" clId="{B596BDD1-136D-124D-B1BE-46B23BE620A0}" dt="2019-12-26T16:26:30.580" v="302" actId="20577"/>
          <ac:spMkLst>
            <pc:docMk/>
            <pc:sldMk cId="2290057939" sldId="256"/>
            <ac:spMk id="165" creationId="{CBD059A0-8C86-4DE3-922B-038A79E6BB73}"/>
          </ac:spMkLst>
        </pc:spChg>
        <pc:spChg chg="mod">
          <ac:chgData name="Axel Maille" userId="065ad68c099279a8" providerId="LiveId" clId="{B596BDD1-136D-124D-B1BE-46B23BE620A0}" dt="2019-12-26T16:26:30.287" v="299" actId="20577"/>
          <ac:spMkLst>
            <pc:docMk/>
            <pc:sldMk cId="2290057939" sldId="256"/>
            <ac:spMk id="166" creationId="{CBD059A0-8C86-4DE3-922B-038A79E6BB73}"/>
          </ac:spMkLst>
        </pc:spChg>
        <pc:grpChg chg="add del">
          <ac:chgData name="Axel Maille" userId="065ad68c099279a8" providerId="LiveId" clId="{B596BDD1-136D-124D-B1BE-46B23BE620A0}" dt="2019-12-26T16:26:29.827" v="298" actId="478"/>
          <ac:grpSpMkLst>
            <pc:docMk/>
            <pc:sldMk cId="2290057939" sldId="256"/>
            <ac:grpSpMk id="74" creationId="{25354F09-F5B0-4E77-BE90-C13950DA7BE8}"/>
          </ac:grpSpMkLst>
        </pc:grpChg>
        <pc:grpChg chg="add del">
          <ac:chgData name="Axel Maille" userId="065ad68c099279a8" providerId="LiveId" clId="{B596BDD1-136D-124D-B1BE-46B23BE620A0}" dt="2019-12-26T16:26:29.343" v="296" actId="478"/>
          <ac:grpSpMkLst>
            <pc:docMk/>
            <pc:sldMk cId="2290057939" sldId="256"/>
            <ac:grpSpMk id="79" creationId="{00000000-0000-0000-0000-000000000000}"/>
          </ac:grpSpMkLst>
        </pc:grpChg>
        <pc:grpChg chg="add del">
          <ac:chgData name="Axel Maille" userId="065ad68c099279a8" providerId="LiveId" clId="{B596BDD1-136D-124D-B1BE-46B23BE620A0}" dt="2019-12-26T16:26:29.827" v="298" actId="478"/>
          <ac:grpSpMkLst>
            <pc:docMk/>
            <pc:sldMk cId="2290057939" sldId="256"/>
            <ac:grpSpMk id="88" creationId="{25354F09-F5B0-4E77-BE90-C13950DA7BE8}"/>
          </ac:grpSpMkLst>
        </pc:grpChg>
        <pc:grpChg chg="mod">
          <ac:chgData name="Axel Maille" userId="065ad68c099279a8" providerId="LiveId" clId="{B596BDD1-136D-124D-B1BE-46B23BE620A0}" dt="2019-12-26T16:26:27.480" v="294" actId="1076"/>
          <ac:grpSpMkLst>
            <pc:docMk/>
            <pc:sldMk cId="2290057939" sldId="256"/>
            <ac:grpSpMk id="93" creationId="{00000000-0000-0000-0000-000000000000}"/>
          </ac:grpSpMkLst>
        </pc:grpChg>
      </pc:sldChg>
    </pc:docChg>
  </pc:docChgLst>
  <pc:docChgLst>
    <pc:chgData name="Axel Maille" userId="065ad68c099279a8" providerId="LiveId" clId="{54DB7C20-ADBB-3243-9BB0-C5924021E446}"/>
    <pc:docChg chg="undo custSel modSld">
      <pc:chgData name="Axel Maille" userId="065ad68c099279a8" providerId="LiveId" clId="{54DB7C20-ADBB-3243-9BB0-C5924021E446}" dt="2020-12-11T16:19:29.350" v="697" actId="14100"/>
      <pc:docMkLst>
        <pc:docMk/>
      </pc:docMkLst>
      <pc:sldChg chg="addSp delSp modSp mod">
        <pc:chgData name="Axel Maille" userId="065ad68c099279a8" providerId="LiveId" clId="{54DB7C20-ADBB-3243-9BB0-C5924021E446}" dt="2020-12-11T16:19:29.350" v="697" actId="14100"/>
        <pc:sldMkLst>
          <pc:docMk/>
          <pc:sldMk cId="2290057939" sldId="256"/>
        </pc:sldMkLst>
        <pc:spChg chg="del mod topLvl">
          <ac:chgData name="Axel Maille" userId="065ad68c099279a8" providerId="LiveId" clId="{54DB7C20-ADBB-3243-9BB0-C5924021E446}" dt="2020-12-11T16:00:58.987" v="69" actId="478"/>
          <ac:spMkLst>
            <pc:docMk/>
            <pc:sldMk cId="2290057939" sldId="256"/>
            <ac:spMk id="2" creationId="{00000000-0000-0000-0000-000000000000}"/>
          </ac:spMkLst>
        </pc:spChg>
        <pc:spChg chg="add 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3" creationId="{03A6B2DE-AC57-7A4F-9592-72C7863237E5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5" creationId="{00000000-0000-0000-0000-000000000000}"/>
          </ac:spMkLst>
        </pc:spChg>
        <pc:spChg chg="add del mod">
          <ac:chgData name="Axel Maille" userId="065ad68c099279a8" providerId="LiveId" clId="{54DB7C20-ADBB-3243-9BB0-C5924021E446}" dt="2020-12-11T16:00:56.079" v="68" actId="478"/>
          <ac:spMkLst>
            <pc:docMk/>
            <pc:sldMk cId="2290057939" sldId="256"/>
            <ac:spMk id="8" creationId="{C7B44F67-D4D1-5448-9B02-447D9B4A2D4B}"/>
          </ac:spMkLst>
        </pc:spChg>
        <pc:spChg chg="mod">
          <ac:chgData name="Axel Maille" userId="065ad68c099279a8" providerId="LiveId" clId="{54DB7C20-ADBB-3243-9BB0-C5924021E446}" dt="2020-12-11T16:01:57.933" v="75" actId="207"/>
          <ac:spMkLst>
            <pc:docMk/>
            <pc:sldMk cId="2290057939" sldId="256"/>
            <ac:spMk id="9" creationId="{D7A385C2-1724-4ED0-A7D2-470102687988}"/>
          </ac:spMkLst>
        </pc:spChg>
        <pc:spChg chg="del mod">
          <ac:chgData name="Axel Maille" userId="065ad68c099279a8" providerId="LiveId" clId="{54DB7C20-ADBB-3243-9BB0-C5924021E446}" dt="2020-12-11T15:59:57.288" v="50" actId="478"/>
          <ac:spMkLst>
            <pc:docMk/>
            <pc:sldMk cId="2290057939" sldId="256"/>
            <ac:spMk id="10" creationId="{F9ED3AC6-4B25-4211-806E-6CA4105B07C8}"/>
          </ac:spMkLst>
        </pc:spChg>
        <pc:spChg chg="mod">
          <ac:chgData name="Axel Maille" userId="065ad68c099279a8" providerId="LiveId" clId="{54DB7C20-ADBB-3243-9BB0-C5924021E446}" dt="2020-12-11T16:15:34.594" v="511" actId="255"/>
          <ac:spMkLst>
            <pc:docMk/>
            <pc:sldMk cId="2290057939" sldId="256"/>
            <ac:spMk id="22" creationId="{05AD9CD8-FDD7-4DBD-8C4F-1904C36FFDBD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23" creationId="{ED71DEC4-1E33-46A9-B9CE-5C4BB5348C2E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24" creationId="{F191E591-F3AC-4049-A2D3-2EC606C55955}"/>
          </ac:spMkLst>
        </pc:spChg>
        <pc:spChg chg="mod">
          <ac:chgData name="Axel Maille" userId="065ad68c099279a8" providerId="LiveId" clId="{54DB7C20-ADBB-3243-9BB0-C5924021E446}" dt="2020-12-11T16:15:35.855" v="512" actId="255"/>
          <ac:spMkLst>
            <pc:docMk/>
            <pc:sldMk cId="2290057939" sldId="256"/>
            <ac:spMk id="25" creationId="{432F7F48-5273-4B1D-9C66-0A7D83AE69E3}"/>
          </ac:spMkLst>
        </pc:spChg>
        <pc:spChg chg="mod">
          <ac:chgData name="Axel Maille" userId="065ad68c099279a8" providerId="LiveId" clId="{54DB7C20-ADBB-3243-9BB0-C5924021E446}" dt="2020-12-11T16:15:33.098" v="510" actId="255"/>
          <ac:spMkLst>
            <pc:docMk/>
            <pc:sldMk cId="2290057939" sldId="256"/>
            <ac:spMk id="26" creationId="{B2555A7F-D2FE-48A8-8A82-02BF011E9F36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27" creationId="{3BDDD7A4-27A2-4610-85DA-FD7CE80206D2}"/>
          </ac:spMkLst>
        </pc:spChg>
        <pc:spChg chg="mod topLvl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28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31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14:32.503" v="428" actId="20577"/>
          <ac:spMkLst>
            <pc:docMk/>
            <pc:sldMk cId="2290057939" sldId="256"/>
            <ac:spMk id="32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4:13.352" v="409" actId="20577"/>
          <ac:spMkLst>
            <pc:docMk/>
            <pc:sldMk cId="2290057939" sldId="256"/>
            <ac:spMk id="33" creationId="{F7D880B6-872F-426D-A54F-3809F35757D8}"/>
          </ac:spMkLst>
        </pc:spChg>
        <pc:spChg chg="mod">
          <ac:chgData name="Axel Maille" userId="065ad68c099279a8" providerId="LiveId" clId="{54DB7C20-ADBB-3243-9BB0-C5924021E446}" dt="2020-12-11T16:14:28.840" v="427" actId="20577"/>
          <ac:spMkLst>
            <pc:docMk/>
            <pc:sldMk cId="2290057939" sldId="256"/>
            <ac:spMk id="34" creationId="{4D789AB1-FCF5-48C9-A3F0-E0011436C96F}"/>
          </ac:spMkLst>
        </pc:spChg>
        <pc:spChg chg="mod">
          <ac:chgData name="Axel Maille" userId="065ad68c099279a8" providerId="LiveId" clId="{54DB7C20-ADBB-3243-9BB0-C5924021E446}" dt="2020-12-11T16:14:55.997" v="452" actId="20577"/>
          <ac:spMkLst>
            <pc:docMk/>
            <pc:sldMk cId="2290057939" sldId="256"/>
            <ac:spMk id="35" creationId="{E89813D2-6D9A-45DD-8171-D10AE73FD803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36" creationId="{E388C9C4-FB0E-4C9C-887B-DD562B2A1138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37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39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2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3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5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46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15:02.264" v="468" actId="20577"/>
          <ac:spMkLst>
            <pc:docMk/>
            <pc:sldMk cId="2290057939" sldId="256"/>
            <ac:spMk id="47" creationId="{E89813D2-6D9A-45DD-8171-D10AE73FD803}"/>
          </ac:spMkLst>
        </pc:spChg>
        <pc:spChg chg="mod">
          <ac:chgData name="Axel Maille" userId="065ad68c099279a8" providerId="LiveId" clId="{54DB7C20-ADBB-3243-9BB0-C5924021E446}" dt="2020-12-11T16:15:20.008" v="509" actId="20577"/>
          <ac:spMkLst>
            <pc:docMk/>
            <pc:sldMk cId="2290057939" sldId="256"/>
            <ac:spMk id="48" creationId="{E388C9C4-FB0E-4C9C-887B-DD562B2A1138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5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51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53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54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6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61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3:53.911" v="378" actId="20577"/>
          <ac:spMkLst>
            <pc:docMk/>
            <pc:sldMk cId="2290057939" sldId="256"/>
            <ac:spMk id="62" creationId="{F7D880B6-872F-426D-A54F-3809F35757D8}"/>
          </ac:spMkLst>
        </pc:spChg>
        <pc:spChg chg="mod">
          <ac:chgData name="Axel Maille" userId="065ad68c099279a8" providerId="LiveId" clId="{54DB7C20-ADBB-3243-9BB0-C5924021E446}" dt="2020-12-11T16:13:59.136" v="385" actId="20577"/>
          <ac:spMkLst>
            <pc:docMk/>
            <pc:sldMk cId="2290057939" sldId="256"/>
            <ac:spMk id="63" creationId="{4D789AB1-FCF5-48C9-A3F0-E0011436C96F}"/>
          </ac:spMkLst>
        </pc:spChg>
        <pc:spChg chg="mod">
          <ac:chgData name="Axel Maille" userId="065ad68c099279a8" providerId="LiveId" clId="{54DB7C20-ADBB-3243-9BB0-C5924021E446}" dt="2020-12-11T16:14:04.486" v="392" actId="20577"/>
          <ac:spMkLst>
            <pc:docMk/>
            <pc:sldMk cId="2290057939" sldId="256"/>
            <ac:spMk id="64" creationId="{E89813D2-6D9A-45DD-8171-D10AE73FD803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66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67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69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2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3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5" creationId="{4F6849BC-6420-4CE9-BFF9-9F6BD3BAB548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6" creationId="{0C004183-7C38-477E-9C77-67E5F5B3AD6F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7" creationId="{10862757-F6F0-443A-9649-E1DF249D16B1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78" creationId="{67CF599B-C323-470C-BC6F-07E5D95F56A3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8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81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89" creationId="{4F6849BC-6420-4CE9-BFF9-9F6BD3BAB548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0" creationId="{0C004183-7C38-477E-9C77-67E5F5B3AD6F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1" creationId="{10862757-F6F0-443A-9649-E1DF249D16B1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2" creationId="{67CF599B-C323-470C-BC6F-07E5D95F56A3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4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5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8:18.755" v="687" actId="1076"/>
          <ac:spMkLst>
            <pc:docMk/>
            <pc:sldMk cId="2290057939" sldId="256"/>
            <ac:spMk id="96" creationId="{C6F6E41F-ECE5-4F12-B2A8-E31BC157C8D3}"/>
          </ac:spMkLst>
        </pc:spChg>
        <pc:spChg chg="del mod">
          <ac:chgData name="Axel Maille" userId="065ad68c099279a8" providerId="LiveId" clId="{54DB7C20-ADBB-3243-9BB0-C5924021E446}" dt="2020-12-11T16:16:20.313" v="516" actId="478"/>
          <ac:spMkLst>
            <pc:docMk/>
            <pc:sldMk cId="2290057939" sldId="256"/>
            <ac:spMk id="97" creationId="{659EB8E6-1A30-4990-BFB0-5FF3033D9CE6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99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00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5:54.514" v="514" actId="108"/>
          <ac:spMkLst>
            <pc:docMk/>
            <pc:sldMk cId="2290057939" sldId="256"/>
            <ac:spMk id="101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03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04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04:38.591" v="119" actId="20577"/>
          <ac:spMkLst>
            <pc:docMk/>
            <pc:sldMk cId="2290057939" sldId="256"/>
            <ac:spMk id="107" creationId="{46C9E9C6-A148-47FF-BB4D-5F660FCA60C9}"/>
          </ac:spMkLst>
        </pc:spChg>
        <pc:spChg chg="mod">
          <ac:chgData name="Axel Maille" userId="065ad68c099279a8" providerId="LiveId" clId="{54DB7C20-ADBB-3243-9BB0-C5924021E446}" dt="2020-12-11T16:05:18.390" v="134" actId="20577"/>
          <ac:spMkLst>
            <pc:docMk/>
            <pc:sldMk cId="2290057939" sldId="256"/>
            <ac:spMk id="108" creationId="{E8718763-AA45-4CB7-9AAB-93681E06F4A2}"/>
          </ac:spMkLst>
        </pc:spChg>
        <pc:spChg chg="mod">
          <ac:chgData name="Axel Maille" userId="065ad68c099279a8" providerId="LiveId" clId="{54DB7C20-ADBB-3243-9BB0-C5924021E446}" dt="2020-12-11T16:04:32.159" v="115" actId="20577"/>
          <ac:spMkLst>
            <pc:docMk/>
            <pc:sldMk cId="2290057939" sldId="256"/>
            <ac:spMk id="109" creationId="{F040BFFE-59FB-4AF7-B582-A11634ACBA69}"/>
          </ac:spMkLst>
        </pc:spChg>
        <pc:spChg chg="mod">
          <ac:chgData name="Axel Maille" userId="065ad68c099279a8" providerId="LiveId" clId="{54DB7C20-ADBB-3243-9BB0-C5924021E446}" dt="2020-12-11T16:04:22.634" v="113" actId="20577"/>
          <ac:spMkLst>
            <pc:docMk/>
            <pc:sldMk cId="2290057939" sldId="256"/>
            <ac:spMk id="110" creationId="{D4E03806-E734-4284-AA91-55B2D9C79524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12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5:35.584" v="155"/>
          <ac:spMkLst>
            <pc:docMk/>
            <pc:sldMk cId="2290057939" sldId="256"/>
            <ac:spMk id="117" creationId="{46C9E9C6-A148-47FF-BB4D-5F660FCA60C9}"/>
          </ac:spMkLst>
        </pc:spChg>
        <pc:spChg chg="mod">
          <ac:chgData name="Axel Maille" userId="065ad68c099279a8" providerId="LiveId" clId="{54DB7C20-ADBB-3243-9BB0-C5924021E446}" dt="2020-12-11T16:05:35.584" v="155"/>
          <ac:spMkLst>
            <pc:docMk/>
            <pc:sldMk cId="2290057939" sldId="256"/>
            <ac:spMk id="118" creationId="{E8718763-AA45-4CB7-9AAB-93681E06F4A2}"/>
          </ac:spMkLst>
        </pc:spChg>
        <pc:spChg chg="mod">
          <ac:chgData name="Axel Maille" userId="065ad68c099279a8" providerId="LiveId" clId="{54DB7C20-ADBB-3243-9BB0-C5924021E446}" dt="2020-12-11T16:05:35.584" v="155"/>
          <ac:spMkLst>
            <pc:docMk/>
            <pc:sldMk cId="2290057939" sldId="256"/>
            <ac:spMk id="119" creationId="{F040BFFE-59FB-4AF7-B582-A11634ACBA69}"/>
          </ac:spMkLst>
        </pc:spChg>
        <pc:spChg chg="mod">
          <ac:chgData name="Axel Maille" userId="065ad68c099279a8" providerId="LiveId" clId="{54DB7C20-ADBB-3243-9BB0-C5924021E446}" dt="2020-12-11T16:08:35.940" v="231" actId="20577"/>
          <ac:spMkLst>
            <pc:docMk/>
            <pc:sldMk cId="2290057939" sldId="256"/>
            <ac:spMk id="120" creationId="{D4E03806-E734-4284-AA91-55B2D9C79524}"/>
          </ac:spMkLst>
        </pc:spChg>
        <pc:spChg chg="mod">
          <ac:chgData name="Axel Maille" userId="065ad68c099279a8" providerId="LiveId" clId="{54DB7C20-ADBB-3243-9BB0-C5924021E446}" dt="2020-12-11T16:08:12.245" v="213"/>
          <ac:spMkLst>
            <pc:docMk/>
            <pc:sldMk cId="2290057939" sldId="256"/>
            <ac:spMk id="122" creationId="{46C9E9C6-A148-47FF-BB4D-5F660FCA60C9}"/>
          </ac:spMkLst>
        </pc:spChg>
        <pc:spChg chg="mod">
          <ac:chgData name="Axel Maille" userId="065ad68c099279a8" providerId="LiveId" clId="{54DB7C20-ADBB-3243-9BB0-C5924021E446}" dt="2020-12-11T16:09:08.006" v="236" actId="1038"/>
          <ac:spMkLst>
            <pc:docMk/>
            <pc:sldMk cId="2290057939" sldId="256"/>
            <ac:spMk id="123" creationId="{E8718763-AA45-4CB7-9AAB-93681E06F4A2}"/>
          </ac:spMkLst>
        </pc:spChg>
        <pc:spChg chg="mod">
          <ac:chgData name="Axel Maille" userId="065ad68c099279a8" providerId="LiveId" clId="{54DB7C20-ADBB-3243-9BB0-C5924021E446}" dt="2020-12-11T16:08:14.952" v="214" actId="20577"/>
          <ac:spMkLst>
            <pc:docMk/>
            <pc:sldMk cId="2290057939" sldId="256"/>
            <ac:spMk id="124" creationId="{F040BFFE-59FB-4AF7-B582-A11634ACBA69}"/>
          </ac:spMkLst>
        </pc:spChg>
        <pc:spChg chg="mod">
          <ac:chgData name="Axel Maille" userId="065ad68c099279a8" providerId="LiveId" clId="{54DB7C20-ADBB-3243-9BB0-C5924021E446}" dt="2020-12-11T16:11:58.141" v="301" actId="20577"/>
          <ac:spMkLst>
            <pc:docMk/>
            <pc:sldMk cId="2290057939" sldId="256"/>
            <ac:spMk id="125" creationId="{D4E03806-E734-4284-AA91-55B2D9C79524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26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9:01.544" v="233" actId="1076"/>
          <ac:spMkLst>
            <pc:docMk/>
            <pc:sldMk cId="2290057939" sldId="256"/>
            <ac:spMk id="127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31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32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40" creationId="{A08E7855-82AB-6D4C-B6F0-FA636BACA6EB}"/>
          </ac:spMkLst>
        </pc:spChg>
        <pc:spChg chg="mod">
          <ac:chgData name="Axel Maille" userId="065ad68c099279a8" providerId="LiveId" clId="{54DB7C20-ADBB-3243-9BB0-C5924021E446}" dt="2020-12-11T16:18:02.330" v="655" actId="20577"/>
          <ac:spMkLst>
            <pc:docMk/>
            <pc:sldMk cId="2290057939" sldId="256"/>
            <ac:spMk id="141" creationId="{20527D9E-EB1C-7440-B55B-CD44B31655A3}"/>
          </ac:spMkLst>
        </pc:spChg>
        <pc:spChg chg="add mod">
          <ac:chgData name="Axel Maille" userId="065ad68c099279a8" providerId="LiveId" clId="{54DB7C20-ADBB-3243-9BB0-C5924021E446}" dt="2020-12-11T16:18:07.461" v="671" actId="20577"/>
          <ac:spMkLst>
            <pc:docMk/>
            <pc:sldMk cId="2290057939" sldId="256"/>
            <ac:spMk id="142" creationId="{4BCCA2DC-EE45-FA4C-9B9C-5AF7085D37C8}"/>
          </ac:spMkLst>
        </pc:spChg>
        <pc:spChg chg="add mod">
          <ac:chgData name="Axel Maille" userId="065ad68c099279a8" providerId="LiveId" clId="{54DB7C20-ADBB-3243-9BB0-C5924021E446}" dt="2020-12-11T16:18:10.082" v="679" actId="20577"/>
          <ac:spMkLst>
            <pc:docMk/>
            <pc:sldMk cId="2290057939" sldId="256"/>
            <ac:spMk id="143" creationId="{EB7B176B-CA47-2146-99E0-96077E11C25F}"/>
          </ac:spMkLst>
        </pc:spChg>
        <pc:spChg chg="mod">
          <ac:chgData name="Axel Maille" userId="065ad68c099279a8" providerId="LiveId" clId="{54DB7C20-ADBB-3243-9BB0-C5924021E446}" dt="2020-12-11T16:13:40.638" v="365" actId="20577"/>
          <ac:spMkLst>
            <pc:docMk/>
            <pc:sldMk cId="2290057939" sldId="256"/>
            <ac:spMk id="145" creationId="{46C9E9C6-A148-47FF-BB4D-5F660FCA60C9}"/>
          </ac:spMkLst>
        </pc:spChg>
        <pc:spChg chg="mod">
          <ac:chgData name="Axel Maille" userId="065ad68c099279a8" providerId="LiveId" clId="{54DB7C20-ADBB-3243-9BB0-C5924021E446}" dt="2020-12-11T16:10:40.410" v="270" actId="113"/>
          <ac:spMkLst>
            <pc:docMk/>
            <pc:sldMk cId="2290057939" sldId="256"/>
            <ac:spMk id="146" creationId="{E8718763-AA45-4CB7-9AAB-93681E06F4A2}"/>
          </ac:spMkLst>
        </pc:spChg>
        <pc:spChg chg="mod">
          <ac:chgData name="Axel Maille" userId="065ad68c099279a8" providerId="LiveId" clId="{54DB7C20-ADBB-3243-9BB0-C5924021E446}" dt="2020-12-11T16:11:18.258" v="290" actId="20577"/>
          <ac:spMkLst>
            <pc:docMk/>
            <pc:sldMk cId="2290057939" sldId="256"/>
            <ac:spMk id="147" creationId="{F040BFFE-59FB-4AF7-B582-A11634ACBA69}"/>
          </ac:spMkLst>
        </pc:spChg>
        <pc:spChg chg="mod">
          <ac:chgData name="Axel Maille" userId="065ad68c099279a8" providerId="LiveId" clId="{54DB7C20-ADBB-3243-9BB0-C5924021E446}" dt="2020-12-11T16:09:59.787" v="251" actId="113"/>
          <ac:spMkLst>
            <pc:docMk/>
            <pc:sldMk cId="2290057939" sldId="256"/>
            <ac:spMk id="148" creationId="{D4E03806-E734-4284-AA91-55B2D9C79524}"/>
          </ac:spMkLst>
        </pc:spChg>
        <pc:spChg chg="mod">
          <ac:chgData name="Axel Maille" userId="065ad68c099279a8" providerId="LiveId" clId="{54DB7C20-ADBB-3243-9BB0-C5924021E446}" dt="2020-12-11T16:13:30.063" v="361" actId="1038"/>
          <ac:spMkLst>
            <pc:docMk/>
            <pc:sldMk cId="2290057939" sldId="256"/>
            <ac:spMk id="149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13:43.563" v="369" actId="20577"/>
          <ac:spMkLst>
            <pc:docMk/>
            <pc:sldMk cId="2290057939" sldId="256"/>
            <ac:spMk id="151" creationId="{46C9E9C6-A148-47FF-BB4D-5F660FCA60C9}"/>
          </ac:spMkLst>
        </pc:spChg>
        <pc:spChg chg="mod">
          <ac:chgData name="Axel Maille" userId="065ad68c099279a8" providerId="LiveId" clId="{54DB7C20-ADBB-3243-9BB0-C5924021E446}" dt="2020-12-11T16:11:32.510" v="292" actId="108"/>
          <ac:spMkLst>
            <pc:docMk/>
            <pc:sldMk cId="2290057939" sldId="256"/>
            <ac:spMk id="152" creationId="{E8718763-AA45-4CB7-9AAB-93681E06F4A2}"/>
          </ac:spMkLst>
        </pc:spChg>
        <pc:spChg chg="mod">
          <ac:chgData name="Axel Maille" userId="065ad68c099279a8" providerId="LiveId" clId="{54DB7C20-ADBB-3243-9BB0-C5924021E446}" dt="2020-12-11T16:12:22.312" v="325" actId="1076"/>
          <ac:spMkLst>
            <pc:docMk/>
            <pc:sldMk cId="2290057939" sldId="256"/>
            <ac:spMk id="153" creationId="{F040BFFE-59FB-4AF7-B582-A11634ACBA69}"/>
          </ac:spMkLst>
        </pc:spChg>
        <pc:spChg chg="del mod">
          <ac:chgData name="Axel Maille" userId="065ad68c099279a8" providerId="LiveId" clId="{54DB7C20-ADBB-3243-9BB0-C5924021E446}" dt="2020-12-11T16:11:35.817" v="293" actId="478"/>
          <ac:spMkLst>
            <pc:docMk/>
            <pc:sldMk cId="2290057939" sldId="256"/>
            <ac:spMk id="154" creationId="{D4E03806-E734-4284-AA91-55B2D9C79524}"/>
          </ac:spMkLst>
        </pc:spChg>
        <pc:spChg chg="mod">
          <ac:chgData name="Axel Maille" userId="065ad68c099279a8" providerId="LiveId" clId="{54DB7C20-ADBB-3243-9BB0-C5924021E446}" dt="2020-12-11T16:12:56.738" v="355" actId="1076"/>
          <ac:spMkLst>
            <pc:docMk/>
            <pc:sldMk cId="2290057939" sldId="256"/>
            <ac:spMk id="155" creationId="{00000000-0000-0000-0000-000000000000}"/>
          </ac:spMkLst>
        </pc:spChg>
        <pc:spChg chg="add mod">
          <ac:chgData name="Axel Maille" userId="065ad68c099279a8" providerId="LiveId" clId="{54DB7C20-ADBB-3243-9BB0-C5924021E446}" dt="2020-12-11T16:18:12.559" v="686" actId="20577"/>
          <ac:spMkLst>
            <pc:docMk/>
            <pc:sldMk cId="2290057939" sldId="256"/>
            <ac:spMk id="157" creationId="{434CA4A2-076B-C049-A34B-A52FBCE1BF06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59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60" creationId="{7E7DB76A-7639-447A-AD1B-8C9D3CB2B31E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64" creationId="{4FBC2626-844A-D744-A15E-485D78BAFC31}"/>
          </ac:spMkLst>
        </pc:spChg>
        <pc:spChg chg="del mod">
          <ac:chgData name="Axel Maille" userId="065ad68c099279a8" providerId="LiveId" clId="{54DB7C20-ADBB-3243-9BB0-C5924021E446}" dt="2020-12-11T16:18:23.883" v="688" actId="478"/>
          <ac:spMkLst>
            <pc:docMk/>
            <pc:sldMk cId="2290057939" sldId="256"/>
            <ac:spMk id="165" creationId="{CBD059A0-8C86-4DE3-922B-038A79E6BB73}"/>
          </ac:spMkLst>
        </pc:spChg>
        <pc:spChg chg="del mod">
          <ac:chgData name="Axel Maille" userId="065ad68c099279a8" providerId="LiveId" clId="{54DB7C20-ADBB-3243-9BB0-C5924021E446}" dt="2020-12-11T16:18:23.883" v="688" actId="478"/>
          <ac:spMkLst>
            <pc:docMk/>
            <pc:sldMk cId="2290057939" sldId="256"/>
            <ac:spMk id="166" creationId="{CBD059A0-8C86-4DE3-922B-038A79E6BB73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69" creationId="{5D9E1167-6C5B-3D4B-B1EC-1603CAA99FA2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70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01:47.312" v="72" actId="2710"/>
          <ac:spMkLst>
            <pc:docMk/>
            <pc:sldMk cId="2290057939" sldId="256"/>
            <ac:spMk id="172" creationId="{00000000-0000-0000-0000-000000000000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73" creationId="{A576DCCC-1FEF-D541-B796-6D7CE78BD306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74" creationId="{9937C1D5-39FC-114A-B704-9DD8077A836C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76" creationId="{0B5A6D02-CDC4-CD40-9F32-4689ED9D9DDF}"/>
          </ac:spMkLst>
        </pc:spChg>
        <pc:spChg chg="mod">
          <ac:chgData name="Axel Maille" userId="065ad68c099279a8" providerId="LiveId" clId="{54DB7C20-ADBB-3243-9BB0-C5924021E446}" dt="2020-12-11T16:17:05.570" v="580"/>
          <ac:spMkLst>
            <pc:docMk/>
            <pc:sldMk cId="2290057939" sldId="256"/>
            <ac:spMk id="177" creationId="{AC2AC0BD-0397-A749-8889-95355E10641B}"/>
          </ac:spMkLst>
        </pc:spChg>
        <pc:spChg chg="add mod">
          <ac:chgData name="Axel Maille" userId="065ad68c099279a8" providerId="LiveId" clId="{54DB7C20-ADBB-3243-9BB0-C5924021E446}" dt="2020-12-11T16:17:51.187" v="639" actId="20577"/>
          <ac:spMkLst>
            <pc:docMk/>
            <pc:sldMk cId="2290057939" sldId="256"/>
            <ac:spMk id="178" creationId="{66ADC2C6-A928-1246-BF5C-02B45B706ACA}"/>
          </ac:spMkLst>
        </pc:spChg>
        <pc:grpChg chg="del">
          <ac:chgData name="Axel Maille" userId="065ad68c099279a8" providerId="LiveId" clId="{54DB7C20-ADBB-3243-9BB0-C5924021E446}" dt="2020-12-11T16:17:17.334" v="582" actId="478"/>
          <ac:grpSpMkLst>
            <pc:docMk/>
            <pc:sldMk cId="2290057939" sldId="256"/>
            <ac:grpSpMk id="74" creationId="{25354F09-F5B0-4E77-BE90-C13950DA7BE8}"/>
          </ac:grpSpMkLst>
        </pc:grpChg>
        <pc:grpChg chg="del">
          <ac:chgData name="Axel Maille" userId="065ad68c099279a8" providerId="LiveId" clId="{54DB7C20-ADBB-3243-9BB0-C5924021E446}" dt="2020-12-11T16:00:58.987" v="69" actId="478"/>
          <ac:grpSpMkLst>
            <pc:docMk/>
            <pc:sldMk cId="2290057939" sldId="256"/>
            <ac:grpSpMk id="87" creationId="{00000000-0000-0000-0000-000000000000}"/>
          </ac:grpSpMkLst>
        </pc:grpChg>
        <pc:grpChg chg="del">
          <ac:chgData name="Axel Maille" userId="065ad68c099279a8" providerId="LiveId" clId="{54DB7C20-ADBB-3243-9BB0-C5924021E446}" dt="2020-12-11T16:17:02.598" v="579" actId="478"/>
          <ac:grpSpMkLst>
            <pc:docMk/>
            <pc:sldMk cId="2290057939" sldId="256"/>
            <ac:grpSpMk id="88" creationId="{25354F09-F5B0-4E77-BE90-C13950DA7BE8}"/>
          </ac:grpSpMkLst>
        </pc:grpChg>
        <pc:grpChg chg="mod">
          <ac:chgData name="Axel Maille" userId="065ad68c099279a8" providerId="LiveId" clId="{54DB7C20-ADBB-3243-9BB0-C5924021E446}" dt="2020-12-11T16:18:18.755" v="687" actId="1076"/>
          <ac:grpSpMkLst>
            <pc:docMk/>
            <pc:sldMk cId="2290057939" sldId="256"/>
            <ac:grpSpMk id="93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04:12.220" v="102"/>
          <ac:grpSpMkLst>
            <pc:docMk/>
            <pc:sldMk cId="2290057939" sldId="256"/>
            <ac:grpSpMk id="115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05:35.584" v="155"/>
          <ac:grpSpMkLst>
            <pc:docMk/>
            <pc:sldMk cId="2290057939" sldId="256"/>
            <ac:grpSpMk id="116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08:55.220" v="232" actId="1076"/>
          <ac:grpSpMkLst>
            <pc:docMk/>
            <pc:sldMk cId="2290057939" sldId="256"/>
            <ac:grpSpMk id="121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12:41.680" v="353" actId="1036"/>
          <ac:grpSpMkLst>
            <pc:docMk/>
            <pc:sldMk cId="2290057939" sldId="256"/>
            <ac:grpSpMk id="130" creationId="{00000000-0000-0000-0000-000000000000}"/>
          </ac:grpSpMkLst>
        </pc:grpChg>
        <pc:grpChg chg="add mod">
          <ac:chgData name="Axel Maille" userId="065ad68c099279a8" providerId="LiveId" clId="{54DB7C20-ADBB-3243-9BB0-C5924021E446}" dt="2020-12-11T16:17:57.738" v="640" actId="1076"/>
          <ac:grpSpMkLst>
            <pc:docMk/>
            <pc:sldMk cId="2290057939" sldId="256"/>
            <ac:grpSpMk id="139" creationId="{55D63E67-FC3B-1143-A7B3-0DDD836A8C9F}"/>
          </ac:grpSpMkLst>
        </pc:grpChg>
        <pc:grpChg chg="mod">
          <ac:chgData name="Axel Maille" userId="065ad68c099279a8" providerId="LiveId" clId="{54DB7C20-ADBB-3243-9BB0-C5924021E446}" dt="2020-12-11T16:12:35.078" v="344" actId="1036"/>
          <ac:grpSpMkLst>
            <pc:docMk/>
            <pc:sldMk cId="2290057939" sldId="256"/>
            <ac:grpSpMk id="144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12:35.078" v="344" actId="1036"/>
          <ac:grpSpMkLst>
            <pc:docMk/>
            <pc:sldMk cId="2290057939" sldId="256"/>
            <ac:grpSpMk id="150" creationId="{00000000-0000-0000-0000-000000000000}"/>
          </ac:grpSpMkLst>
        </pc:grpChg>
        <pc:grpChg chg="del mod">
          <ac:chgData name="Axel Maille" userId="065ad68c099279a8" providerId="LiveId" clId="{54DB7C20-ADBB-3243-9BB0-C5924021E446}" dt="2020-12-11T16:18:23.883" v="688" actId="478"/>
          <ac:grpSpMkLst>
            <pc:docMk/>
            <pc:sldMk cId="2290057939" sldId="256"/>
            <ac:grpSpMk id="158" creationId="{00000000-0000-0000-0000-000000000000}"/>
          </ac:grpSpMkLst>
        </pc:grpChg>
        <pc:grpChg chg="mod">
          <ac:chgData name="Axel Maille" userId="065ad68c099279a8" providerId="LiveId" clId="{54DB7C20-ADBB-3243-9BB0-C5924021E446}" dt="2020-12-11T16:12:35.078" v="344" actId="1036"/>
          <ac:grpSpMkLst>
            <pc:docMk/>
            <pc:sldMk cId="2290057939" sldId="256"/>
            <ac:grpSpMk id="161" creationId="{00000000-0000-0000-0000-000000000000}"/>
          </ac:grpSpMkLst>
        </pc:grpChg>
        <pc:grpChg chg="add mod">
          <ac:chgData name="Axel Maille" userId="065ad68c099279a8" providerId="LiveId" clId="{54DB7C20-ADBB-3243-9BB0-C5924021E446}" dt="2020-12-11T16:17:57.738" v="640" actId="1076"/>
          <ac:grpSpMkLst>
            <pc:docMk/>
            <pc:sldMk cId="2290057939" sldId="256"/>
            <ac:grpSpMk id="163" creationId="{920ABC86-758D-9943-86CA-2116CA85D7F2}"/>
          </ac:grpSpMkLst>
        </pc:grpChg>
        <pc:grpChg chg="del mod">
          <ac:chgData name="Axel Maille" userId="065ad68c099279a8" providerId="LiveId" clId="{54DB7C20-ADBB-3243-9BB0-C5924021E446}" dt="2020-12-11T16:18:23.883" v="688" actId="478"/>
          <ac:grpSpMkLst>
            <pc:docMk/>
            <pc:sldMk cId="2290057939" sldId="256"/>
            <ac:grpSpMk id="167" creationId="{00000000-0000-0000-0000-000000000000}"/>
          </ac:grpSpMkLst>
        </pc:grpChg>
        <pc:grpChg chg="add mod">
          <ac:chgData name="Axel Maille" userId="065ad68c099279a8" providerId="LiveId" clId="{54DB7C20-ADBB-3243-9BB0-C5924021E446}" dt="2020-12-11T16:17:57.738" v="640" actId="1076"/>
          <ac:grpSpMkLst>
            <pc:docMk/>
            <pc:sldMk cId="2290057939" sldId="256"/>
            <ac:grpSpMk id="171" creationId="{F3C6E0F9-ED77-D047-87B9-245DC6CEAA25}"/>
          </ac:grpSpMkLst>
        </pc:grpChg>
        <pc:grpChg chg="add mod">
          <ac:chgData name="Axel Maille" userId="065ad68c099279a8" providerId="LiveId" clId="{54DB7C20-ADBB-3243-9BB0-C5924021E446}" dt="2020-12-11T16:17:57.738" v="640" actId="1076"/>
          <ac:grpSpMkLst>
            <pc:docMk/>
            <pc:sldMk cId="2290057939" sldId="256"/>
            <ac:grpSpMk id="175" creationId="{D163A26D-B194-B841-9822-53B8F491816D}"/>
          </ac:grpSpMkLst>
        </pc:grpChg>
        <pc:picChg chg="add mod modCrop">
          <ac:chgData name="Axel Maille" userId="065ad68c099279a8" providerId="LiveId" clId="{54DB7C20-ADBB-3243-9BB0-C5924021E446}" dt="2020-12-11T16:19:29.350" v="697" actId="14100"/>
          <ac:picMkLst>
            <pc:docMk/>
            <pc:sldMk cId="2290057939" sldId="256"/>
            <ac:picMk id="19" creationId="{3D3F5DC1-670B-B34A-B39F-E92E57A33AE9}"/>
          </ac:picMkLst>
        </pc:picChg>
        <pc:cxnChg chg="del mod">
          <ac:chgData name="Axel Maille" userId="065ad68c099279a8" providerId="LiveId" clId="{54DB7C20-ADBB-3243-9BB0-C5924021E446}" dt="2020-12-11T16:00:23.495" v="57" actId="21"/>
          <ac:cxnSpMkLst>
            <pc:docMk/>
            <pc:sldMk cId="2290057939" sldId="256"/>
            <ac:cxnSpMk id="6" creationId="{00000000-0000-0000-0000-000000000000}"/>
          </ac:cxnSpMkLst>
        </pc:cxnChg>
        <pc:cxnChg chg="mod">
          <ac:chgData name="Axel Maille" userId="065ad68c099279a8" providerId="LiveId" clId="{54DB7C20-ADBB-3243-9BB0-C5924021E446}" dt="2020-12-11T16:13:18.012" v="358" actId="14100"/>
          <ac:cxnSpMkLst>
            <pc:docMk/>
            <pc:sldMk cId="2290057939" sldId="256"/>
            <ac:cxnSpMk id="111" creationId="{856087B5-39FB-4726-8C46-DBE851CC14CA}"/>
          </ac:cxnSpMkLst>
        </pc:cxnChg>
        <pc:cxnChg chg="add mod">
          <ac:chgData name="Axel Maille" userId="065ad68c099279a8" providerId="LiveId" clId="{54DB7C20-ADBB-3243-9BB0-C5924021E446}" dt="2020-12-11T16:00:43.446" v="65" actId="14100"/>
          <ac:cxnSpMkLst>
            <pc:docMk/>
            <pc:sldMk cId="2290057939" sldId="256"/>
            <ac:cxnSpMk id="133" creationId="{BDC71BB8-2426-6A4C-BB92-69663D6C1AB2}"/>
          </ac:cxnSpMkLst>
        </pc:cxnChg>
        <pc:cxnChg chg="mod">
          <ac:chgData name="Axel Maille" userId="065ad68c099279a8" providerId="LiveId" clId="{54DB7C20-ADBB-3243-9BB0-C5924021E446}" dt="2020-12-11T16:13:02.328" v="356" actId="14100"/>
          <ac:cxnSpMkLst>
            <pc:docMk/>
            <pc:sldMk cId="2290057939" sldId="256"/>
            <ac:cxnSpMk id="156" creationId="{856087B5-39FB-4726-8C46-DBE851CC14C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6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3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7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2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7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1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586E5-E2B2-44E0-ABCB-6559C62A34E4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C057-37E2-4EDF-9876-2A4347CD8A5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6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30799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A385C2-1724-4ED0-A7D2-470102687988}"/>
              </a:ext>
            </a:extLst>
          </p:cNvPr>
          <p:cNvSpPr txBox="1"/>
          <p:nvPr/>
        </p:nvSpPr>
        <p:spPr>
          <a:xfrm>
            <a:off x="2842402" y="297476"/>
            <a:ext cx="3750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Alix </a:t>
            </a:r>
            <a:r>
              <a:rPr lang="en-US" sz="4800" b="1" dirty="0" err="1">
                <a:ea typeface="Roboto" panose="02000000000000000000" pitchFamily="2" charset="0"/>
                <a:cs typeface="Roboto" panose="02000000000000000000" pitchFamily="2" charset="0"/>
              </a:rPr>
              <a:t>Omarsi</a:t>
            </a:r>
            <a:endParaRPr lang="en-US" sz="4800" b="1" dirty="0"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50AD6B7-8B78-47ED-91AE-4A317A999211}"/>
              </a:ext>
            </a:extLst>
          </p:cNvPr>
          <p:cNvGrpSpPr/>
          <p:nvPr/>
        </p:nvGrpSpPr>
        <p:grpSpPr>
          <a:xfrm>
            <a:off x="324667" y="2181522"/>
            <a:ext cx="1600407" cy="799279"/>
            <a:chOff x="390859" y="2936443"/>
            <a:chExt cx="1600407" cy="79927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5AD9CD8-FDD7-4DBD-8C4F-1904C36FFDBD}"/>
                </a:ext>
              </a:extLst>
            </p:cNvPr>
            <p:cNvSpPr txBox="1"/>
            <p:nvPr/>
          </p:nvSpPr>
          <p:spPr>
            <a:xfrm>
              <a:off x="486023" y="3291368"/>
              <a:ext cx="150524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+33 1 23 34 45</a:t>
              </a:r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ED71DEC4-1E33-46A9-B9CE-5C4BB5348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59" y="2988424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F191E591-F3AC-4049-A2D3-2EC606C55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21" y="3344793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32F7F48-5273-4B1D-9C66-0A7D83AE69E3}"/>
                </a:ext>
              </a:extLst>
            </p:cNvPr>
            <p:cNvSpPr txBox="1"/>
            <p:nvPr/>
          </p:nvSpPr>
          <p:spPr>
            <a:xfrm>
              <a:off x="486023" y="3520278"/>
              <a:ext cx="150524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monemail@mail.com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2555A7F-D2FE-48A8-8A82-02BF011E9F36}"/>
                </a:ext>
              </a:extLst>
            </p:cNvPr>
            <p:cNvSpPr txBox="1"/>
            <p:nvPr/>
          </p:nvSpPr>
          <p:spPr>
            <a:xfrm>
              <a:off x="486023" y="2936443"/>
              <a:ext cx="15052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17 rue de La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Russite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75012 Paris - FRANCE</a:t>
              </a: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3BDDD7A4-27A2-4610-85DA-FD7CE80206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859" y="358619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E7DB76A-7639-447A-AD1B-8C9D3CB2B31E}"/>
              </a:ext>
            </a:extLst>
          </p:cNvPr>
          <p:cNvSpPr txBox="1"/>
          <p:nvPr/>
        </p:nvSpPr>
        <p:spPr>
          <a:xfrm>
            <a:off x="247615" y="1906146"/>
            <a:ext cx="216172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Contact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53835" y="3188985"/>
            <a:ext cx="2318541" cy="246221"/>
            <a:chOff x="253835" y="1900604"/>
            <a:chExt cx="2318541" cy="246221"/>
          </a:xfrm>
        </p:grpSpPr>
        <p:sp>
          <p:nvSpPr>
            <p:cNvPr id="31" name="Rectangle 30"/>
            <p:cNvSpPr/>
            <p:nvPr/>
          </p:nvSpPr>
          <p:spPr>
            <a:xfrm>
              <a:off x="285173" y="1904163"/>
              <a:ext cx="2287203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53835" y="1900604"/>
              <a:ext cx="22060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Compéténces</a:t>
              </a:r>
              <a:endPara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D880B6-872F-426D-A54F-3809F35757D8}"/>
              </a:ext>
            </a:extLst>
          </p:cNvPr>
          <p:cNvSpPr txBox="1"/>
          <p:nvPr/>
        </p:nvSpPr>
        <p:spPr>
          <a:xfrm>
            <a:off x="208152" y="3514582"/>
            <a:ext cx="1396198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Gestion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projet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789AB1-FCF5-48C9-A3F0-E0011436C96F}"/>
              </a:ext>
            </a:extLst>
          </p:cNvPr>
          <p:cNvSpPr txBox="1"/>
          <p:nvPr/>
        </p:nvSpPr>
        <p:spPr>
          <a:xfrm>
            <a:off x="208151" y="3731304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Animation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débat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9813D2-6D9A-45DD-8171-D10AE73FD803}"/>
              </a:ext>
            </a:extLst>
          </p:cNvPr>
          <p:cNvSpPr txBox="1"/>
          <p:nvPr/>
        </p:nvSpPr>
        <p:spPr>
          <a:xfrm>
            <a:off x="208151" y="3955400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Animation Facebook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388C9C4-FB0E-4C9C-887B-DD562B2A1138}"/>
              </a:ext>
            </a:extLst>
          </p:cNvPr>
          <p:cNvSpPr txBox="1"/>
          <p:nvPr/>
        </p:nvSpPr>
        <p:spPr>
          <a:xfrm>
            <a:off x="208151" y="4179496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4000" y="3594292"/>
            <a:ext cx="1048376" cy="60960"/>
            <a:chOff x="1524000" y="3587492"/>
            <a:chExt cx="1048376" cy="60960"/>
          </a:xfrm>
        </p:grpSpPr>
        <p:sp>
          <p:nvSpPr>
            <p:cNvPr id="5" name="Rounded Rectangle 4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524000" y="3817650"/>
            <a:ext cx="1048376" cy="60960"/>
            <a:chOff x="1524000" y="3587492"/>
            <a:chExt cx="1048376" cy="60960"/>
          </a:xfrm>
        </p:grpSpPr>
        <p:sp>
          <p:nvSpPr>
            <p:cNvPr id="39" name="Rounded Rectangle 38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24000" y="4041008"/>
            <a:ext cx="1048376" cy="60960"/>
            <a:chOff x="1524000" y="3587492"/>
            <a:chExt cx="1048376" cy="60960"/>
          </a:xfrm>
        </p:grpSpPr>
        <p:sp>
          <p:nvSpPr>
            <p:cNvPr id="42" name="Rounded Rectangle 41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524000" y="4264366"/>
            <a:ext cx="1048376" cy="60960"/>
            <a:chOff x="1524000" y="3587492"/>
            <a:chExt cx="1048376" cy="60960"/>
          </a:xfrm>
        </p:grpSpPr>
        <p:sp>
          <p:nvSpPr>
            <p:cNvPr id="45" name="Rounded Rectangle 44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89813D2-6D9A-45DD-8171-D10AE73FD803}"/>
              </a:ext>
            </a:extLst>
          </p:cNvPr>
          <p:cNvSpPr txBox="1"/>
          <p:nvPr/>
        </p:nvSpPr>
        <p:spPr>
          <a:xfrm>
            <a:off x="208151" y="4403592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388C9C4-FB0E-4C9C-887B-DD562B2A1138}"/>
              </a:ext>
            </a:extLst>
          </p:cNvPr>
          <p:cNvSpPr txBox="1"/>
          <p:nvPr/>
        </p:nvSpPr>
        <p:spPr>
          <a:xfrm>
            <a:off x="208151" y="4627686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Gestion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Adwords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524000" y="4487724"/>
            <a:ext cx="1048376" cy="60960"/>
            <a:chOff x="1524000" y="3587492"/>
            <a:chExt cx="1048376" cy="60960"/>
          </a:xfrm>
        </p:grpSpPr>
        <p:sp>
          <p:nvSpPr>
            <p:cNvPr id="50" name="Rounded Rectangle 49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524000" y="4711083"/>
            <a:ext cx="1048376" cy="60960"/>
            <a:chOff x="1524000" y="3587492"/>
            <a:chExt cx="1048376" cy="60960"/>
          </a:xfrm>
        </p:grpSpPr>
        <p:sp>
          <p:nvSpPr>
            <p:cNvPr id="53" name="Rounded Rectangle 52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47615" y="5077633"/>
            <a:ext cx="2324761" cy="246221"/>
            <a:chOff x="247615" y="1900604"/>
            <a:chExt cx="2324761" cy="246221"/>
          </a:xfrm>
        </p:grpSpPr>
        <p:sp>
          <p:nvSpPr>
            <p:cNvPr id="60" name="Rectangle 59"/>
            <p:cNvSpPr/>
            <p:nvPr/>
          </p:nvSpPr>
          <p:spPr>
            <a:xfrm>
              <a:off x="285173" y="1904163"/>
              <a:ext cx="2287203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0604"/>
              <a:ext cx="22060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Personality</a:t>
              </a: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7D880B6-872F-426D-A54F-3809F35757D8}"/>
              </a:ext>
            </a:extLst>
          </p:cNvPr>
          <p:cNvSpPr txBox="1"/>
          <p:nvPr/>
        </p:nvSpPr>
        <p:spPr>
          <a:xfrm>
            <a:off x="208152" y="5403230"/>
            <a:ext cx="1396198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Rigoureux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D789AB1-FCF5-48C9-A3F0-E0011436C96F}"/>
              </a:ext>
            </a:extLst>
          </p:cNvPr>
          <p:cNvSpPr txBox="1"/>
          <p:nvPr/>
        </p:nvSpPr>
        <p:spPr>
          <a:xfrm>
            <a:off x="208151" y="5619952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89813D2-6D9A-45DD-8171-D10AE73FD803}"/>
              </a:ext>
            </a:extLst>
          </p:cNvPr>
          <p:cNvSpPr txBox="1"/>
          <p:nvPr/>
        </p:nvSpPr>
        <p:spPr>
          <a:xfrm>
            <a:off x="208151" y="5844048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Curieux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524000" y="5482940"/>
            <a:ext cx="1048376" cy="60960"/>
            <a:chOff x="1524000" y="3587492"/>
            <a:chExt cx="1048376" cy="60960"/>
          </a:xfrm>
        </p:grpSpPr>
        <p:sp>
          <p:nvSpPr>
            <p:cNvPr id="66" name="Rounded Rectangle 65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524000" y="5706298"/>
            <a:ext cx="1048376" cy="60960"/>
            <a:chOff x="1524000" y="3587492"/>
            <a:chExt cx="1048376" cy="60960"/>
          </a:xfrm>
        </p:grpSpPr>
        <p:sp>
          <p:nvSpPr>
            <p:cNvPr id="69" name="Rounded Rectangle 68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524000" y="5929656"/>
            <a:ext cx="1048376" cy="60960"/>
            <a:chOff x="1524000" y="3587492"/>
            <a:chExt cx="1048376" cy="60960"/>
          </a:xfrm>
        </p:grpSpPr>
        <p:sp>
          <p:nvSpPr>
            <p:cNvPr id="72" name="Rounded Rectangle 71"/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47615" y="6268676"/>
            <a:ext cx="2324761" cy="246221"/>
            <a:chOff x="247615" y="1900604"/>
            <a:chExt cx="2324761" cy="246221"/>
          </a:xfrm>
        </p:grpSpPr>
        <p:sp>
          <p:nvSpPr>
            <p:cNvPr id="80" name="Rectangle 79"/>
            <p:cNvSpPr/>
            <p:nvPr/>
          </p:nvSpPr>
          <p:spPr>
            <a:xfrm>
              <a:off x="285173" y="1904163"/>
              <a:ext cx="2287203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0604"/>
              <a:ext cx="22060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Achievement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2117" y="8795490"/>
            <a:ext cx="2324761" cy="246221"/>
            <a:chOff x="247615" y="1900604"/>
            <a:chExt cx="2324761" cy="246221"/>
          </a:xfrm>
        </p:grpSpPr>
        <p:sp>
          <p:nvSpPr>
            <p:cNvPr id="94" name="Rectangle 93"/>
            <p:cNvSpPr/>
            <p:nvPr/>
          </p:nvSpPr>
          <p:spPr>
            <a:xfrm>
              <a:off x="285173" y="1904163"/>
              <a:ext cx="2287203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0604"/>
              <a:ext cx="22060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Hobbies</a:t>
              </a: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C6F6E41F-ECE5-4F12-B2A8-E31BC157C8D3}"/>
              </a:ext>
            </a:extLst>
          </p:cNvPr>
          <p:cNvSpPr txBox="1"/>
          <p:nvPr/>
        </p:nvSpPr>
        <p:spPr>
          <a:xfrm>
            <a:off x="183063" y="9009883"/>
            <a:ext cx="236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Tennis :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Classement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france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Echecs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Classemenr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régional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2743031" y="1904163"/>
            <a:ext cx="3834750" cy="248204"/>
            <a:chOff x="247615" y="1904163"/>
            <a:chExt cx="3834750" cy="248204"/>
          </a:xfrm>
        </p:grpSpPr>
        <p:sp>
          <p:nvSpPr>
            <p:cNvPr id="99" name="Rectangle 98"/>
            <p:cNvSpPr/>
            <p:nvPr/>
          </p:nvSpPr>
          <p:spPr>
            <a:xfrm>
              <a:off x="285173" y="1904163"/>
              <a:ext cx="3797192" cy="238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6146"/>
              <a:ext cx="21617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 props de </a:t>
              </a:r>
              <a:r>
                <a:rPr lang="en-US" sz="1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moi</a:t>
              </a:r>
              <a:endPara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2694821" y="2165957"/>
            <a:ext cx="397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suis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à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 recherche d’un nouveau challenge dans ma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carrière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après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plusieurs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années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passées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à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m’occuper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la communication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d’entreprises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notamment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du CAC 40, dans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lesquelles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j’ai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affronté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crises et pour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lesquelles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ressors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grandi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avec la satisfaction du travail accompli. Mon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objectif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mettre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au premier plan la communication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l’entreprise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2743031" y="3188985"/>
            <a:ext cx="3834750" cy="248204"/>
            <a:chOff x="247615" y="1904163"/>
            <a:chExt cx="3834750" cy="248204"/>
          </a:xfrm>
        </p:grpSpPr>
        <p:sp>
          <p:nvSpPr>
            <p:cNvPr id="103" name="Rectangle 102"/>
            <p:cNvSpPr/>
            <p:nvPr/>
          </p:nvSpPr>
          <p:spPr>
            <a:xfrm>
              <a:off x="285173" y="1904163"/>
              <a:ext cx="3797192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6146"/>
              <a:ext cx="21617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Experience </a:t>
              </a:r>
              <a:r>
                <a:rPr lang="en-US" sz="1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Professionnelle</a:t>
              </a:r>
              <a:endPara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632709" y="3480794"/>
            <a:ext cx="4014286" cy="855789"/>
            <a:chOff x="2632709" y="3480794"/>
            <a:chExt cx="4014286" cy="855789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6C9E9C6-A148-47FF-BB4D-5F660FCA60C9}"/>
                </a:ext>
              </a:extLst>
            </p:cNvPr>
            <p:cNvSpPr txBox="1"/>
            <p:nvPr/>
          </p:nvSpPr>
          <p:spPr>
            <a:xfrm>
              <a:off x="2750233" y="3485390"/>
              <a:ext cx="11728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2017 – </a:t>
              </a:r>
              <a:r>
                <a:rPr lang="en-US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Aujourd</a:t>
              </a:r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’(hui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E8718763-AA45-4CB7-9AAB-93681E06F4A2}"/>
                </a:ext>
              </a:extLst>
            </p:cNvPr>
            <p:cNvSpPr txBox="1"/>
            <p:nvPr/>
          </p:nvSpPr>
          <p:spPr>
            <a:xfrm>
              <a:off x="3938524" y="3480794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Orange | Paris 15e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040BFFE-59FB-4AF7-B582-A11634ACBA69}"/>
                </a:ext>
              </a:extLst>
            </p:cNvPr>
            <p:cNvSpPr txBox="1"/>
            <p:nvPr/>
          </p:nvSpPr>
          <p:spPr>
            <a:xfrm>
              <a:off x="2632709" y="3650819"/>
              <a:ext cx="1290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Chargé de </a:t>
              </a:r>
            </a:p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communication interne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D4E03806-E734-4284-AA91-55B2D9C79524}"/>
                </a:ext>
              </a:extLst>
            </p:cNvPr>
            <p:cNvSpPr txBox="1"/>
            <p:nvPr/>
          </p:nvSpPr>
          <p:spPr>
            <a:xfrm>
              <a:off x="3945202" y="3628697"/>
              <a:ext cx="27017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Conception et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rédaction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articles pour le public,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basé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sur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leur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historique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navigation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Réalisation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vidéos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/ interview : script,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tournage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et montage.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Animation du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réseau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social interne.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632709" y="4436007"/>
            <a:ext cx="4014286" cy="2086895"/>
            <a:chOff x="2632709" y="3480794"/>
            <a:chExt cx="4014286" cy="2086895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46C9E9C6-A148-47FF-BB4D-5F660FCA60C9}"/>
                </a:ext>
              </a:extLst>
            </p:cNvPr>
            <p:cNvSpPr txBox="1"/>
            <p:nvPr/>
          </p:nvSpPr>
          <p:spPr>
            <a:xfrm>
              <a:off x="2750233" y="3485390"/>
              <a:ext cx="11728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2014 - 2016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E8718763-AA45-4CB7-9AAB-93681E06F4A2}"/>
                </a:ext>
              </a:extLst>
            </p:cNvPr>
            <p:cNvSpPr txBox="1"/>
            <p:nvPr/>
          </p:nvSpPr>
          <p:spPr>
            <a:xfrm>
              <a:off x="3938524" y="3480794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LVMH  I  Issy-Les-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Moulineaux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F040BFFE-59FB-4AF7-B582-A11634ACBA69}"/>
                </a:ext>
              </a:extLst>
            </p:cNvPr>
            <p:cNvSpPr txBox="1"/>
            <p:nvPr/>
          </p:nvSpPr>
          <p:spPr>
            <a:xfrm>
              <a:off x="2632709" y="3650819"/>
              <a:ext cx="1290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Chef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projet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Marketing Grands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Comptes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D4E03806-E734-4284-AA91-55B2D9C79524}"/>
                </a:ext>
              </a:extLst>
            </p:cNvPr>
            <p:cNvSpPr txBox="1"/>
            <p:nvPr/>
          </p:nvSpPr>
          <p:spPr>
            <a:xfrm>
              <a:off x="3945202" y="3628697"/>
              <a:ext cx="270179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Mise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place de plan de marketing pour le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recrutement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destination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jeunes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diplomés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et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création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campagne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mailings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destination des clients.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Gestion des relations avec les clients les plus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fidèles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(proposition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d’offres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tarifaires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suivi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installations et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réclamations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)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Recueil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besoins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auprès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entités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marketing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Élaboration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recommandations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et briefing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agences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pour assurer le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relais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Marketing Direct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lancements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d'offres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SFR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auprès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son parc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d’abonnés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Suivi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réalisation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campagnes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sur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différents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supports (mailings, e-mailings, SMS, MMS,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dépôts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messages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vocaux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)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Suivi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du budget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621017" y="6656011"/>
            <a:ext cx="4014286" cy="1471342"/>
            <a:chOff x="2632709" y="3480794"/>
            <a:chExt cx="4014286" cy="1471342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6C9E9C6-A148-47FF-BB4D-5F660FCA60C9}"/>
                </a:ext>
              </a:extLst>
            </p:cNvPr>
            <p:cNvSpPr txBox="1"/>
            <p:nvPr/>
          </p:nvSpPr>
          <p:spPr>
            <a:xfrm>
              <a:off x="2750233" y="3485390"/>
              <a:ext cx="11728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2012 - 2014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E8718763-AA45-4CB7-9AAB-93681E06F4A2}"/>
                </a:ext>
              </a:extLst>
            </p:cNvPr>
            <p:cNvSpPr txBox="1"/>
            <p:nvPr/>
          </p:nvSpPr>
          <p:spPr>
            <a:xfrm>
              <a:off x="3955456" y="3480794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RATP I  Paris 8e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040BFFE-59FB-4AF7-B582-A11634ACBA69}"/>
                </a:ext>
              </a:extLst>
            </p:cNvPr>
            <p:cNvSpPr txBox="1"/>
            <p:nvPr/>
          </p:nvSpPr>
          <p:spPr>
            <a:xfrm>
              <a:off x="2632709" y="3650819"/>
              <a:ext cx="1290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Chargé de </a:t>
              </a:r>
            </a:p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communication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D4E03806-E734-4284-AA91-55B2D9C79524}"/>
                </a:ext>
              </a:extLst>
            </p:cNvPr>
            <p:cNvSpPr txBox="1"/>
            <p:nvPr/>
          </p:nvSpPr>
          <p:spPr>
            <a:xfrm>
              <a:off x="3945202" y="3628697"/>
              <a:ext cx="270179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Renforcement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la communication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digitale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l’entreprise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sur les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réseaux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sociaux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Linkedin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, Facebook et Twitter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Création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d’un extranet avec les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avantages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négociés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pour les salaries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Coordination transverse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différents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interlocuteurs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externes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(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agences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charge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créations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prestataires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techniques) et internes (Marketing, Fabrication,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Juridique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, Marque)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Veille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concurrentielle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3902396" y="3429758"/>
            <a:ext cx="68656" cy="4773057"/>
            <a:chOff x="3902396" y="3429758"/>
            <a:chExt cx="68656" cy="4773057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856087B5-39FB-4726-8C46-DBE851CC14CA}"/>
                </a:ext>
              </a:extLst>
            </p:cNvPr>
            <p:cNvCxnSpPr>
              <a:cxnSpLocks/>
            </p:cNvCxnSpPr>
            <p:nvPr/>
          </p:nvCxnSpPr>
          <p:spPr>
            <a:xfrm>
              <a:off x="3938524" y="3429758"/>
              <a:ext cx="0" cy="477305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3902396" y="3553020"/>
              <a:ext cx="67343" cy="6734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3902396" y="4512981"/>
              <a:ext cx="67343" cy="6734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903709" y="6737762"/>
              <a:ext cx="67343" cy="6734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738077" y="8202815"/>
            <a:ext cx="3834750" cy="248204"/>
            <a:chOff x="247615" y="1904163"/>
            <a:chExt cx="3834750" cy="248204"/>
          </a:xfrm>
        </p:grpSpPr>
        <p:sp>
          <p:nvSpPr>
            <p:cNvPr id="131" name="Rectangle 130"/>
            <p:cNvSpPr/>
            <p:nvPr/>
          </p:nvSpPr>
          <p:spPr>
            <a:xfrm>
              <a:off x="285173" y="1904163"/>
              <a:ext cx="3797192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7E7DB76A-7639-447A-AD1B-8C9D3CB2B31E}"/>
                </a:ext>
              </a:extLst>
            </p:cNvPr>
            <p:cNvSpPr txBox="1"/>
            <p:nvPr/>
          </p:nvSpPr>
          <p:spPr>
            <a:xfrm>
              <a:off x="247615" y="1906146"/>
              <a:ext cx="21617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Formation</a:t>
              </a: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627755" y="8517900"/>
            <a:ext cx="4014286" cy="732678"/>
            <a:chOff x="2632709" y="3480794"/>
            <a:chExt cx="4014286" cy="732678"/>
          </a:xfrm>
        </p:grpSpPr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46C9E9C6-A148-47FF-BB4D-5F660FCA60C9}"/>
                </a:ext>
              </a:extLst>
            </p:cNvPr>
            <p:cNvSpPr txBox="1"/>
            <p:nvPr/>
          </p:nvSpPr>
          <p:spPr>
            <a:xfrm>
              <a:off x="2750233" y="3485390"/>
              <a:ext cx="11728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2009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E8718763-AA45-4CB7-9AAB-93681E06F4A2}"/>
                </a:ext>
              </a:extLst>
            </p:cNvPr>
            <p:cNvSpPr txBox="1"/>
            <p:nvPr/>
          </p:nvSpPr>
          <p:spPr>
            <a:xfrm>
              <a:off x="3938524" y="3480794"/>
              <a:ext cx="2671514" cy="215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ESJ /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Ecole de 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journalisme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de Lille I 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Lille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F040BFFE-59FB-4AF7-B582-A11634ACBA69}"/>
                </a:ext>
              </a:extLst>
            </p:cNvPr>
            <p:cNvSpPr txBox="1"/>
            <p:nvPr/>
          </p:nvSpPr>
          <p:spPr>
            <a:xfrm>
              <a:off x="2632709" y="3650819"/>
              <a:ext cx="1290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Master </a:t>
              </a:r>
            </a:p>
            <a:p>
              <a:pPr algn="r"/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Journalisme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D4E03806-E734-4284-AA91-55B2D9C79524}"/>
                </a:ext>
              </a:extLst>
            </p:cNvPr>
            <p:cNvSpPr txBox="1"/>
            <p:nvPr/>
          </p:nvSpPr>
          <p:spPr>
            <a:xfrm>
              <a:off x="3945202" y="3628697"/>
              <a:ext cx="2701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Enseignements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généraux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et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spécialisés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Enseignements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techniques et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professionnels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Réflexion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sur les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médias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et la profession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Stage 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d'été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à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la 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rédaction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d’information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de LCI/TF1</a:t>
              </a: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745279" y="9388368"/>
            <a:ext cx="3859805" cy="346453"/>
            <a:chOff x="2750233" y="3480794"/>
            <a:chExt cx="3859805" cy="346453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46C9E9C6-A148-47FF-BB4D-5F660FCA60C9}"/>
                </a:ext>
              </a:extLst>
            </p:cNvPr>
            <p:cNvSpPr txBox="1"/>
            <p:nvPr/>
          </p:nvSpPr>
          <p:spPr>
            <a:xfrm>
              <a:off x="2750233" y="3485390"/>
              <a:ext cx="11728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2007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E8718763-AA45-4CB7-9AAB-93681E06F4A2}"/>
                </a:ext>
              </a:extLst>
            </p:cNvPr>
            <p:cNvSpPr txBox="1"/>
            <p:nvPr/>
          </p:nvSpPr>
          <p:spPr>
            <a:xfrm>
              <a:off x="3938524" y="3480794"/>
              <a:ext cx="26715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Sup de Pub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 </a:t>
              </a:r>
              <a:r>
                <a:rPr lang="fr-FR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Groupe INSEEC au Campus Eiffel de Paris 15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F040BFFE-59FB-4AF7-B582-A11634ACBA69}"/>
                </a:ext>
              </a:extLst>
            </p:cNvPr>
            <p:cNvSpPr txBox="1"/>
            <p:nvPr/>
          </p:nvSpPr>
          <p:spPr>
            <a:xfrm>
              <a:off x="3693865" y="3611803"/>
              <a:ext cx="129037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BTS  Communication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890950" y="8451019"/>
            <a:ext cx="84275" cy="1283802"/>
            <a:chOff x="3895904" y="6832024"/>
            <a:chExt cx="84275" cy="1283802"/>
          </a:xfrm>
        </p:grpSpPr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856087B5-39FB-4726-8C46-DBE851CC14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36067" y="6832024"/>
              <a:ext cx="9135" cy="1283802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/>
            <p:cNvSpPr/>
            <p:nvPr/>
          </p:nvSpPr>
          <p:spPr>
            <a:xfrm>
              <a:off x="3912836" y="6971730"/>
              <a:ext cx="67343" cy="6734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3895904" y="7833039"/>
              <a:ext cx="67343" cy="6734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Rectangle 171"/>
          <p:cNvSpPr/>
          <p:nvPr/>
        </p:nvSpPr>
        <p:spPr>
          <a:xfrm>
            <a:off x="0" y="9840393"/>
            <a:ext cx="6858000" cy="76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A6B2DE-AC57-7A4F-9592-72C7863237E5}"/>
              </a:ext>
            </a:extLst>
          </p:cNvPr>
          <p:cNvSpPr/>
          <p:nvPr/>
        </p:nvSpPr>
        <p:spPr>
          <a:xfrm>
            <a:off x="2842402" y="1160097"/>
            <a:ext cx="3750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/>
              <a:t>Chargé de communication et Marketing pour grands comptes (8 années d'expérience)</a:t>
            </a:r>
          </a:p>
        </p:txBody>
      </p:sp>
      <p:cxnSp>
        <p:nvCxnSpPr>
          <p:cNvPr id="133" name="Straight Connector 5">
            <a:extLst>
              <a:ext uri="{FF2B5EF4-FFF2-40B4-BE49-F238E27FC236}">
                <a16:creationId xmlns:a16="http://schemas.microsoft.com/office/drawing/2014/main" id="{BDC71BB8-2426-6A4C-BB92-69663D6C1AB2}"/>
              </a:ext>
            </a:extLst>
          </p:cNvPr>
          <p:cNvCxnSpPr>
            <a:cxnSpLocks/>
          </p:cNvCxnSpPr>
          <p:nvPr/>
        </p:nvCxnSpPr>
        <p:spPr>
          <a:xfrm>
            <a:off x="2679825" y="0"/>
            <a:ext cx="0" cy="99060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oup 58">
            <a:extLst>
              <a:ext uri="{FF2B5EF4-FFF2-40B4-BE49-F238E27FC236}">
                <a16:creationId xmlns:a16="http://schemas.microsoft.com/office/drawing/2014/main" id="{55D63E67-FC3B-1143-A7B3-0DDD836A8C9F}"/>
              </a:ext>
            </a:extLst>
          </p:cNvPr>
          <p:cNvGrpSpPr/>
          <p:nvPr/>
        </p:nvGrpSpPr>
        <p:grpSpPr>
          <a:xfrm>
            <a:off x="242754" y="7550304"/>
            <a:ext cx="2324761" cy="246221"/>
            <a:chOff x="247615" y="1900604"/>
            <a:chExt cx="2324761" cy="246221"/>
          </a:xfrm>
        </p:grpSpPr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A08E7855-82AB-6D4C-B6F0-FA636BACA6EB}"/>
                </a:ext>
              </a:extLst>
            </p:cNvPr>
            <p:cNvSpPr/>
            <p:nvPr/>
          </p:nvSpPr>
          <p:spPr>
            <a:xfrm>
              <a:off x="285173" y="1904163"/>
              <a:ext cx="2287203" cy="2387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60">
              <a:extLst>
                <a:ext uri="{FF2B5EF4-FFF2-40B4-BE49-F238E27FC236}">
                  <a16:creationId xmlns:a16="http://schemas.microsoft.com/office/drawing/2014/main" id="{20527D9E-EB1C-7440-B55B-CD44B31655A3}"/>
                </a:ext>
              </a:extLst>
            </p:cNvPr>
            <p:cNvSpPr txBox="1"/>
            <p:nvPr/>
          </p:nvSpPr>
          <p:spPr>
            <a:xfrm>
              <a:off x="247615" y="1900604"/>
              <a:ext cx="22060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Langues</a:t>
              </a:r>
              <a:endPara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142" name="TextBox 61">
            <a:extLst>
              <a:ext uri="{FF2B5EF4-FFF2-40B4-BE49-F238E27FC236}">
                <a16:creationId xmlns:a16="http://schemas.microsoft.com/office/drawing/2014/main" id="{4BCCA2DC-EE45-FA4C-9B9C-5AF7085D37C8}"/>
              </a:ext>
            </a:extLst>
          </p:cNvPr>
          <p:cNvSpPr txBox="1"/>
          <p:nvPr/>
        </p:nvSpPr>
        <p:spPr>
          <a:xfrm>
            <a:off x="203291" y="7875901"/>
            <a:ext cx="1396198" cy="22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3" name="TextBox 62">
            <a:extLst>
              <a:ext uri="{FF2B5EF4-FFF2-40B4-BE49-F238E27FC236}">
                <a16:creationId xmlns:a16="http://schemas.microsoft.com/office/drawing/2014/main" id="{EB7B176B-CA47-2146-99E0-96077E11C25F}"/>
              </a:ext>
            </a:extLst>
          </p:cNvPr>
          <p:cNvSpPr txBox="1"/>
          <p:nvPr/>
        </p:nvSpPr>
        <p:spPr>
          <a:xfrm>
            <a:off x="203290" y="8092623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7" name="TextBox 63">
            <a:extLst>
              <a:ext uri="{FF2B5EF4-FFF2-40B4-BE49-F238E27FC236}">
                <a16:creationId xmlns:a16="http://schemas.microsoft.com/office/drawing/2014/main" id="{434CA4A2-076B-C049-A34B-A52FBCE1BF06}"/>
              </a:ext>
            </a:extLst>
          </p:cNvPr>
          <p:cNvSpPr txBox="1"/>
          <p:nvPr/>
        </p:nvSpPr>
        <p:spPr>
          <a:xfrm>
            <a:off x="203290" y="8316719"/>
            <a:ext cx="139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Chinois</a:t>
            </a:r>
          </a:p>
        </p:txBody>
      </p:sp>
      <p:grpSp>
        <p:nvGrpSpPr>
          <p:cNvPr id="163" name="Group 64">
            <a:extLst>
              <a:ext uri="{FF2B5EF4-FFF2-40B4-BE49-F238E27FC236}">
                <a16:creationId xmlns:a16="http://schemas.microsoft.com/office/drawing/2014/main" id="{920ABC86-758D-9943-86CA-2116CA85D7F2}"/>
              </a:ext>
            </a:extLst>
          </p:cNvPr>
          <p:cNvGrpSpPr/>
          <p:nvPr/>
        </p:nvGrpSpPr>
        <p:grpSpPr>
          <a:xfrm>
            <a:off x="1519139" y="7955611"/>
            <a:ext cx="1048376" cy="60960"/>
            <a:chOff x="1524000" y="3587492"/>
            <a:chExt cx="1048376" cy="60960"/>
          </a:xfrm>
        </p:grpSpPr>
        <p:sp>
          <p:nvSpPr>
            <p:cNvPr id="164" name="Rounded Rectangle 65">
              <a:extLst>
                <a:ext uri="{FF2B5EF4-FFF2-40B4-BE49-F238E27FC236}">
                  <a16:creationId xmlns:a16="http://schemas.microsoft.com/office/drawing/2014/main" id="{4FBC2626-844A-D744-A15E-485D78BAFC31}"/>
                </a:ext>
              </a:extLst>
            </p:cNvPr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ounded Rectangle 66">
              <a:extLst>
                <a:ext uri="{FF2B5EF4-FFF2-40B4-BE49-F238E27FC236}">
                  <a16:creationId xmlns:a16="http://schemas.microsoft.com/office/drawing/2014/main" id="{5D9E1167-6C5B-3D4B-B1EC-1603CAA99FA2}"/>
                </a:ext>
              </a:extLst>
            </p:cNvPr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67">
            <a:extLst>
              <a:ext uri="{FF2B5EF4-FFF2-40B4-BE49-F238E27FC236}">
                <a16:creationId xmlns:a16="http://schemas.microsoft.com/office/drawing/2014/main" id="{F3C6E0F9-ED77-D047-87B9-245DC6CEAA25}"/>
              </a:ext>
            </a:extLst>
          </p:cNvPr>
          <p:cNvGrpSpPr/>
          <p:nvPr/>
        </p:nvGrpSpPr>
        <p:grpSpPr>
          <a:xfrm>
            <a:off x="1519139" y="8178969"/>
            <a:ext cx="1048376" cy="60960"/>
            <a:chOff x="1524000" y="3587492"/>
            <a:chExt cx="1048376" cy="60960"/>
          </a:xfrm>
        </p:grpSpPr>
        <p:sp>
          <p:nvSpPr>
            <p:cNvPr id="173" name="Rounded Rectangle 68">
              <a:extLst>
                <a:ext uri="{FF2B5EF4-FFF2-40B4-BE49-F238E27FC236}">
                  <a16:creationId xmlns:a16="http://schemas.microsoft.com/office/drawing/2014/main" id="{A576DCCC-1FEF-D541-B796-6D7CE78BD306}"/>
                </a:ext>
              </a:extLst>
            </p:cNvPr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69">
              <a:extLst>
                <a:ext uri="{FF2B5EF4-FFF2-40B4-BE49-F238E27FC236}">
                  <a16:creationId xmlns:a16="http://schemas.microsoft.com/office/drawing/2014/main" id="{9937C1D5-39FC-114A-B704-9DD8077A836C}"/>
                </a:ext>
              </a:extLst>
            </p:cNvPr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5" name="Group 70">
            <a:extLst>
              <a:ext uri="{FF2B5EF4-FFF2-40B4-BE49-F238E27FC236}">
                <a16:creationId xmlns:a16="http://schemas.microsoft.com/office/drawing/2014/main" id="{D163A26D-B194-B841-9822-53B8F491816D}"/>
              </a:ext>
            </a:extLst>
          </p:cNvPr>
          <p:cNvGrpSpPr/>
          <p:nvPr/>
        </p:nvGrpSpPr>
        <p:grpSpPr>
          <a:xfrm>
            <a:off x="1519139" y="8402327"/>
            <a:ext cx="1048376" cy="60960"/>
            <a:chOff x="1524000" y="3587492"/>
            <a:chExt cx="1048376" cy="60960"/>
          </a:xfrm>
        </p:grpSpPr>
        <p:sp>
          <p:nvSpPr>
            <p:cNvPr id="176" name="Rounded Rectangle 71">
              <a:extLst>
                <a:ext uri="{FF2B5EF4-FFF2-40B4-BE49-F238E27FC236}">
                  <a16:creationId xmlns:a16="http://schemas.microsoft.com/office/drawing/2014/main" id="{0B5A6D02-CDC4-CD40-9F32-4689ED9D9DDF}"/>
                </a:ext>
              </a:extLst>
            </p:cNvPr>
            <p:cNvSpPr/>
            <p:nvPr/>
          </p:nvSpPr>
          <p:spPr>
            <a:xfrm>
              <a:off x="1524000" y="3587492"/>
              <a:ext cx="1048376" cy="60960"/>
            </a:xfrm>
            <a:prstGeom prst="roundRect">
              <a:avLst/>
            </a:prstGeom>
            <a:noFill/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72">
              <a:extLst>
                <a:ext uri="{FF2B5EF4-FFF2-40B4-BE49-F238E27FC236}">
                  <a16:creationId xmlns:a16="http://schemas.microsoft.com/office/drawing/2014/main" id="{AC2AC0BD-0397-A749-8889-95355E10641B}"/>
                </a:ext>
              </a:extLst>
            </p:cNvPr>
            <p:cNvSpPr/>
            <p:nvPr/>
          </p:nvSpPr>
          <p:spPr>
            <a:xfrm>
              <a:off x="1524000" y="3587492"/>
              <a:ext cx="896112" cy="6096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8" name="TextBox 164">
            <a:extLst>
              <a:ext uri="{FF2B5EF4-FFF2-40B4-BE49-F238E27FC236}">
                <a16:creationId xmlns:a16="http://schemas.microsoft.com/office/drawing/2014/main" id="{66ADC2C6-A928-1246-BF5C-02B45B706ACA}"/>
              </a:ext>
            </a:extLst>
          </p:cNvPr>
          <p:cNvSpPr txBox="1"/>
          <p:nvPr/>
        </p:nvSpPr>
        <p:spPr>
          <a:xfrm>
            <a:off x="211306" y="6623046"/>
            <a:ext cx="1593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JEAN MICHEL D.</a:t>
            </a:r>
          </a:p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Manager</a:t>
            </a:r>
          </a:p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Orange Business</a:t>
            </a:r>
          </a:p>
          <a:p>
            <a:r>
              <a: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 : 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+33 1 22 33 44 55</a:t>
            </a:r>
          </a:p>
          <a:p>
            <a:r>
              <a: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 :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9" name="Image 18" descr="Une image contenant personne, habits, intérieur, tenant&#10;&#10;Description générée automatiquement">
            <a:extLst>
              <a:ext uri="{FF2B5EF4-FFF2-40B4-BE49-F238E27FC236}">
                <a16:creationId xmlns:a16="http://schemas.microsoft.com/office/drawing/2014/main" id="{3D3F5DC1-670B-B34A-B39F-E92E57A33A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35"/>
          <a:stretch/>
        </p:blipFill>
        <p:spPr>
          <a:xfrm>
            <a:off x="522363" y="73890"/>
            <a:ext cx="1729765" cy="172667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9005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717</Words>
  <Application>Microsoft Macintosh PowerPoint</Application>
  <PresentationFormat>Format A4 (210 x 297 mm)</PresentationFormat>
  <Paragraphs>107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 All Mamun</dc:creator>
  <cp:lastModifiedBy>Axel Maille</cp:lastModifiedBy>
  <cp:revision>20</cp:revision>
  <dcterms:created xsi:type="dcterms:W3CDTF">2019-07-06T07:06:05Z</dcterms:created>
  <dcterms:modified xsi:type="dcterms:W3CDTF">2022-08-07T16:35:37Z</dcterms:modified>
</cp:coreProperties>
</file>