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04061B-775A-644F-A129-F45CDCA9D6B2}" v="27" dt="2020-12-11T12:03:50.2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6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1704061B-775A-644F-A129-F45CDCA9D6B2}"/>
    <pc:docChg chg="undo custSel modSld">
      <pc:chgData name="Axel Maille" userId="065ad68c099279a8" providerId="LiveId" clId="{1704061B-775A-644F-A129-F45CDCA9D6B2}" dt="2020-12-11T12:06:35.993" v="1099" actId="207"/>
      <pc:docMkLst>
        <pc:docMk/>
      </pc:docMkLst>
      <pc:sldChg chg="addSp delSp modSp mod">
        <pc:chgData name="Axel Maille" userId="065ad68c099279a8" providerId="LiveId" clId="{1704061B-775A-644F-A129-F45CDCA9D6B2}" dt="2020-12-11T12:06:35.993" v="1099" actId="207"/>
        <pc:sldMkLst>
          <pc:docMk/>
          <pc:sldMk cId="245574157" sldId="256"/>
        </pc:sldMkLst>
        <pc:spChg chg="mod">
          <ac:chgData name="Axel Maille" userId="065ad68c099279a8" providerId="LiveId" clId="{1704061B-775A-644F-A129-F45CDCA9D6B2}" dt="2020-12-11T11:39:22.859" v="61" actId="20577"/>
          <ac:spMkLst>
            <pc:docMk/>
            <pc:sldMk cId="245574157" sldId="256"/>
            <ac:spMk id="2" creationId="{C65000C6-2A38-4DED-B6FF-1D74B9694B49}"/>
          </ac:spMkLst>
        </pc:spChg>
        <pc:spChg chg="mod">
          <ac:chgData name="Axel Maille" userId="065ad68c099279a8" providerId="LiveId" clId="{1704061B-775A-644F-A129-F45CDCA9D6B2}" dt="2020-12-11T11:56:16.190" v="853" actId="1076"/>
          <ac:spMkLst>
            <pc:docMk/>
            <pc:sldMk cId="245574157" sldId="256"/>
            <ac:spMk id="4" creationId="{00000000-0000-0000-0000-000000000000}"/>
          </ac:spMkLst>
        </pc:spChg>
        <pc:spChg chg="mod">
          <ac:chgData name="Axel Maille" userId="065ad68c099279a8" providerId="LiveId" clId="{1704061B-775A-644F-A129-F45CDCA9D6B2}" dt="2020-12-11T12:04:11.275" v="1036" actId="207"/>
          <ac:spMkLst>
            <pc:docMk/>
            <pc:sldMk cId="245574157" sldId="256"/>
            <ac:spMk id="5" creationId="{00000000-0000-0000-0000-000000000000}"/>
          </ac:spMkLst>
        </pc:spChg>
        <pc:spChg chg="mod">
          <ac:chgData name="Axel Maille" userId="065ad68c099279a8" providerId="LiveId" clId="{1704061B-775A-644F-A129-F45CDCA9D6B2}" dt="2020-12-11T12:04:13.972" v="1037" actId="207"/>
          <ac:spMkLst>
            <pc:docMk/>
            <pc:sldMk cId="245574157" sldId="256"/>
            <ac:spMk id="6" creationId="{00000000-0000-0000-0000-000000000000}"/>
          </ac:spMkLst>
        </pc:spChg>
        <pc:spChg chg="del mod">
          <ac:chgData name="Axel Maille" userId="065ad68c099279a8" providerId="LiveId" clId="{1704061B-775A-644F-A129-F45CDCA9D6B2}" dt="2020-12-11T11:56:31.213" v="855" actId="478"/>
          <ac:spMkLst>
            <pc:docMk/>
            <pc:sldMk cId="245574157" sldId="256"/>
            <ac:spMk id="7" creationId="{00000000-0000-0000-0000-000000000000}"/>
          </ac:spMkLst>
        </pc:spChg>
        <pc:spChg chg="mod">
          <ac:chgData name="Axel Maille" userId="065ad68c099279a8" providerId="LiveId" clId="{1704061B-775A-644F-A129-F45CDCA9D6B2}" dt="2020-12-11T11:53:50.918" v="762" actId="20577"/>
          <ac:spMkLst>
            <pc:docMk/>
            <pc:sldMk cId="245574157" sldId="256"/>
            <ac:spMk id="8" creationId="{FD0EA762-DFF4-4ECD-955A-03EDD86A8EB9}"/>
          </ac:spMkLst>
        </pc:spChg>
        <pc:spChg chg="mod">
          <ac:chgData name="Axel Maille" userId="065ad68c099279a8" providerId="LiveId" clId="{1704061B-775A-644F-A129-F45CDCA9D6B2}" dt="2020-12-11T11:54:07.964" v="790" actId="20577"/>
          <ac:spMkLst>
            <pc:docMk/>
            <pc:sldMk cId="245574157" sldId="256"/>
            <ac:spMk id="9" creationId="{C92A12A2-0329-46DA-AB8D-78BB0993DFE7}"/>
          </ac:spMkLst>
        </pc:spChg>
        <pc:spChg chg="mod">
          <ac:chgData name="Axel Maille" userId="065ad68c099279a8" providerId="LiveId" clId="{1704061B-775A-644F-A129-F45CDCA9D6B2}" dt="2020-12-11T11:54:16.892" v="810" actId="20577"/>
          <ac:spMkLst>
            <pc:docMk/>
            <pc:sldMk cId="245574157" sldId="256"/>
            <ac:spMk id="10" creationId="{89573595-83F8-40A6-98F3-D15BFA633ABF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11" creationId="{F3E2F4DC-9D86-4605-9D8B-2D2F260D8797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12" creationId="{6CC8AFAE-B802-45C2-A3CB-B6D8466A77F4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13" creationId="{E412B28C-327C-40BE-AF9F-1CBCA5FC3144}"/>
          </ac:spMkLst>
        </pc:spChg>
        <pc:spChg chg="mod">
          <ac:chgData name="Axel Maille" userId="065ad68c099279a8" providerId="LiveId" clId="{1704061B-775A-644F-A129-F45CDCA9D6B2}" dt="2020-12-11T12:05:02.550" v="1054" actId="207"/>
          <ac:spMkLst>
            <pc:docMk/>
            <pc:sldMk cId="245574157" sldId="256"/>
            <ac:spMk id="14" creationId="{2A4AD49F-D3EE-486C-BD58-2B7A971634BB}"/>
          </ac:spMkLst>
        </pc:spChg>
        <pc:spChg chg="mod">
          <ac:chgData name="Axel Maille" userId="065ad68c099279a8" providerId="LiveId" clId="{1704061B-775A-644F-A129-F45CDCA9D6B2}" dt="2020-12-11T12:05:05.868" v="1055" actId="207"/>
          <ac:spMkLst>
            <pc:docMk/>
            <pc:sldMk cId="245574157" sldId="256"/>
            <ac:spMk id="15" creationId="{649EC3E5-4D26-4FF4-9515-B0BFADA1124A}"/>
          </ac:spMkLst>
        </pc:spChg>
        <pc:spChg chg="mod">
          <ac:chgData name="Axel Maille" userId="065ad68c099279a8" providerId="LiveId" clId="{1704061B-775A-644F-A129-F45CDCA9D6B2}" dt="2020-12-11T12:05:11.149" v="1056" actId="207"/>
          <ac:spMkLst>
            <pc:docMk/>
            <pc:sldMk cId="245574157" sldId="256"/>
            <ac:spMk id="16" creationId="{34A9F8FD-823B-4FEF-B523-BA5F2A238E18}"/>
          </ac:spMkLst>
        </pc:spChg>
        <pc:spChg chg="del mod">
          <ac:chgData name="Axel Maille" userId="065ad68c099279a8" providerId="LiveId" clId="{1704061B-775A-644F-A129-F45CDCA9D6B2}" dt="2020-12-11T12:03:19.494" v="1024" actId="478"/>
          <ac:spMkLst>
            <pc:docMk/>
            <pc:sldMk cId="245574157" sldId="256"/>
            <ac:spMk id="17" creationId="{00000000-0000-0000-0000-000000000000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18" creationId="{80D4A568-054A-47B6-A002-7EAD58A7DD7A}"/>
          </ac:spMkLst>
        </pc:spChg>
        <pc:spChg chg="mod">
          <ac:chgData name="Axel Maille" userId="065ad68c099279a8" providerId="LiveId" clId="{1704061B-775A-644F-A129-F45CDCA9D6B2}" dt="2020-12-11T11:39:27.075" v="64" actId="20577"/>
          <ac:spMkLst>
            <pc:docMk/>
            <pc:sldMk cId="245574157" sldId="256"/>
            <ac:spMk id="19" creationId="{19BA9CC5-8A4E-496D-A72E-08C92B4192D3}"/>
          </ac:spMkLst>
        </pc:spChg>
        <pc:spChg chg="mod">
          <ac:chgData name="Axel Maille" userId="065ad68c099279a8" providerId="LiveId" clId="{1704061B-775A-644F-A129-F45CDCA9D6B2}" dt="2020-12-11T12:04:34.776" v="1039" actId="207"/>
          <ac:spMkLst>
            <pc:docMk/>
            <pc:sldMk cId="245574157" sldId="256"/>
            <ac:spMk id="20" creationId="{FC98245B-2EE8-4F11-B738-F1E90647D7FC}"/>
          </ac:spMkLst>
        </pc:spChg>
        <pc:spChg chg="mod">
          <ac:chgData name="Axel Maille" userId="065ad68c099279a8" providerId="LiveId" clId="{1704061B-775A-644F-A129-F45CDCA9D6B2}" dt="2020-12-11T12:02:44.703" v="1022" actId="1076"/>
          <ac:spMkLst>
            <pc:docMk/>
            <pc:sldMk cId="245574157" sldId="256"/>
            <ac:spMk id="22" creationId="{0ECC3B9C-9481-463E-AB1C-7F780ED1F25F}"/>
          </ac:spMkLst>
        </pc:spChg>
        <pc:spChg chg="mod">
          <ac:chgData name="Axel Maille" userId="065ad68c099279a8" providerId="LiveId" clId="{1704061B-775A-644F-A129-F45CDCA9D6B2}" dt="2020-12-11T12:04:36.164" v="1040" actId="207"/>
          <ac:spMkLst>
            <pc:docMk/>
            <pc:sldMk cId="245574157" sldId="256"/>
            <ac:spMk id="24" creationId="{4BE743E5-B6B1-4B6D-B8C3-67AC34B831FC}"/>
          </ac:spMkLst>
        </pc:spChg>
        <pc:spChg chg="mod">
          <ac:chgData name="Axel Maille" userId="065ad68c099279a8" providerId="LiveId" clId="{1704061B-775A-644F-A129-F45CDCA9D6B2}" dt="2020-12-11T12:04:49.836" v="1050" actId="207"/>
          <ac:spMkLst>
            <pc:docMk/>
            <pc:sldMk cId="245574157" sldId="256"/>
            <ac:spMk id="27" creationId="{0A4AEC57-B869-4523-9F31-9551C8CF0C91}"/>
          </ac:spMkLst>
        </pc:spChg>
        <pc:spChg chg="mod">
          <ac:chgData name="Axel Maille" userId="065ad68c099279a8" providerId="LiveId" clId="{1704061B-775A-644F-A129-F45CDCA9D6B2}" dt="2020-12-11T12:04:50.974" v="1051" actId="207"/>
          <ac:spMkLst>
            <pc:docMk/>
            <pc:sldMk cId="245574157" sldId="256"/>
            <ac:spMk id="28" creationId="{531D3766-599D-4F36-8599-7E16E7DCFB68}"/>
          </ac:spMkLst>
        </pc:spChg>
        <pc:spChg chg="mod">
          <ac:chgData name="Axel Maille" userId="065ad68c099279a8" providerId="LiveId" clId="{1704061B-775A-644F-A129-F45CDCA9D6B2}" dt="2020-12-11T12:01:07.223" v="951" actId="113"/>
          <ac:spMkLst>
            <pc:docMk/>
            <pc:sldMk cId="245574157" sldId="256"/>
            <ac:spMk id="29" creationId="{66913ED4-D761-4F68-B0A0-CB476C60C6B4}"/>
          </ac:spMkLst>
        </pc:spChg>
        <pc:spChg chg="mod">
          <ac:chgData name="Axel Maille" userId="065ad68c099279a8" providerId="LiveId" clId="{1704061B-775A-644F-A129-F45CDCA9D6B2}" dt="2020-12-11T12:01:03.021" v="949" actId="255"/>
          <ac:spMkLst>
            <pc:docMk/>
            <pc:sldMk cId="245574157" sldId="256"/>
            <ac:spMk id="30" creationId="{1A63A79E-065D-48C0-96A8-083309A9217C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32" creationId="{4DC34F05-D473-4456-92BB-11E80FE25D22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33" creationId="{BF5D392E-713A-4748-9F95-BE37E2F7E861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34" creationId="{0EE160FF-835D-4C36-9449-185C1A76133F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35" creationId="{86FB0FE9-8522-4329-B4DA-45124AF1D413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37" creationId="{E52D6E05-3A05-4C07-8DDC-E06F7545ABDE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38" creationId="{21ACB7BA-52CE-4F59-9A14-8372AD9D308F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39" creationId="{29D0F863-71BC-47DB-831C-87BB41FFE797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40" creationId="{76BB98B0-8DB5-4D43-AAF5-50857D9E921F}"/>
          </ac:spMkLst>
        </pc:spChg>
        <pc:spChg chg="mod">
          <ac:chgData name="Axel Maille" userId="065ad68c099279a8" providerId="LiveId" clId="{1704061B-775A-644F-A129-F45CDCA9D6B2}" dt="2020-12-11T11:43:49.171" v="284" actId="20577"/>
          <ac:spMkLst>
            <pc:docMk/>
            <pc:sldMk cId="245574157" sldId="256"/>
            <ac:spMk id="42" creationId="{42E0A37B-55B0-4A93-BF4A-21D3DDEA3506}"/>
          </ac:spMkLst>
        </pc:spChg>
        <pc:spChg chg="mod">
          <ac:chgData name="Axel Maille" userId="065ad68c099279a8" providerId="LiveId" clId="{1704061B-775A-644F-A129-F45CDCA9D6B2}" dt="2020-12-11T12:04:41.081" v="1044" actId="207"/>
          <ac:spMkLst>
            <pc:docMk/>
            <pc:sldMk cId="245574157" sldId="256"/>
            <ac:spMk id="45" creationId="{08F1D1E2-D902-4A41-8C1D-7CE1CA5359B3}"/>
          </ac:spMkLst>
        </pc:spChg>
        <pc:spChg chg="mod">
          <ac:chgData name="Axel Maille" userId="065ad68c099279a8" providerId="LiveId" clId="{1704061B-775A-644F-A129-F45CDCA9D6B2}" dt="2020-12-11T12:06:29.357" v="1096" actId="207"/>
          <ac:spMkLst>
            <pc:docMk/>
            <pc:sldMk cId="245574157" sldId="256"/>
            <ac:spMk id="46" creationId="{076FFF78-4E72-4032-A6BE-DFF71DA1E692}"/>
          </ac:spMkLst>
        </pc:spChg>
        <pc:spChg chg="mod">
          <ac:chgData name="Axel Maille" userId="065ad68c099279a8" providerId="LiveId" clId="{1704061B-775A-644F-A129-F45CDCA9D6B2}" dt="2020-12-11T11:58:49.182" v="896" actId="20577"/>
          <ac:spMkLst>
            <pc:docMk/>
            <pc:sldMk cId="245574157" sldId="256"/>
            <ac:spMk id="47" creationId="{11711ECC-7A21-472D-A6E6-F7A3D2A77A37}"/>
          </ac:spMkLst>
        </pc:spChg>
        <pc:spChg chg="del mod">
          <ac:chgData name="Axel Maille" userId="065ad68c099279a8" providerId="LiveId" clId="{1704061B-775A-644F-A129-F45CDCA9D6B2}" dt="2020-12-11T11:44:49.582" v="306" actId="478"/>
          <ac:spMkLst>
            <pc:docMk/>
            <pc:sldMk cId="245574157" sldId="256"/>
            <ac:spMk id="48" creationId="{BDA474A1-CD07-4054-8D56-8F265DD2BDC1}"/>
          </ac:spMkLst>
        </pc:spChg>
        <pc:spChg chg="mod">
          <ac:chgData name="Axel Maille" userId="065ad68c099279a8" providerId="LiveId" clId="{1704061B-775A-644F-A129-F45CDCA9D6B2}" dt="2020-12-11T11:45:06.832" v="308"/>
          <ac:spMkLst>
            <pc:docMk/>
            <pc:sldMk cId="245574157" sldId="256"/>
            <ac:spMk id="50" creationId="{863B18E1-11C1-4967-A8A1-E88B72AAE313}"/>
          </ac:spMkLst>
        </pc:spChg>
        <pc:spChg chg="mod">
          <ac:chgData name="Axel Maille" userId="065ad68c099279a8" providerId="LiveId" clId="{1704061B-775A-644F-A129-F45CDCA9D6B2}" dt="2020-12-11T11:45:15.907" v="323" actId="20577"/>
          <ac:spMkLst>
            <pc:docMk/>
            <pc:sldMk cId="245574157" sldId="256"/>
            <ac:spMk id="51" creationId="{EA3F9859-2A7E-4721-8EC4-7C6210A0803D}"/>
          </ac:spMkLst>
        </pc:spChg>
        <pc:spChg chg="mod">
          <ac:chgData name="Axel Maille" userId="065ad68c099279a8" providerId="LiveId" clId="{1704061B-775A-644F-A129-F45CDCA9D6B2}" dt="2020-12-11T11:45:11.435" v="319" actId="20577"/>
          <ac:spMkLst>
            <pc:docMk/>
            <pc:sldMk cId="245574157" sldId="256"/>
            <ac:spMk id="52" creationId="{4F4CC155-0525-44F5-BD88-7E92B5760F03}"/>
          </ac:spMkLst>
        </pc:spChg>
        <pc:spChg chg="del mod">
          <ac:chgData name="Axel Maille" userId="065ad68c099279a8" providerId="LiveId" clId="{1704061B-775A-644F-A129-F45CDCA9D6B2}" dt="2020-12-11T11:45:22.334" v="328" actId="478"/>
          <ac:spMkLst>
            <pc:docMk/>
            <pc:sldMk cId="245574157" sldId="256"/>
            <ac:spMk id="53" creationId="{D4B20BD6-D8AD-4592-82CD-A9EF520ADF27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55" creationId="{F85D3D2B-9A7D-457B-8236-070645FD150E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56" creationId="{83F653BA-D10C-4679-B8D5-E4AB453097EC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57" creationId="{96DA06C2-089A-470E-A8F1-9FAC1E6AD730}"/>
          </ac:spMkLst>
        </pc:spChg>
        <pc:spChg chg="mod">
          <ac:chgData name="Axel Maille" userId="065ad68c099279a8" providerId="LiveId" clId="{1704061B-775A-644F-A129-F45CDCA9D6B2}" dt="2020-12-11T11:38:28.001" v="38" actId="2710"/>
          <ac:spMkLst>
            <pc:docMk/>
            <pc:sldMk cId="245574157" sldId="256"/>
            <ac:spMk id="58" creationId="{450F75B9-4F23-41D2-9C50-DB89D17C55A8}"/>
          </ac:spMkLst>
        </pc:spChg>
        <pc:spChg chg="mod">
          <ac:chgData name="Axel Maille" userId="065ad68c099279a8" providerId="LiveId" clId="{1704061B-775A-644F-A129-F45CDCA9D6B2}" dt="2020-12-11T12:04:32.307" v="1038" actId="207"/>
          <ac:spMkLst>
            <pc:docMk/>
            <pc:sldMk cId="245574157" sldId="256"/>
            <ac:spMk id="63" creationId="{2601DCBD-B9BF-4E33-A2AB-C14E12C4F2CE}"/>
          </ac:spMkLst>
        </pc:spChg>
        <pc:spChg chg="mod">
          <ac:chgData name="Axel Maille" userId="065ad68c099279a8" providerId="LiveId" clId="{1704061B-775A-644F-A129-F45CDCA9D6B2}" dt="2020-12-11T11:53:43.044" v="728" actId="20577"/>
          <ac:spMkLst>
            <pc:docMk/>
            <pc:sldMk cId="245574157" sldId="256"/>
            <ac:spMk id="69" creationId="{BEBF502E-47D3-4AA2-82A1-F6087A113A20}"/>
          </ac:spMkLst>
        </pc:spChg>
        <pc:spChg chg="mod">
          <ac:chgData name="Axel Maille" userId="065ad68c099279a8" providerId="LiveId" clId="{1704061B-775A-644F-A129-F45CDCA9D6B2}" dt="2020-12-11T11:53:38.707" v="725"/>
          <ac:spMkLst>
            <pc:docMk/>
            <pc:sldMk cId="245574157" sldId="256"/>
            <ac:spMk id="70" creationId="{7F72871C-F474-4D85-80FB-5B7B39E854FC}"/>
          </ac:spMkLst>
        </pc:spChg>
        <pc:spChg chg="del mod">
          <ac:chgData name="Axel Maille" userId="065ad68c099279a8" providerId="LiveId" clId="{1704061B-775A-644F-A129-F45CDCA9D6B2}" dt="2020-12-11T11:54:45.541" v="813" actId="478"/>
          <ac:spMkLst>
            <pc:docMk/>
            <pc:sldMk cId="245574157" sldId="256"/>
            <ac:spMk id="71" creationId="{F5836B82-6834-4FD8-8222-E9217E6D8F65}"/>
          </ac:spMkLst>
        </pc:spChg>
        <pc:spChg chg="mod">
          <ac:chgData name="Axel Maille" userId="065ad68c099279a8" providerId="LiveId" clId="{1704061B-775A-644F-A129-F45CDCA9D6B2}" dt="2020-12-11T12:06:13.191" v="1085" actId="207"/>
          <ac:spMkLst>
            <pc:docMk/>
            <pc:sldMk cId="245574157" sldId="256"/>
            <ac:spMk id="72" creationId="{D578A2C3-D6AB-4961-9D6B-838386D38B97}"/>
          </ac:spMkLst>
        </pc:spChg>
        <pc:spChg chg="mod">
          <ac:chgData name="Axel Maille" userId="065ad68c099279a8" providerId="LiveId" clId="{1704061B-775A-644F-A129-F45CDCA9D6B2}" dt="2020-12-11T12:06:07.993" v="1084" actId="207"/>
          <ac:spMkLst>
            <pc:docMk/>
            <pc:sldMk cId="245574157" sldId="256"/>
            <ac:spMk id="73" creationId="{0F24A90E-0A96-43F9-9F3F-6B83B3ACB6BD}"/>
          </ac:spMkLst>
        </pc:spChg>
        <pc:spChg chg="del mod">
          <ac:chgData name="Axel Maille" userId="065ad68c099279a8" providerId="LiveId" clId="{1704061B-775A-644F-A129-F45CDCA9D6B2}" dt="2020-12-11T11:54:47.670" v="814" actId="478"/>
          <ac:spMkLst>
            <pc:docMk/>
            <pc:sldMk cId="245574157" sldId="256"/>
            <ac:spMk id="74" creationId="{5696F31D-1F54-4806-BB96-9A5BAA193F01}"/>
          </ac:spMkLst>
        </pc:spChg>
        <pc:spChg chg="mod">
          <ac:chgData name="Axel Maille" userId="065ad68c099279a8" providerId="LiveId" clId="{1704061B-775A-644F-A129-F45CDCA9D6B2}" dt="2020-12-11T12:05:59.012" v="1081" actId="208"/>
          <ac:spMkLst>
            <pc:docMk/>
            <pc:sldMk cId="245574157" sldId="256"/>
            <ac:spMk id="78" creationId="{B770B276-8B08-4802-A671-6F1CE4DA562F}"/>
          </ac:spMkLst>
        </pc:spChg>
        <pc:spChg chg="mod">
          <ac:chgData name="Axel Maille" userId="065ad68c099279a8" providerId="LiveId" clId="{1704061B-775A-644F-A129-F45CDCA9D6B2}" dt="2020-12-11T11:59:59.542" v="939" actId="1037"/>
          <ac:spMkLst>
            <pc:docMk/>
            <pc:sldMk cId="245574157" sldId="256"/>
            <ac:spMk id="86" creationId="{72B8F701-B24E-4140-85F6-C8461633CADC}"/>
          </ac:spMkLst>
        </pc:spChg>
        <pc:spChg chg="mod">
          <ac:chgData name="Axel Maille" userId="065ad68c099279a8" providerId="LiveId" clId="{1704061B-775A-644F-A129-F45CDCA9D6B2}" dt="2020-12-11T11:59:59.542" v="939" actId="1037"/>
          <ac:spMkLst>
            <pc:docMk/>
            <pc:sldMk cId="245574157" sldId="256"/>
            <ac:spMk id="92" creationId="{11CF73B9-3FB0-4478-B9D0-3509334B1601}"/>
          </ac:spMkLst>
        </pc:spChg>
        <pc:spChg chg="mod">
          <ac:chgData name="Axel Maille" userId="065ad68c099279a8" providerId="LiveId" clId="{1704061B-775A-644F-A129-F45CDCA9D6B2}" dt="2020-12-11T11:59:59.542" v="939" actId="1037"/>
          <ac:spMkLst>
            <pc:docMk/>
            <pc:sldMk cId="245574157" sldId="256"/>
            <ac:spMk id="93" creationId="{AED25E0C-259A-4318-A375-6CA71956518B}"/>
          </ac:spMkLst>
        </pc:spChg>
        <pc:spChg chg="mod">
          <ac:chgData name="Axel Maille" userId="065ad68c099279a8" providerId="LiveId" clId="{1704061B-775A-644F-A129-F45CDCA9D6B2}" dt="2020-12-11T11:59:59.542" v="939" actId="1037"/>
          <ac:spMkLst>
            <pc:docMk/>
            <pc:sldMk cId="245574157" sldId="256"/>
            <ac:spMk id="94" creationId="{F848F8A7-E718-422B-92C0-80444080A290}"/>
          </ac:spMkLst>
        </pc:spChg>
        <pc:spChg chg="mod">
          <ac:chgData name="Axel Maille" userId="065ad68c099279a8" providerId="LiveId" clId="{1704061B-775A-644F-A129-F45CDCA9D6B2}" dt="2020-12-11T11:59:59.542" v="939" actId="1037"/>
          <ac:spMkLst>
            <pc:docMk/>
            <pc:sldMk cId="245574157" sldId="256"/>
            <ac:spMk id="95" creationId="{FF4094D0-2EF7-4B7A-9E9E-A6FB1F71E02F}"/>
          </ac:spMkLst>
        </pc:spChg>
        <pc:spChg chg="del mod">
          <ac:chgData name="Axel Maille" userId="065ad68c099279a8" providerId="LiveId" clId="{1704061B-775A-644F-A129-F45CDCA9D6B2}" dt="2020-12-11T11:47:13.855" v="399" actId="478"/>
          <ac:spMkLst>
            <pc:docMk/>
            <pc:sldMk cId="245574157" sldId="256"/>
            <ac:spMk id="96" creationId="{C756C271-D997-4E3C-AE6E-CB78BD8E7C0B}"/>
          </ac:spMkLst>
        </pc:spChg>
        <pc:spChg chg="mod">
          <ac:chgData name="Axel Maille" userId="065ad68c099279a8" providerId="LiveId" clId="{1704061B-775A-644F-A129-F45CDCA9D6B2}" dt="2020-12-11T12:06:18.349" v="1086" actId="207"/>
          <ac:spMkLst>
            <pc:docMk/>
            <pc:sldMk cId="245574157" sldId="256"/>
            <ac:spMk id="99" creationId="{650E81CA-452B-47DC-A31A-729B902035EB}"/>
          </ac:spMkLst>
        </pc:spChg>
        <pc:spChg chg="mod">
          <ac:chgData name="Axel Maille" userId="065ad68c099279a8" providerId="LiveId" clId="{1704061B-775A-644F-A129-F45CDCA9D6B2}" dt="2020-12-11T12:06:19.119" v="1087" actId="207"/>
          <ac:spMkLst>
            <pc:docMk/>
            <pc:sldMk cId="245574157" sldId="256"/>
            <ac:spMk id="101" creationId="{3D856D0C-7E76-47F8-88F2-609F1418811E}"/>
          </ac:spMkLst>
        </pc:spChg>
        <pc:spChg chg="mod">
          <ac:chgData name="Axel Maille" userId="065ad68c099279a8" providerId="LiveId" clId="{1704061B-775A-644F-A129-F45CDCA9D6B2}" dt="2020-12-11T12:06:19.723" v="1088" actId="207"/>
          <ac:spMkLst>
            <pc:docMk/>
            <pc:sldMk cId="245574157" sldId="256"/>
            <ac:spMk id="103" creationId="{EF430641-9411-4F55-9E7A-9D41F3C02981}"/>
          </ac:spMkLst>
        </pc:spChg>
        <pc:spChg chg="mod">
          <ac:chgData name="Axel Maille" userId="065ad68c099279a8" providerId="LiveId" clId="{1704061B-775A-644F-A129-F45CDCA9D6B2}" dt="2020-12-11T12:06:20.335" v="1089" actId="207"/>
          <ac:spMkLst>
            <pc:docMk/>
            <pc:sldMk cId="245574157" sldId="256"/>
            <ac:spMk id="105" creationId="{066C6BC3-6C4C-4ECD-938A-551B9107697E}"/>
          </ac:spMkLst>
        </pc:spChg>
        <pc:spChg chg="mod">
          <ac:chgData name="Axel Maille" userId="065ad68c099279a8" providerId="LiveId" clId="{1704061B-775A-644F-A129-F45CDCA9D6B2}" dt="2020-12-11T12:06:20.930" v="1090" actId="207"/>
          <ac:spMkLst>
            <pc:docMk/>
            <pc:sldMk cId="245574157" sldId="256"/>
            <ac:spMk id="107" creationId="{6BB60E78-52A7-4E66-8E2D-B4A496D0550F}"/>
          </ac:spMkLst>
        </pc:spChg>
        <pc:spChg chg="del mod">
          <ac:chgData name="Axel Maille" userId="065ad68c099279a8" providerId="LiveId" clId="{1704061B-775A-644F-A129-F45CDCA9D6B2}" dt="2020-12-11T11:47:13.855" v="399" actId="478"/>
          <ac:spMkLst>
            <pc:docMk/>
            <pc:sldMk cId="245574157" sldId="256"/>
            <ac:spMk id="109" creationId="{E7DD7E64-C515-4BCF-A894-6E4CF1D0510C}"/>
          </ac:spMkLst>
        </pc:spChg>
        <pc:spChg chg="mod">
          <ac:chgData name="Axel Maille" userId="065ad68c099279a8" providerId="LiveId" clId="{1704061B-775A-644F-A129-F45CDCA9D6B2}" dt="2020-12-11T12:05:40.781" v="1068" actId="208"/>
          <ac:spMkLst>
            <pc:docMk/>
            <pc:sldMk cId="245574157" sldId="256"/>
            <ac:spMk id="111" creationId="{98A6F2CA-BAF1-4B54-9E61-6F69ADDB341F}"/>
          </ac:spMkLst>
        </pc:spChg>
        <pc:spChg chg="mod">
          <ac:chgData name="Axel Maille" userId="065ad68c099279a8" providerId="LiveId" clId="{1704061B-775A-644F-A129-F45CDCA9D6B2}" dt="2020-12-11T11:59:59.542" v="939" actId="1037"/>
          <ac:spMkLst>
            <pc:docMk/>
            <pc:sldMk cId="245574157" sldId="256"/>
            <ac:spMk id="113" creationId="{DFA41024-3666-4852-9C1D-AC836B892702}"/>
          </ac:spMkLst>
        </pc:spChg>
        <pc:spChg chg="mod">
          <ac:chgData name="Axel Maille" userId="065ad68c099279a8" providerId="LiveId" clId="{1704061B-775A-644F-A129-F45CDCA9D6B2}" dt="2020-12-11T11:59:59.542" v="939" actId="1037"/>
          <ac:spMkLst>
            <pc:docMk/>
            <pc:sldMk cId="245574157" sldId="256"/>
            <ac:spMk id="114" creationId="{65DBA9D2-34B8-4DB8-B977-07E3B9384526}"/>
          </ac:spMkLst>
        </pc:spChg>
        <pc:spChg chg="mod">
          <ac:chgData name="Axel Maille" userId="065ad68c099279a8" providerId="LiveId" clId="{1704061B-775A-644F-A129-F45CDCA9D6B2}" dt="2020-12-11T11:59:59.542" v="939" actId="1037"/>
          <ac:spMkLst>
            <pc:docMk/>
            <pc:sldMk cId="245574157" sldId="256"/>
            <ac:spMk id="115" creationId="{26589D53-7958-4CAF-AD77-A21787725D02}"/>
          </ac:spMkLst>
        </pc:spChg>
        <pc:spChg chg="mod">
          <ac:chgData name="Axel Maille" userId="065ad68c099279a8" providerId="LiveId" clId="{1704061B-775A-644F-A129-F45CDCA9D6B2}" dt="2020-12-11T12:06:22.019" v="1091" actId="207"/>
          <ac:spMkLst>
            <pc:docMk/>
            <pc:sldMk cId="245574157" sldId="256"/>
            <ac:spMk id="118" creationId="{D107BB93-C91A-4B58-9427-D6CD61AEDBC1}"/>
          </ac:spMkLst>
        </pc:spChg>
        <pc:spChg chg="mod">
          <ac:chgData name="Axel Maille" userId="065ad68c099279a8" providerId="LiveId" clId="{1704061B-775A-644F-A129-F45CDCA9D6B2}" dt="2020-12-11T12:06:22.817" v="1092" actId="207"/>
          <ac:spMkLst>
            <pc:docMk/>
            <pc:sldMk cId="245574157" sldId="256"/>
            <ac:spMk id="120" creationId="{7FC775C5-7921-4ED8-B610-89D8B58C681B}"/>
          </ac:spMkLst>
        </pc:spChg>
        <pc:spChg chg="mod">
          <ac:chgData name="Axel Maille" userId="065ad68c099279a8" providerId="LiveId" clId="{1704061B-775A-644F-A129-F45CDCA9D6B2}" dt="2020-12-11T12:06:26.454" v="1095" actId="208"/>
          <ac:spMkLst>
            <pc:docMk/>
            <pc:sldMk cId="245574157" sldId="256"/>
            <ac:spMk id="122" creationId="{46AECF5F-012A-4CB1-9F92-A1C4BF0954FD}"/>
          </ac:spMkLst>
        </pc:spChg>
        <pc:spChg chg="mod">
          <ac:chgData name="Axel Maille" userId="065ad68c099279a8" providerId="LiveId" clId="{1704061B-775A-644F-A129-F45CDCA9D6B2}" dt="2020-12-11T12:04:46.155" v="1047" actId="207"/>
          <ac:spMkLst>
            <pc:docMk/>
            <pc:sldMk cId="245574157" sldId="256"/>
            <ac:spMk id="123" creationId="{98A6F2CA-BAF1-4B54-9E61-6F69ADDB341F}"/>
          </ac:spMkLst>
        </pc:spChg>
        <pc:spChg chg="mod">
          <ac:chgData name="Axel Maille" userId="065ad68c099279a8" providerId="LiveId" clId="{1704061B-775A-644F-A129-F45CDCA9D6B2}" dt="2020-12-11T12:00:27.351" v="941" actId="1076"/>
          <ac:spMkLst>
            <pc:docMk/>
            <pc:sldMk cId="245574157" sldId="256"/>
            <ac:spMk id="125" creationId="{DFA41024-3666-4852-9C1D-AC836B892702}"/>
          </ac:spMkLst>
        </pc:spChg>
        <pc:spChg chg="del mod">
          <ac:chgData name="Axel Maille" userId="065ad68c099279a8" providerId="LiveId" clId="{1704061B-775A-644F-A129-F45CDCA9D6B2}" dt="2020-12-11T11:52:35.389" v="611" actId="478"/>
          <ac:spMkLst>
            <pc:docMk/>
            <pc:sldMk cId="245574157" sldId="256"/>
            <ac:spMk id="128" creationId="{DFA41024-3666-4852-9C1D-AC836B892702}"/>
          </ac:spMkLst>
        </pc:spChg>
        <pc:spChg chg="mod">
          <ac:chgData name="Axel Maille" userId="065ad68c099279a8" providerId="LiveId" clId="{1704061B-775A-644F-A129-F45CDCA9D6B2}" dt="2020-12-11T12:04:42.986" v="1045" actId="207"/>
          <ac:spMkLst>
            <pc:docMk/>
            <pc:sldMk cId="245574157" sldId="256"/>
            <ac:spMk id="130" creationId="{98A6F2CA-BAF1-4B54-9E61-6F69ADDB341F}"/>
          </ac:spMkLst>
        </pc:spChg>
        <pc:spChg chg="mod">
          <ac:chgData name="Axel Maille" userId="065ad68c099279a8" providerId="LiveId" clId="{1704061B-775A-644F-A129-F45CDCA9D6B2}" dt="2020-12-11T12:06:35.993" v="1099" actId="207"/>
          <ac:spMkLst>
            <pc:docMk/>
            <pc:sldMk cId="245574157" sldId="256"/>
            <ac:spMk id="132" creationId="{4A394943-41DE-49BE-9033-BF2D4D81B78E}"/>
          </ac:spMkLst>
        </pc:spChg>
        <pc:spChg chg="del mod">
          <ac:chgData name="Axel Maille" userId="065ad68c099279a8" providerId="LiveId" clId="{1704061B-775A-644F-A129-F45CDCA9D6B2}" dt="2020-12-11T11:39:56.091" v="67" actId="478"/>
          <ac:spMkLst>
            <pc:docMk/>
            <pc:sldMk cId="245574157" sldId="256"/>
            <ac:spMk id="133" creationId="{4A394943-41DE-49BE-9033-BF2D4D81B78E}"/>
          </ac:spMkLst>
        </pc:spChg>
        <pc:spChg chg="mod">
          <ac:chgData name="Axel Maille" userId="065ad68c099279a8" providerId="LiveId" clId="{1704061B-775A-644F-A129-F45CDCA9D6B2}" dt="2020-12-11T11:42:14.421" v="239"/>
          <ac:spMkLst>
            <pc:docMk/>
            <pc:sldMk cId="245574157" sldId="256"/>
            <ac:spMk id="134" creationId="{B44F3A5D-2F1C-5245-A516-5A13118DBE94}"/>
          </ac:spMkLst>
        </pc:spChg>
        <pc:spChg chg="mod">
          <ac:chgData name="Axel Maille" userId="065ad68c099279a8" providerId="LiveId" clId="{1704061B-775A-644F-A129-F45CDCA9D6B2}" dt="2020-12-11T11:42:14.421" v="239"/>
          <ac:spMkLst>
            <pc:docMk/>
            <pc:sldMk cId="245574157" sldId="256"/>
            <ac:spMk id="135" creationId="{D49AD1C3-2860-C644-AE86-D8DE14F5C5B4}"/>
          </ac:spMkLst>
        </pc:spChg>
        <pc:spChg chg="mod">
          <ac:chgData name="Axel Maille" userId="065ad68c099279a8" providerId="LiveId" clId="{1704061B-775A-644F-A129-F45CDCA9D6B2}" dt="2020-12-11T11:42:14.421" v="239"/>
          <ac:spMkLst>
            <pc:docMk/>
            <pc:sldMk cId="245574157" sldId="256"/>
            <ac:spMk id="136" creationId="{0ED36EC9-16E2-8845-91C7-FAE588C729F0}"/>
          </ac:spMkLst>
        </pc:spChg>
        <pc:spChg chg="mod">
          <ac:chgData name="Axel Maille" userId="065ad68c099279a8" providerId="LiveId" clId="{1704061B-775A-644F-A129-F45CDCA9D6B2}" dt="2020-12-11T11:42:14.421" v="239"/>
          <ac:spMkLst>
            <pc:docMk/>
            <pc:sldMk cId="245574157" sldId="256"/>
            <ac:spMk id="137" creationId="{ECBAAE04-74D9-FC4A-A6D1-A27089B87A41}"/>
          </ac:spMkLst>
        </pc:spChg>
        <pc:spChg chg="add mod">
          <ac:chgData name="Axel Maille" userId="065ad68c099279a8" providerId="LiveId" clId="{1704061B-775A-644F-A129-F45CDCA9D6B2}" dt="2020-12-11T12:04:48.671" v="1049" actId="207"/>
          <ac:spMkLst>
            <pc:docMk/>
            <pc:sldMk cId="245574157" sldId="256"/>
            <ac:spMk id="138" creationId="{79C0AECB-4C80-514B-99E0-5867FBFA6CA0}"/>
          </ac:spMkLst>
        </pc:spChg>
        <pc:spChg chg="add mod">
          <ac:chgData name="Axel Maille" userId="065ad68c099279a8" providerId="LiveId" clId="{1704061B-775A-644F-A129-F45CDCA9D6B2}" dt="2020-12-11T12:04:52.346" v="1052" actId="207"/>
          <ac:spMkLst>
            <pc:docMk/>
            <pc:sldMk cId="245574157" sldId="256"/>
            <ac:spMk id="139" creationId="{6D8C87C1-65EB-B04B-A56F-528ECB445A1F}"/>
          </ac:spMkLst>
        </pc:spChg>
        <pc:spChg chg="add mod">
          <ac:chgData name="Axel Maille" userId="065ad68c099279a8" providerId="LiveId" clId="{1704061B-775A-644F-A129-F45CDCA9D6B2}" dt="2020-12-11T12:02:40.016" v="1021" actId="1036"/>
          <ac:spMkLst>
            <pc:docMk/>
            <pc:sldMk cId="245574157" sldId="256"/>
            <ac:spMk id="140" creationId="{EC57BFD0-E41E-974B-B924-4738631FEC75}"/>
          </ac:spMkLst>
        </pc:spChg>
        <pc:spChg chg="add mod">
          <ac:chgData name="Axel Maille" userId="065ad68c099279a8" providerId="LiveId" clId="{1704061B-775A-644F-A129-F45CDCA9D6B2}" dt="2020-12-11T12:02:40.016" v="1021" actId="1036"/>
          <ac:spMkLst>
            <pc:docMk/>
            <pc:sldMk cId="245574157" sldId="256"/>
            <ac:spMk id="141" creationId="{2C5243C3-791D-604F-B05B-611E9AE65646}"/>
          </ac:spMkLst>
        </pc:spChg>
        <pc:spChg chg="add mod">
          <ac:chgData name="Axel Maille" userId="065ad68c099279a8" providerId="LiveId" clId="{1704061B-775A-644F-A129-F45CDCA9D6B2}" dt="2020-12-11T12:04:47.393" v="1048" actId="207"/>
          <ac:spMkLst>
            <pc:docMk/>
            <pc:sldMk cId="245574157" sldId="256"/>
            <ac:spMk id="142" creationId="{EA733C09-1CF3-F844-A936-715981CDD226}"/>
          </ac:spMkLst>
        </pc:spChg>
        <pc:spChg chg="add mod">
          <ac:chgData name="Axel Maille" userId="065ad68c099279a8" providerId="LiveId" clId="{1704061B-775A-644F-A129-F45CDCA9D6B2}" dt="2020-12-11T12:04:53.663" v="1053" actId="207"/>
          <ac:spMkLst>
            <pc:docMk/>
            <pc:sldMk cId="245574157" sldId="256"/>
            <ac:spMk id="143" creationId="{43A17A2E-8337-CE49-BB1F-EFF178E29C0F}"/>
          </ac:spMkLst>
        </pc:spChg>
        <pc:spChg chg="add mod">
          <ac:chgData name="Axel Maille" userId="065ad68c099279a8" providerId="LiveId" clId="{1704061B-775A-644F-A129-F45CDCA9D6B2}" dt="2020-12-11T12:02:40.016" v="1021" actId="1036"/>
          <ac:spMkLst>
            <pc:docMk/>
            <pc:sldMk cId="245574157" sldId="256"/>
            <ac:spMk id="144" creationId="{AB523A27-348F-044E-8086-87ACA0C4C49C}"/>
          </ac:spMkLst>
        </pc:spChg>
        <pc:spChg chg="add mod">
          <ac:chgData name="Axel Maille" userId="065ad68c099279a8" providerId="LiveId" clId="{1704061B-775A-644F-A129-F45CDCA9D6B2}" dt="2020-12-11T12:02:40.016" v="1021" actId="1036"/>
          <ac:spMkLst>
            <pc:docMk/>
            <pc:sldMk cId="245574157" sldId="256"/>
            <ac:spMk id="145" creationId="{3AA32B13-A6D9-DB4B-BCF8-B061777A1BCC}"/>
          </ac:spMkLst>
        </pc:spChg>
        <pc:spChg chg="add mod">
          <ac:chgData name="Axel Maille" userId="065ad68c099279a8" providerId="LiveId" clId="{1704061B-775A-644F-A129-F45CDCA9D6B2}" dt="2020-12-11T11:59:59.542" v="939" actId="1037"/>
          <ac:spMkLst>
            <pc:docMk/>
            <pc:sldMk cId="245574157" sldId="256"/>
            <ac:spMk id="146" creationId="{2571554A-D65B-B142-BBD8-B5D951DEE913}"/>
          </ac:spMkLst>
        </pc:spChg>
        <pc:spChg chg="add mod">
          <ac:chgData name="Axel Maille" userId="065ad68c099279a8" providerId="LiveId" clId="{1704061B-775A-644F-A129-F45CDCA9D6B2}" dt="2020-12-11T12:06:24.541" v="1094" actId="207"/>
          <ac:spMkLst>
            <pc:docMk/>
            <pc:sldMk cId="245574157" sldId="256"/>
            <ac:spMk id="148" creationId="{D89E8B36-4B32-264E-802F-99D0A46167BC}"/>
          </ac:spMkLst>
        </pc:spChg>
        <pc:spChg chg="mod">
          <ac:chgData name="Axel Maille" userId="065ad68c099279a8" providerId="LiveId" clId="{1704061B-775A-644F-A129-F45CDCA9D6B2}" dt="2020-12-11T12:04:40.001" v="1043" actId="207"/>
          <ac:spMkLst>
            <pc:docMk/>
            <pc:sldMk cId="245574157" sldId="256"/>
            <ac:spMk id="150" creationId="{FCBC1270-42DA-024A-B3E6-3F98D36A8420}"/>
          </ac:spMkLst>
        </pc:spChg>
        <pc:spChg chg="mod">
          <ac:chgData name="Axel Maille" userId="065ad68c099279a8" providerId="LiveId" clId="{1704061B-775A-644F-A129-F45CDCA9D6B2}" dt="2020-12-11T12:04:44.018" v="1046" actId="207"/>
          <ac:spMkLst>
            <pc:docMk/>
            <pc:sldMk cId="245574157" sldId="256"/>
            <ac:spMk id="153" creationId="{ACC4DFB0-64F0-D947-AFE0-3E41DA077FE6}"/>
          </ac:spMkLst>
        </pc:spChg>
        <pc:spChg chg="mod">
          <ac:chgData name="Axel Maille" userId="065ad68c099279a8" providerId="LiveId" clId="{1704061B-775A-644F-A129-F45CDCA9D6B2}" dt="2020-12-11T12:06:31.334" v="1097" actId="207"/>
          <ac:spMkLst>
            <pc:docMk/>
            <pc:sldMk cId="245574157" sldId="256"/>
            <ac:spMk id="154" creationId="{BB7B4268-46F2-8547-9D6B-BADE8C97F9ED}"/>
          </ac:spMkLst>
        </pc:spChg>
        <pc:spChg chg="mod">
          <ac:chgData name="Axel Maille" userId="065ad68c099279a8" providerId="LiveId" clId="{1704061B-775A-644F-A129-F45CDCA9D6B2}" dt="2020-12-11T11:58:47.568" v="895" actId="20577"/>
          <ac:spMkLst>
            <pc:docMk/>
            <pc:sldMk cId="245574157" sldId="256"/>
            <ac:spMk id="155" creationId="{F98F29BB-CAE3-494F-A161-87A4C2A80E94}"/>
          </ac:spMkLst>
        </pc:spChg>
        <pc:grpChg chg="mod">
          <ac:chgData name="Axel Maille" userId="065ad68c099279a8" providerId="LiveId" clId="{1704061B-775A-644F-A129-F45CDCA9D6B2}" dt="2020-12-11T12:02:40.016" v="1021" actId="1036"/>
          <ac:grpSpMkLst>
            <pc:docMk/>
            <pc:sldMk cId="245574157" sldId="256"/>
            <ac:grpSpMk id="23" creationId="{6BA5B54B-1677-482C-B732-5FCDC3CC69C6}"/>
          </ac:grpSpMkLst>
        </pc:grpChg>
        <pc:grpChg chg="mod">
          <ac:chgData name="Axel Maille" userId="065ad68c099279a8" providerId="LiveId" clId="{1704061B-775A-644F-A129-F45CDCA9D6B2}" dt="2020-12-11T12:02:40.016" v="1021" actId="1036"/>
          <ac:grpSpMkLst>
            <pc:docMk/>
            <pc:sldMk cId="245574157" sldId="256"/>
            <ac:grpSpMk id="26" creationId="{C2F7821E-5814-48E6-9D90-B31DB0AEC4B1}"/>
          </ac:grpSpMkLst>
        </pc:grpChg>
        <pc:grpChg chg="del">
          <ac:chgData name="Axel Maille" userId="065ad68c099279a8" providerId="LiveId" clId="{1704061B-775A-644F-A129-F45CDCA9D6B2}" dt="2020-12-11T11:41:06.916" v="189" actId="478"/>
          <ac:grpSpMkLst>
            <pc:docMk/>
            <pc:sldMk cId="245574157" sldId="256"/>
            <ac:grpSpMk id="31" creationId="{59FD0390-5716-4FE8-AF4B-AB1C559D4902}"/>
          </ac:grpSpMkLst>
        </pc:grpChg>
        <pc:grpChg chg="del">
          <ac:chgData name="Axel Maille" userId="065ad68c099279a8" providerId="LiveId" clId="{1704061B-775A-644F-A129-F45CDCA9D6B2}" dt="2020-12-11T11:41:08.915" v="190" actId="478"/>
          <ac:grpSpMkLst>
            <pc:docMk/>
            <pc:sldMk cId="245574157" sldId="256"/>
            <ac:grpSpMk id="36" creationId="{678B5AA9-4640-4E54-B829-18443C40EBAB}"/>
          </ac:grpSpMkLst>
        </pc:grpChg>
        <pc:grpChg chg="del mod">
          <ac:chgData name="Axel Maille" userId="065ad68c099279a8" providerId="LiveId" clId="{1704061B-775A-644F-A129-F45CDCA9D6B2}" dt="2020-12-11T11:56:24.596" v="854" actId="478"/>
          <ac:grpSpMkLst>
            <pc:docMk/>
            <pc:sldMk cId="245574157" sldId="256"/>
            <ac:grpSpMk id="41" creationId="{712504F9-80CD-48BF-B02E-823C1592BA29}"/>
          </ac:grpSpMkLst>
        </pc:grpChg>
        <pc:grpChg chg="mod">
          <ac:chgData name="Axel Maille" userId="065ad68c099279a8" providerId="LiveId" clId="{1704061B-775A-644F-A129-F45CDCA9D6B2}" dt="2020-12-11T11:59:59.542" v="939" actId="1037"/>
          <ac:grpSpMkLst>
            <pc:docMk/>
            <pc:sldMk cId="245574157" sldId="256"/>
            <ac:grpSpMk id="44" creationId="{5EBC9709-433F-47D3-A20A-57F403911630}"/>
          </ac:grpSpMkLst>
        </pc:grpChg>
        <pc:grpChg chg="del mod">
          <ac:chgData name="Axel Maille" userId="065ad68c099279a8" providerId="LiveId" clId="{1704061B-775A-644F-A129-F45CDCA9D6B2}" dt="2020-12-11T11:56:07.756" v="850" actId="478"/>
          <ac:grpSpMkLst>
            <pc:docMk/>
            <pc:sldMk cId="245574157" sldId="256"/>
            <ac:grpSpMk id="49" creationId="{CD2DA747-F69C-46F0-81A1-9E47722EF3BE}"/>
          </ac:grpSpMkLst>
        </pc:grpChg>
        <pc:grpChg chg="del">
          <ac:chgData name="Axel Maille" userId="065ad68c099279a8" providerId="LiveId" clId="{1704061B-775A-644F-A129-F45CDCA9D6B2}" dt="2020-12-11T11:39:50.916" v="66" actId="478"/>
          <ac:grpSpMkLst>
            <pc:docMk/>
            <pc:sldMk cId="245574157" sldId="256"/>
            <ac:grpSpMk id="54" creationId="{4F2BFF23-F8BE-48F2-A6DA-D5C452A686E5}"/>
          </ac:grpSpMkLst>
        </pc:grpChg>
        <pc:grpChg chg="mod">
          <ac:chgData name="Axel Maille" userId="065ad68c099279a8" providerId="LiveId" clId="{1704061B-775A-644F-A129-F45CDCA9D6B2}" dt="2020-12-11T12:02:30.809" v="1000" actId="1038"/>
          <ac:grpSpMkLst>
            <pc:docMk/>
            <pc:sldMk cId="245574157" sldId="256"/>
            <ac:grpSpMk id="61" creationId="{CD2892DB-39F8-4283-9035-7776CC885051}"/>
          </ac:grpSpMkLst>
        </pc:grpChg>
        <pc:grpChg chg="mod">
          <ac:chgData name="Axel Maille" userId="065ad68c099279a8" providerId="LiveId" clId="{1704061B-775A-644F-A129-F45CDCA9D6B2}" dt="2020-12-11T11:59:59.542" v="939" actId="1037"/>
          <ac:grpSpMkLst>
            <pc:docMk/>
            <pc:sldMk cId="245574157" sldId="256"/>
            <ac:grpSpMk id="62" creationId="{514A54A1-E00F-442D-B099-D669975CD07D}"/>
          </ac:grpSpMkLst>
        </pc:grpChg>
        <pc:grpChg chg="mod">
          <ac:chgData name="Axel Maille" userId="065ad68c099279a8" providerId="LiveId" clId="{1704061B-775A-644F-A129-F45CDCA9D6B2}" dt="2020-12-11T11:59:59.542" v="939" actId="1037"/>
          <ac:grpSpMkLst>
            <pc:docMk/>
            <pc:sldMk cId="245574157" sldId="256"/>
            <ac:grpSpMk id="67" creationId="{89B76BDE-7982-4C1C-94F1-10AE05E34C27}"/>
          </ac:grpSpMkLst>
        </pc:grpChg>
        <pc:grpChg chg="mod">
          <ac:chgData name="Axel Maille" userId="065ad68c099279a8" providerId="LiveId" clId="{1704061B-775A-644F-A129-F45CDCA9D6B2}" dt="2020-12-11T11:59:59.542" v="939" actId="1037"/>
          <ac:grpSpMkLst>
            <pc:docMk/>
            <pc:sldMk cId="245574157" sldId="256"/>
            <ac:grpSpMk id="77" creationId="{CEAE7CEA-9579-448D-98CC-CDBA903A0F58}"/>
          </ac:grpSpMkLst>
        </pc:grpChg>
        <pc:grpChg chg="mod">
          <ac:chgData name="Axel Maille" userId="065ad68c099279a8" providerId="LiveId" clId="{1704061B-775A-644F-A129-F45CDCA9D6B2}" dt="2020-12-11T11:59:59.542" v="939" actId="1037"/>
          <ac:grpSpMkLst>
            <pc:docMk/>
            <pc:sldMk cId="245574157" sldId="256"/>
            <ac:grpSpMk id="110" creationId="{FE45EC16-8217-4789-BAC0-9204B414BDE9}"/>
          </ac:grpSpMkLst>
        </pc:grpChg>
        <pc:grpChg chg="mod">
          <ac:chgData name="Axel Maille" userId="065ad68c099279a8" providerId="LiveId" clId="{1704061B-775A-644F-A129-F45CDCA9D6B2}" dt="2020-12-11T12:00:27.351" v="941" actId="1076"/>
          <ac:grpSpMkLst>
            <pc:docMk/>
            <pc:sldMk cId="245574157" sldId="256"/>
            <ac:grpSpMk id="116" creationId="{FE45EC16-8217-4789-BAC0-9204B414BDE9}"/>
          </ac:grpSpMkLst>
        </pc:grpChg>
        <pc:grpChg chg="add del mod">
          <ac:chgData name="Axel Maille" userId="065ad68c099279a8" providerId="LiveId" clId="{1704061B-775A-644F-A129-F45CDCA9D6B2}" dt="2020-12-11T11:42:15.088" v="240"/>
          <ac:grpSpMkLst>
            <pc:docMk/>
            <pc:sldMk cId="245574157" sldId="256"/>
            <ac:grpSpMk id="127" creationId="{4B69919E-C7D5-1A4A-B66E-D241BD1AB97E}"/>
          </ac:grpSpMkLst>
        </pc:grpChg>
        <pc:grpChg chg="mod">
          <ac:chgData name="Axel Maille" userId="065ad68c099279a8" providerId="LiveId" clId="{1704061B-775A-644F-A129-F45CDCA9D6B2}" dt="2020-12-11T11:59:59.542" v="939" actId="1037"/>
          <ac:grpSpMkLst>
            <pc:docMk/>
            <pc:sldMk cId="245574157" sldId="256"/>
            <ac:grpSpMk id="129" creationId="{FE45EC16-8217-4789-BAC0-9204B414BDE9}"/>
          </ac:grpSpMkLst>
        </pc:grpChg>
        <pc:grpChg chg="add mod">
          <ac:chgData name="Axel Maille" userId="065ad68c099279a8" providerId="LiveId" clId="{1704061B-775A-644F-A129-F45CDCA9D6B2}" dt="2020-12-11T11:59:59.542" v="939" actId="1037"/>
          <ac:grpSpMkLst>
            <pc:docMk/>
            <pc:sldMk cId="245574157" sldId="256"/>
            <ac:grpSpMk id="149" creationId="{2C79AFAC-2CAD-1E40-A6DA-C8FA70874116}"/>
          </ac:grpSpMkLst>
        </pc:grpChg>
        <pc:grpChg chg="add mod">
          <ac:chgData name="Axel Maille" userId="065ad68c099279a8" providerId="LiveId" clId="{1704061B-775A-644F-A129-F45CDCA9D6B2}" dt="2020-12-11T11:59:59.542" v="939" actId="1037"/>
          <ac:grpSpMkLst>
            <pc:docMk/>
            <pc:sldMk cId="245574157" sldId="256"/>
            <ac:grpSpMk id="152" creationId="{13A28D27-720C-5742-8FE8-2598208ADC10}"/>
          </ac:grpSpMkLst>
        </pc:grpChg>
        <pc:picChg chg="add mod modCrop">
          <ac:chgData name="Axel Maille" userId="065ad68c099279a8" providerId="LiveId" clId="{1704061B-775A-644F-A129-F45CDCA9D6B2}" dt="2020-12-11T12:03:53.882" v="1033" actId="1076"/>
          <ac:picMkLst>
            <pc:docMk/>
            <pc:sldMk cId="245574157" sldId="256"/>
            <ac:picMk id="68" creationId="{F034A90D-83D1-7B43-89B5-71673E91D1D1}"/>
          </ac:picMkLst>
        </pc:picChg>
        <pc:picChg chg="del">
          <ac:chgData name="Axel Maille" userId="065ad68c099279a8" providerId="LiveId" clId="{1704061B-775A-644F-A129-F45CDCA9D6B2}" dt="2020-12-11T12:03:17.910" v="1023" actId="478"/>
          <ac:picMkLst>
            <pc:docMk/>
            <pc:sldMk cId="245574157" sldId="256"/>
            <ac:picMk id="126" creationId="{00000000-0000-0000-0000-000000000000}"/>
          </ac:picMkLst>
        </pc:picChg>
        <pc:cxnChg chg="mod">
          <ac:chgData name="Axel Maille" userId="065ad68c099279a8" providerId="LiveId" clId="{1704061B-775A-644F-A129-F45CDCA9D6B2}" dt="2020-12-11T12:05:16.922" v="1057" actId="208"/>
          <ac:cxnSpMkLst>
            <pc:docMk/>
            <pc:sldMk cId="245574157" sldId="256"/>
            <ac:cxnSpMk id="21" creationId="{DE74F061-6251-48BF-AFEF-A69360A15E78}"/>
          </ac:cxnSpMkLst>
        </pc:cxnChg>
        <pc:cxnChg chg="mod">
          <ac:chgData name="Axel Maille" userId="065ad68c099279a8" providerId="LiveId" clId="{1704061B-775A-644F-A129-F45CDCA9D6B2}" dt="2020-12-11T12:05:22.973" v="1058" actId="208"/>
          <ac:cxnSpMkLst>
            <pc:docMk/>
            <pc:sldMk cId="245574157" sldId="256"/>
            <ac:cxnSpMk id="25" creationId="{D8AE57C0-0406-4225-9DB3-80751D007193}"/>
          </ac:cxnSpMkLst>
        </pc:cxnChg>
        <pc:cxnChg chg="mod">
          <ac:chgData name="Axel Maille" userId="065ad68c099279a8" providerId="LiveId" clId="{1704061B-775A-644F-A129-F45CDCA9D6B2}" dt="2020-12-11T12:06:04.370" v="1083" actId="208"/>
          <ac:cxnSpMkLst>
            <pc:docMk/>
            <pc:sldMk cId="245574157" sldId="256"/>
            <ac:cxnSpMk id="64" creationId="{3C68F301-8AA9-481A-8396-D68CB72C1B5C}"/>
          </ac:cxnSpMkLst>
        </pc:cxnChg>
        <pc:cxnChg chg="mod">
          <ac:chgData name="Axel Maille" userId="065ad68c099279a8" providerId="LiveId" clId="{1704061B-775A-644F-A129-F45CDCA9D6B2}" dt="2020-12-11T12:06:01.209" v="1082" actId="208"/>
          <ac:cxnSpMkLst>
            <pc:docMk/>
            <pc:sldMk cId="245574157" sldId="256"/>
            <ac:cxnSpMk id="79" creationId="{6CC1A7B1-670B-476F-B37A-4B4A76E52940}"/>
          </ac:cxnSpMkLst>
        </pc:cxnChg>
        <pc:cxnChg chg="mod">
          <ac:chgData name="Axel Maille" userId="065ad68c099279a8" providerId="LiveId" clId="{1704061B-775A-644F-A129-F45CDCA9D6B2}" dt="2020-12-11T12:05:56.873" v="1079" actId="208"/>
          <ac:cxnSpMkLst>
            <pc:docMk/>
            <pc:sldMk cId="245574157" sldId="256"/>
            <ac:cxnSpMk id="98" creationId="{4DF60955-6835-409C-82E3-57439FD837ED}"/>
          </ac:cxnSpMkLst>
        </pc:cxnChg>
        <pc:cxnChg chg="mod">
          <ac:chgData name="Axel Maille" userId="065ad68c099279a8" providerId="LiveId" clId="{1704061B-775A-644F-A129-F45CDCA9D6B2}" dt="2020-12-11T12:05:54.867" v="1077" actId="208"/>
          <ac:cxnSpMkLst>
            <pc:docMk/>
            <pc:sldMk cId="245574157" sldId="256"/>
            <ac:cxnSpMk id="100" creationId="{987D4120-06B6-45FF-AEB2-BB8B9D8BCC64}"/>
          </ac:cxnSpMkLst>
        </pc:cxnChg>
        <pc:cxnChg chg="mod">
          <ac:chgData name="Axel Maille" userId="065ad68c099279a8" providerId="LiveId" clId="{1704061B-775A-644F-A129-F45CDCA9D6B2}" dt="2020-12-11T12:05:51.157" v="1074" actId="208"/>
          <ac:cxnSpMkLst>
            <pc:docMk/>
            <pc:sldMk cId="245574157" sldId="256"/>
            <ac:cxnSpMk id="102" creationId="{557548E8-813B-40D9-B00B-399EF496CC68}"/>
          </ac:cxnSpMkLst>
        </pc:cxnChg>
        <pc:cxnChg chg="mod">
          <ac:chgData name="Axel Maille" userId="065ad68c099279a8" providerId="LiveId" clId="{1704061B-775A-644F-A129-F45CDCA9D6B2}" dt="2020-12-11T12:05:49.769" v="1073" actId="208"/>
          <ac:cxnSpMkLst>
            <pc:docMk/>
            <pc:sldMk cId="245574157" sldId="256"/>
            <ac:cxnSpMk id="104" creationId="{4DA8FBE8-AF2B-48D9-9293-9E6BD39775F6}"/>
          </ac:cxnSpMkLst>
        </pc:cxnChg>
        <pc:cxnChg chg="mod">
          <ac:chgData name="Axel Maille" userId="065ad68c099279a8" providerId="LiveId" clId="{1704061B-775A-644F-A129-F45CDCA9D6B2}" dt="2020-12-11T12:05:46.927" v="1070" actId="208"/>
          <ac:cxnSpMkLst>
            <pc:docMk/>
            <pc:sldMk cId="245574157" sldId="256"/>
            <ac:cxnSpMk id="106" creationId="{F0F047C5-07BE-4C5E-9855-B5D047273109}"/>
          </ac:cxnSpMkLst>
        </pc:cxnChg>
        <pc:cxnChg chg="del">
          <ac:chgData name="Axel Maille" userId="065ad68c099279a8" providerId="LiveId" clId="{1704061B-775A-644F-A129-F45CDCA9D6B2}" dt="2020-12-11T11:47:13.855" v="399" actId="478"/>
          <ac:cxnSpMkLst>
            <pc:docMk/>
            <pc:sldMk cId="245574157" sldId="256"/>
            <ac:cxnSpMk id="108" creationId="{81F7A52B-095F-4AB7-A26E-A034FC496A21}"/>
          </ac:cxnSpMkLst>
        </pc:cxnChg>
        <pc:cxnChg chg="mod">
          <ac:chgData name="Axel Maille" userId="065ad68c099279a8" providerId="LiveId" clId="{1704061B-775A-644F-A129-F45CDCA9D6B2}" dt="2020-12-11T12:05:44.019" v="1069" actId="208"/>
          <ac:cxnSpMkLst>
            <pc:docMk/>
            <pc:sldMk cId="245574157" sldId="256"/>
            <ac:cxnSpMk id="112" creationId="{328BD946-4A83-4E11-82DE-D03A8A8458A5}"/>
          </ac:cxnSpMkLst>
        </pc:cxnChg>
        <pc:cxnChg chg="mod">
          <ac:chgData name="Axel Maille" userId="065ad68c099279a8" providerId="LiveId" clId="{1704061B-775A-644F-A129-F45CDCA9D6B2}" dt="2020-12-11T12:05:38.581" v="1066" actId="208"/>
          <ac:cxnSpMkLst>
            <pc:docMk/>
            <pc:sldMk cId="245574157" sldId="256"/>
            <ac:cxnSpMk id="117" creationId="{8117F891-D1CD-4559-A3E7-BD615218E303}"/>
          </ac:cxnSpMkLst>
        </pc:cxnChg>
        <pc:cxnChg chg="mod">
          <ac:chgData name="Axel Maille" userId="065ad68c099279a8" providerId="LiveId" clId="{1704061B-775A-644F-A129-F45CDCA9D6B2}" dt="2020-12-11T12:05:37.238" v="1065" actId="208"/>
          <ac:cxnSpMkLst>
            <pc:docMk/>
            <pc:sldMk cId="245574157" sldId="256"/>
            <ac:cxnSpMk id="119" creationId="{A4C5BE39-8396-4863-9BB1-E5323CB28BC7}"/>
          </ac:cxnSpMkLst>
        </pc:cxnChg>
        <pc:cxnChg chg="mod">
          <ac:chgData name="Axel Maille" userId="065ad68c099279a8" providerId="LiveId" clId="{1704061B-775A-644F-A129-F45CDCA9D6B2}" dt="2020-12-11T12:05:36.055" v="1064" actId="208"/>
          <ac:cxnSpMkLst>
            <pc:docMk/>
            <pc:sldMk cId="245574157" sldId="256"/>
            <ac:cxnSpMk id="121" creationId="{23398CD6-198D-4B80-9484-D787AC3D2417}"/>
          </ac:cxnSpMkLst>
        </pc:cxnChg>
        <pc:cxnChg chg="mod">
          <ac:chgData name="Axel Maille" userId="065ad68c099279a8" providerId="LiveId" clId="{1704061B-775A-644F-A129-F45CDCA9D6B2}" dt="2020-12-11T12:05:27.485" v="1059" actId="208"/>
          <ac:cxnSpMkLst>
            <pc:docMk/>
            <pc:sldMk cId="245574157" sldId="256"/>
            <ac:cxnSpMk id="124" creationId="{328BD946-4A83-4E11-82DE-D03A8A8458A5}"/>
          </ac:cxnSpMkLst>
        </pc:cxnChg>
        <pc:cxnChg chg="mod">
          <ac:chgData name="Axel Maille" userId="065ad68c099279a8" providerId="LiveId" clId="{1704061B-775A-644F-A129-F45CDCA9D6B2}" dt="2020-12-11T12:05:29.397" v="1060" actId="208"/>
          <ac:cxnSpMkLst>
            <pc:docMk/>
            <pc:sldMk cId="245574157" sldId="256"/>
            <ac:cxnSpMk id="131" creationId="{328BD946-4A83-4E11-82DE-D03A8A8458A5}"/>
          </ac:cxnSpMkLst>
        </pc:cxnChg>
        <pc:cxnChg chg="add mod">
          <ac:chgData name="Axel Maille" userId="065ad68c099279a8" providerId="LiveId" clId="{1704061B-775A-644F-A129-F45CDCA9D6B2}" dt="2020-12-11T12:05:34.997" v="1063" actId="208"/>
          <ac:cxnSpMkLst>
            <pc:docMk/>
            <pc:sldMk cId="245574157" sldId="256"/>
            <ac:cxnSpMk id="147" creationId="{29D15480-BEDA-134A-9F52-A38753E5C933}"/>
          </ac:cxnSpMkLst>
        </pc:cxnChg>
        <pc:cxnChg chg="mod">
          <ac:chgData name="Axel Maille" userId="065ad68c099279a8" providerId="LiveId" clId="{1704061B-775A-644F-A129-F45CDCA9D6B2}" dt="2020-12-11T12:05:31.917" v="1061" actId="208"/>
          <ac:cxnSpMkLst>
            <pc:docMk/>
            <pc:sldMk cId="245574157" sldId="256"/>
            <ac:cxnSpMk id="151" creationId="{322F72B0-507B-8A48-8E96-1C746F1F4EB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084B-3B62-47DC-BE0C-1997BC3F185C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7D13-7B8E-4AE3-B4B7-E11253C0EC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4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084B-3B62-47DC-BE0C-1997BC3F185C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7D13-7B8E-4AE3-B4B7-E11253C0EC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5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084B-3B62-47DC-BE0C-1997BC3F185C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7D13-7B8E-4AE3-B4B7-E11253C0EC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5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084B-3B62-47DC-BE0C-1997BC3F185C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7D13-7B8E-4AE3-B4B7-E11253C0EC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0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084B-3B62-47DC-BE0C-1997BC3F185C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7D13-7B8E-4AE3-B4B7-E11253C0EC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3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084B-3B62-47DC-BE0C-1997BC3F185C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7D13-7B8E-4AE3-B4B7-E11253C0EC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084B-3B62-47DC-BE0C-1997BC3F185C}" type="datetimeFigureOut">
              <a:rPr lang="en-US" smtClean="0"/>
              <a:t>8/7/22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7D13-7B8E-4AE3-B4B7-E11253C0EC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59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084B-3B62-47DC-BE0C-1997BC3F185C}" type="datetimeFigureOut">
              <a:rPr lang="en-US" smtClean="0"/>
              <a:t>8/7/22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7D13-7B8E-4AE3-B4B7-E11253C0EC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38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084B-3B62-47DC-BE0C-1997BC3F185C}" type="datetimeFigureOut">
              <a:rPr lang="en-US" smtClean="0"/>
              <a:t>8/7/22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7D13-7B8E-4AE3-B4B7-E11253C0EC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2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084B-3B62-47DC-BE0C-1997BC3F185C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7D13-7B8E-4AE3-B4B7-E11253C0EC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7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084B-3B62-47DC-BE0C-1997BC3F185C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7D13-7B8E-4AE3-B4B7-E11253C0EC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3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0084B-3B62-47DC-BE0C-1997BC3F185C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47D13-7B8E-4AE3-B4B7-E11253C0EC2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25" y="7951"/>
            <a:ext cx="2716040" cy="990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33734" y="344032"/>
            <a:ext cx="4024265" cy="146666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44032"/>
            <a:ext cx="2716039" cy="146666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0EA762-DFF4-4ECD-955A-03EDD86A8EB9}"/>
              </a:ext>
            </a:extLst>
          </p:cNvPr>
          <p:cNvSpPr txBox="1"/>
          <p:nvPr/>
        </p:nvSpPr>
        <p:spPr>
          <a:xfrm>
            <a:off x="642797" y="516083"/>
            <a:ext cx="1533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ea typeface="Roboto" panose="02000000000000000000" pitchFamily="2" charset="0"/>
                <a:cs typeface="Roboto" panose="02000000000000000000" pitchFamily="2" charset="0"/>
              </a:rPr>
              <a:t>12 </a:t>
            </a:r>
            <a:r>
              <a:rPr lang="en-US" sz="800" dirty="0" err="1">
                <a:solidFill>
                  <a:schemeClr val="bg1"/>
                </a:solidFill>
                <a:ea typeface="Roboto" panose="02000000000000000000" pitchFamily="2" charset="0"/>
                <a:cs typeface="Roboto" panose="02000000000000000000" pitchFamily="2" charset="0"/>
              </a:rPr>
              <a:t>frue</a:t>
            </a:r>
            <a:r>
              <a:rPr lang="en-US" sz="800" dirty="0">
                <a:solidFill>
                  <a:schemeClr val="bg1"/>
                </a:solidFill>
                <a:ea typeface="Roboto" panose="02000000000000000000" pitchFamily="2" charset="0"/>
                <a:cs typeface="Roboto" panose="02000000000000000000" pitchFamily="2" charset="0"/>
              </a:rPr>
              <a:t> de la </a:t>
            </a:r>
            <a:r>
              <a:rPr lang="en-US" sz="800" dirty="0" err="1">
                <a:solidFill>
                  <a:schemeClr val="bg1"/>
                </a:solidFill>
                <a:ea typeface="Roboto" panose="02000000000000000000" pitchFamily="2" charset="0"/>
                <a:cs typeface="Roboto" panose="02000000000000000000" pitchFamily="2" charset="0"/>
              </a:rPr>
              <a:t>Réussite</a:t>
            </a:r>
            <a:endParaRPr lang="en-US" sz="800" dirty="0">
              <a:solidFill>
                <a:schemeClr val="bg1"/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just"/>
            <a:r>
              <a:rPr lang="en-US" sz="800" dirty="0">
                <a:solidFill>
                  <a:schemeClr val="bg1"/>
                </a:solidFill>
                <a:ea typeface="Roboto" panose="02000000000000000000" pitchFamily="2" charset="0"/>
                <a:cs typeface="Roboto" panose="02000000000000000000" pitchFamily="2" charset="0"/>
              </a:rPr>
              <a:t>75012 Paris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2A12A2-0329-46DA-AB8D-78BB0993DFE7}"/>
              </a:ext>
            </a:extLst>
          </p:cNvPr>
          <p:cNvSpPr txBox="1"/>
          <p:nvPr/>
        </p:nvSpPr>
        <p:spPr>
          <a:xfrm>
            <a:off x="642797" y="884848"/>
            <a:ext cx="1533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ea typeface="Roboto" panose="02000000000000000000" pitchFamily="2" charset="0"/>
                <a:cs typeface="Roboto" panose="02000000000000000000" pitchFamily="2" charset="0"/>
              </a:rPr>
              <a:t>+33  11 22 33 44</a:t>
            </a:r>
          </a:p>
          <a:p>
            <a:pPr algn="just"/>
            <a:r>
              <a:rPr lang="en-US" sz="800" dirty="0">
                <a:solidFill>
                  <a:schemeClr val="bg1"/>
                </a:solidFill>
                <a:ea typeface="Roboto" panose="02000000000000000000" pitchFamily="2" charset="0"/>
                <a:cs typeface="Roboto" panose="02000000000000000000" pitchFamily="2" charset="0"/>
              </a:rPr>
              <a:t>+33  22 33 44 55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573595-83F8-40A6-98F3-D15BFA633ABF}"/>
              </a:ext>
            </a:extLst>
          </p:cNvPr>
          <p:cNvSpPr txBox="1"/>
          <p:nvPr/>
        </p:nvSpPr>
        <p:spPr>
          <a:xfrm>
            <a:off x="642796" y="1253193"/>
            <a:ext cx="1837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ea typeface="Roboto" panose="02000000000000000000" pitchFamily="2" charset="0"/>
                <a:cs typeface="Roboto" panose="02000000000000000000" pitchFamily="2" charset="0"/>
              </a:rPr>
              <a:t>mail@mail.com</a:t>
            </a:r>
            <a:endParaRPr lang="en-US" sz="800" dirty="0">
              <a:solidFill>
                <a:schemeClr val="bg1"/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just"/>
            <a:r>
              <a:rPr lang="en-US" sz="800" dirty="0" err="1">
                <a:solidFill>
                  <a:schemeClr val="bg1"/>
                </a:solidFill>
                <a:ea typeface="Roboto" panose="02000000000000000000" pitchFamily="2" charset="0"/>
                <a:cs typeface="Roboto" panose="02000000000000000000" pitchFamily="2" charset="0"/>
              </a:rPr>
              <a:t>www.monsite.com</a:t>
            </a:r>
            <a:endParaRPr lang="en-US" sz="800" dirty="0">
              <a:solidFill>
                <a:schemeClr val="bg1"/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E2F4DC-9D86-4605-9D8B-2D2F260D8797}"/>
              </a:ext>
            </a:extLst>
          </p:cNvPr>
          <p:cNvSpPr/>
          <p:nvPr/>
        </p:nvSpPr>
        <p:spPr>
          <a:xfrm>
            <a:off x="496163" y="583181"/>
            <a:ext cx="176983" cy="221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CC8AFAE-B802-45C2-A3CB-B6D8466A77F4}"/>
              </a:ext>
            </a:extLst>
          </p:cNvPr>
          <p:cNvSpPr/>
          <p:nvPr/>
        </p:nvSpPr>
        <p:spPr>
          <a:xfrm>
            <a:off x="496163" y="943642"/>
            <a:ext cx="176983" cy="221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412B28C-327C-40BE-AF9F-1CBCA5FC3144}"/>
              </a:ext>
            </a:extLst>
          </p:cNvPr>
          <p:cNvSpPr/>
          <p:nvPr/>
        </p:nvSpPr>
        <p:spPr>
          <a:xfrm>
            <a:off x="496163" y="1318283"/>
            <a:ext cx="176983" cy="221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2A4AD49F-D3EE-486C-BD58-2B7A971634BB}"/>
              </a:ext>
            </a:extLst>
          </p:cNvPr>
          <p:cNvSpPr>
            <a:spLocks/>
          </p:cNvSpPr>
          <p:nvPr/>
        </p:nvSpPr>
        <p:spPr bwMode="auto">
          <a:xfrm>
            <a:off x="540546" y="652819"/>
            <a:ext cx="93663" cy="87312"/>
          </a:xfrm>
          <a:custGeom>
            <a:avLst/>
            <a:gdLst>
              <a:gd name="T0" fmla="*/ 30 w 59"/>
              <a:gd name="T1" fmla="*/ 0 h 55"/>
              <a:gd name="T2" fmla="*/ 0 w 59"/>
              <a:gd name="T3" fmla="*/ 28 h 55"/>
              <a:gd name="T4" fmla="*/ 9 w 59"/>
              <a:gd name="T5" fmla="*/ 28 h 55"/>
              <a:gd name="T6" fmla="*/ 9 w 59"/>
              <a:gd name="T7" fmla="*/ 55 h 55"/>
              <a:gd name="T8" fmla="*/ 24 w 59"/>
              <a:gd name="T9" fmla="*/ 55 h 55"/>
              <a:gd name="T10" fmla="*/ 24 w 59"/>
              <a:gd name="T11" fmla="*/ 36 h 55"/>
              <a:gd name="T12" fmla="*/ 35 w 59"/>
              <a:gd name="T13" fmla="*/ 36 h 55"/>
              <a:gd name="T14" fmla="*/ 35 w 59"/>
              <a:gd name="T15" fmla="*/ 55 h 55"/>
              <a:gd name="T16" fmla="*/ 50 w 59"/>
              <a:gd name="T17" fmla="*/ 55 h 55"/>
              <a:gd name="T18" fmla="*/ 50 w 59"/>
              <a:gd name="T19" fmla="*/ 28 h 55"/>
              <a:gd name="T20" fmla="*/ 59 w 59"/>
              <a:gd name="T21" fmla="*/ 28 h 55"/>
              <a:gd name="T22" fmla="*/ 30 w 59"/>
              <a:gd name="T23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9" h="55">
                <a:moveTo>
                  <a:pt x="30" y="0"/>
                </a:moveTo>
                <a:lnTo>
                  <a:pt x="0" y="28"/>
                </a:lnTo>
                <a:lnTo>
                  <a:pt x="9" y="28"/>
                </a:lnTo>
                <a:lnTo>
                  <a:pt x="9" y="55"/>
                </a:lnTo>
                <a:lnTo>
                  <a:pt x="24" y="55"/>
                </a:lnTo>
                <a:lnTo>
                  <a:pt x="24" y="36"/>
                </a:lnTo>
                <a:lnTo>
                  <a:pt x="35" y="36"/>
                </a:lnTo>
                <a:lnTo>
                  <a:pt x="35" y="55"/>
                </a:lnTo>
                <a:lnTo>
                  <a:pt x="50" y="55"/>
                </a:lnTo>
                <a:lnTo>
                  <a:pt x="50" y="28"/>
                </a:lnTo>
                <a:lnTo>
                  <a:pt x="59" y="28"/>
                </a:lnTo>
                <a:lnTo>
                  <a:pt x="3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id="{649EC3E5-4D26-4FF4-9515-B0BFADA1124A}"/>
              </a:ext>
            </a:extLst>
          </p:cNvPr>
          <p:cNvSpPr>
            <a:spLocks/>
          </p:cNvSpPr>
          <p:nvPr/>
        </p:nvSpPr>
        <p:spPr bwMode="auto">
          <a:xfrm>
            <a:off x="546818" y="1005895"/>
            <a:ext cx="84138" cy="88900"/>
          </a:xfrm>
          <a:custGeom>
            <a:avLst/>
            <a:gdLst>
              <a:gd name="T0" fmla="*/ 23 w 24"/>
              <a:gd name="T1" fmla="*/ 17 h 24"/>
              <a:gd name="T2" fmla="*/ 22 w 24"/>
              <a:gd name="T3" fmla="*/ 16 h 24"/>
              <a:gd name="T4" fmla="*/ 18 w 24"/>
              <a:gd name="T5" fmla="*/ 16 h 24"/>
              <a:gd name="T6" fmla="*/ 16 w 24"/>
              <a:gd name="T7" fmla="*/ 16 h 24"/>
              <a:gd name="T8" fmla="*/ 13 w 24"/>
              <a:gd name="T9" fmla="*/ 19 h 24"/>
              <a:gd name="T10" fmla="*/ 4 w 24"/>
              <a:gd name="T11" fmla="*/ 10 h 24"/>
              <a:gd name="T12" fmla="*/ 7 w 24"/>
              <a:gd name="T13" fmla="*/ 7 h 24"/>
              <a:gd name="T14" fmla="*/ 8 w 24"/>
              <a:gd name="T15" fmla="*/ 6 h 24"/>
              <a:gd name="T16" fmla="*/ 7 w 24"/>
              <a:gd name="T17" fmla="*/ 1 h 24"/>
              <a:gd name="T18" fmla="*/ 7 w 24"/>
              <a:gd name="T19" fmla="*/ 0 h 24"/>
              <a:gd name="T20" fmla="*/ 6 w 24"/>
              <a:gd name="T21" fmla="*/ 0 h 24"/>
              <a:gd name="T22" fmla="*/ 1 w 24"/>
              <a:gd name="T23" fmla="*/ 0 h 24"/>
              <a:gd name="T24" fmla="*/ 0 w 24"/>
              <a:gd name="T25" fmla="*/ 0 h 24"/>
              <a:gd name="T26" fmla="*/ 0 w 24"/>
              <a:gd name="T27" fmla="*/ 1 h 24"/>
              <a:gd name="T28" fmla="*/ 3 w 24"/>
              <a:gd name="T29" fmla="*/ 12 h 24"/>
              <a:gd name="T30" fmla="*/ 11 w 24"/>
              <a:gd name="T31" fmla="*/ 21 h 24"/>
              <a:gd name="T32" fmla="*/ 22 w 24"/>
              <a:gd name="T33" fmla="*/ 24 h 24"/>
              <a:gd name="T34" fmla="*/ 23 w 24"/>
              <a:gd name="T35" fmla="*/ 23 h 24"/>
              <a:gd name="T36" fmla="*/ 24 w 24"/>
              <a:gd name="T37" fmla="*/ 22 h 24"/>
              <a:gd name="T38" fmla="*/ 24 w 24"/>
              <a:gd name="T39" fmla="*/ 18 h 24"/>
              <a:gd name="T40" fmla="*/ 23 w 24"/>
              <a:gd name="T41" fmla="*/ 17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4" h="24">
                <a:moveTo>
                  <a:pt x="23" y="17"/>
                </a:moveTo>
                <a:cubicBezTo>
                  <a:pt x="23" y="16"/>
                  <a:pt x="23" y="16"/>
                  <a:pt x="22" y="16"/>
                </a:cubicBezTo>
                <a:cubicBezTo>
                  <a:pt x="21" y="16"/>
                  <a:pt x="19" y="16"/>
                  <a:pt x="18" y="16"/>
                </a:cubicBezTo>
                <a:cubicBezTo>
                  <a:pt x="17" y="15"/>
                  <a:pt x="17" y="15"/>
                  <a:pt x="16" y="16"/>
                </a:cubicBezTo>
                <a:cubicBezTo>
                  <a:pt x="13" y="19"/>
                  <a:pt x="13" y="19"/>
                  <a:pt x="13" y="19"/>
                </a:cubicBezTo>
                <a:cubicBezTo>
                  <a:pt x="9" y="17"/>
                  <a:pt x="6" y="14"/>
                  <a:pt x="4" y="10"/>
                </a:cubicBezTo>
                <a:cubicBezTo>
                  <a:pt x="7" y="7"/>
                  <a:pt x="7" y="7"/>
                  <a:pt x="7" y="7"/>
                </a:cubicBezTo>
                <a:cubicBezTo>
                  <a:pt x="8" y="7"/>
                  <a:pt x="8" y="6"/>
                  <a:pt x="8" y="6"/>
                </a:cubicBezTo>
                <a:cubicBezTo>
                  <a:pt x="7" y="4"/>
                  <a:pt x="7" y="3"/>
                  <a:pt x="7" y="1"/>
                </a:cubicBezTo>
                <a:cubicBezTo>
                  <a:pt x="7" y="1"/>
                  <a:pt x="7" y="0"/>
                  <a:pt x="7" y="0"/>
                </a:cubicBezTo>
                <a:cubicBezTo>
                  <a:pt x="6" y="0"/>
                  <a:pt x="6" y="0"/>
                  <a:pt x="6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0"/>
                  <a:pt x="0" y="0"/>
                </a:cubicBezTo>
                <a:cubicBezTo>
                  <a:pt x="0" y="0"/>
                  <a:pt x="0" y="1"/>
                  <a:pt x="0" y="1"/>
                </a:cubicBezTo>
                <a:cubicBezTo>
                  <a:pt x="0" y="5"/>
                  <a:pt x="1" y="9"/>
                  <a:pt x="3" y="12"/>
                </a:cubicBezTo>
                <a:cubicBezTo>
                  <a:pt x="5" y="16"/>
                  <a:pt x="7" y="19"/>
                  <a:pt x="11" y="21"/>
                </a:cubicBezTo>
                <a:cubicBezTo>
                  <a:pt x="14" y="23"/>
                  <a:pt x="18" y="24"/>
                  <a:pt x="22" y="24"/>
                </a:cubicBezTo>
                <a:cubicBezTo>
                  <a:pt x="23" y="24"/>
                  <a:pt x="23" y="23"/>
                  <a:pt x="23" y="23"/>
                </a:cubicBezTo>
                <a:cubicBezTo>
                  <a:pt x="23" y="23"/>
                  <a:pt x="24" y="23"/>
                  <a:pt x="24" y="22"/>
                </a:cubicBezTo>
                <a:cubicBezTo>
                  <a:pt x="24" y="18"/>
                  <a:pt x="24" y="18"/>
                  <a:pt x="24" y="18"/>
                </a:cubicBezTo>
                <a:cubicBezTo>
                  <a:pt x="24" y="17"/>
                  <a:pt x="23" y="17"/>
                  <a:pt x="23" y="17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34A9F8FD-823B-4FEF-B523-BA5F2A238E18}"/>
              </a:ext>
            </a:extLst>
          </p:cNvPr>
          <p:cNvSpPr>
            <a:spLocks noEditPoints="1"/>
          </p:cNvSpPr>
          <p:nvPr/>
        </p:nvSpPr>
        <p:spPr bwMode="auto">
          <a:xfrm>
            <a:off x="542055" y="1380696"/>
            <a:ext cx="93663" cy="96837"/>
          </a:xfrm>
          <a:custGeom>
            <a:avLst/>
            <a:gdLst>
              <a:gd name="T0" fmla="*/ 23 w 27"/>
              <a:gd name="T1" fmla="*/ 4 h 26"/>
              <a:gd name="T2" fmla="*/ 14 w 27"/>
              <a:gd name="T3" fmla="*/ 0 h 26"/>
              <a:gd name="T4" fmla="*/ 4 w 27"/>
              <a:gd name="T5" fmla="*/ 4 h 26"/>
              <a:gd name="T6" fmla="*/ 0 w 27"/>
              <a:gd name="T7" fmla="*/ 13 h 26"/>
              <a:gd name="T8" fmla="*/ 4 w 27"/>
              <a:gd name="T9" fmla="*/ 23 h 26"/>
              <a:gd name="T10" fmla="*/ 14 w 27"/>
              <a:gd name="T11" fmla="*/ 26 h 26"/>
              <a:gd name="T12" fmla="*/ 23 w 27"/>
              <a:gd name="T13" fmla="*/ 23 h 26"/>
              <a:gd name="T14" fmla="*/ 27 w 27"/>
              <a:gd name="T15" fmla="*/ 13 h 26"/>
              <a:gd name="T16" fmla="*/ 23 w 27"/>
              <a:gd name="T17" fmla="*/ 4 h 26"/>
              <a:gd name="T18" fmla="*/ 23 w 27"/>
              <a:gd name="T19" fmla="*/ 8 h 26"/>
              <a:gd name="T20" fmla="*/ 19 w 27"/>
              <a:gd name="T21" fmla="*/ 8 h 26"/>
              <a:gd name="T22" fmla="*/ 17 w 27"/>
              <a:gd name="T23" fmla="*/ 3 h 26"/>
              <a:gd name="T24" fmla="*/ 23 w 27"/>
              <a:gd name="T25" fmla="*/ 8 h 26"/>
              <a:gd name="T26" fmla="*/ 14 w 27"/>
              <a:gd name="T27" fmla="*/ 3 h 26"/>
              <a:gd name="T28" fmla="*/ 16 w 27"/>
              <a:gd name="T29" fmla="*/ 8 h 26"/>
              <a:gd name="T30" fmla="*/ 11 w 27"/>
              <a:gd name="T31" fmla="*/ 8 h 26"/>
              <a:gd name="T32" fmla="*/ 14 w 27"/>
              <a:gd name="T33" fmla="*/ 3 h 26"/>
              <a:gd name="T34" fmla="*/ 3 w 27"/>
              <a:gd name="T35" fmla="*/ 16 h 26"/>
              <a:gd name="T36" fmla="*/ 3 w 27"/>
              <a:gd name="T37" fmla="*/ 13 h 26"/>
              <a:gd name="T38" fmla="*/ 3 w 27"/>
              <a:gd name="T39" fmla="*/ 10 h 26"/>
              <a:gd name="T40" fmla="*/ 8 w 27"/>
              <a:gd name="T41" fmla="*/ 10 h 26"/>
              <a:gd name="T42" fmla="*/ 8 w 27"/>
              <a:gd name="T43" fmla="*/ 13 h 26"/>
              <a:gd name="T44" fmla="*/ 8 w 27"/>
              <a:gd name="T45" fmla="*/ 16 h 26"/>
              <a:gd name="T46" fmla="*/ 3 w 27"/>
              <a:gd name="T47" fmla="*/ 16 h 26"/>
              <a:gd name="T48" fmla="*/ 4 w 27"/>
              <a:gd name="T49" fmla="*/ 18 h 26"/>
              <a:gd name="T50" fmla="*/ 8 w 27"/>
              <a:gd name="T51" fmla="*/ 18 h 26"/>
              <a:gd name="T52" fmla="*/ 10 w 27"/>
              <a:gd name="T53" fmla="*/ 23 h 26"/>
              <a:gd name="T54" fmla="*/ 4 w 27"/>
              <a:gd name="T55" fmla="*/ 18 h 26"/>
              <a:gd name="T56" fmla="*/ 8 w 27"/>
              <a:gd name="T57" fmla="*/ 8 h 26"/>
              <a:gd name="T58" fmla="*/ 4 w 27"/>
              <a:gd name="T59" fmla="*/ 8 h 26"/>
              <a:gd name="T60" fmla="*/ 10 w 27"/>
              <a:gd name="T61" fmla="*/ 3 h 26"/>
              <a:gd name="T62" fmla="*/ 8 w 27"/>
              <a:gd name="T63" fmla="*/ 8 h 26"/>
              <a:gd name="T64" fmla="*/ 14 w 27"/>
              <a:gd name="T65" fmla="*/ 24 h 26"/>
              <a:gd name="T66" fmla="*/ 11 w 27"/>
              <a:gd name="T67" fmla="*/ 18 h 26"/>
              <a:gd name="T68" fmla="*/ 16 w 27"/>
              <a:gd name="T69" fmla="*/ 18 h 26"/>
              <a:gd name="T70" fmla="*/ 14 w 27"/>
              <a:gd name="T71" fmla="*/ 24 h 26"/>
              <a:gd name="T72" fmla="*/ 17 w 27"/>
              <a:gd name="T73" fmla="*/ 16 h 26"/>
              <a:gd name="T74" fmla="*/ 10 w 27"/>
              <a:gd name="T75" fmla="*/ 16 h 26"/>
              <a:gd name="T76" fmla="*/ 10 w 27"/>
              <a:gd name="T77" fmla="*/ 13 h 26"/>
              <a:gd name="T78" fmla="*/ 10 w 27"/>
              <a:gd name="T79" fmla="*/ 10 h 26"/>
              <a:gd name="T80" fmla="*/ 17 w 27"/>
              <a:gd name="T81" fmla="*/ 10 h 26"/>
              <a:gd name="T82" fmla="*/ 17 w 27"/>
              <a:gd name="T83" fmla="*/ 13 h 26"/>
              <a:gd name="T84" fmla="*/ 17 w 27"/>
              <a:gd name="T85" fmla="*/ 16 h 26"/>
              <a:gd name="T86" fmla="*/ 17 w 27"/>
              <a:gd name="T87" fmla="*/ 23 h 26"/>
              <a:gd name="T88" fmla="*/ 19 w 27"/>
              <a:gd name="T89" fmla="*/ 18 h 26"/>
              <a:gd name="T90" fmla="*/ 23 w 27"/>
              <a:gd name="T91" fmla="*/ 18 h 26"/>
              <a:gd name="T92" fmla="*/ 17 w 27"/>
              <a:gd name="T93" fmla="*/ 23 h 26"/>
              <a:gd name="T94" fmla="*/ 19 w 27"/>
              <a:gd name="T95" fmla="*/ 16 h 26"/>
              <a:gd name="T96" fmla="*/ 20 w 27"/>
              <a:gd name="T97" fmla="*/ 13 h 26"/>
              <a:gd name="T98" fmla="*/ 19 w 27"/>
              <a:gd name="T99" fmla="*/ 10 h 26"/>
              <a:gd name="T100" fmla="*/ 24 w 27"/>
              <a:gd name="T101" fmla="*/ 10 h 26"/>
              <a:gd name="T102" fmla="*/ 24 w 27"/>
              <a:gd name="T103" fmla="*/ 13 h 26"/>
              <a:gd name="T104" fmla="*/ 24 w 27"/>
              <a:gd name="T105" fmla="*/ 16 h 26"/>
              <a:gd name="T106" fmla="*/ 19 w 27"/>
              <a:gd name="T107" fmla="*/ 16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7" h="26">
                <a:moveTo>
                  <a:pt x="23" y="4"/>
                </a:moveTo>
                <a:cubicBezTo>
                  <a:pt x="20" y="1"/>
                  <a:pt x="17" y="0"/>
                  <a:pt x="14" y="0"/>
                </a:cubicBezTo>
                <a:cubicBezTo>
                  <a:pt x="10" y="0"/>
                  <a:pt x="7" y="1"/>
                  <a:pt x="4" y="4"/>
                </a:cubicBezTo>
                <a:cubicBezTo>
                  <a:pt x="2" y="6"/>
                  <a:pt x="0" y="9"/>
                  <a:pt x="0" y="13"/>
                </a:cubicBezTo>
                <a:cubicBezTo>
                  <a:pt x="0" y="17"/>
                  <a:pt x="2" y="20"/>
                  <a:pt x="4" y="23"/>
                </a:cubicBezTo>
                <a:cubicBezTo>
                  <a:pt x="7" y="25"/>
                  <a:pt x="10" y="26"/>
                  <a:pt x="14" y="26"/>
                </a:cubicBezTo>
                <a:cubicBezTo>
                  <a:pt x="17" y="26"/>
                  <a:pt x="20" y="25"/>
                  <a:pt x="23" y="23"/>
                </a:cubicBezTo>
                <a:cubicBezTo>
                  <a:pt x="26" y="20"/>
                  <a:pt x="27" y="17"/>
                  <a:pt x="27" y="13"/>
                </a:cubicBezTo>
                <a:cubicBezTo>
                  <a:pt x="27" y="9"/>
                  <a:pt x="26" y="6"/>
                  <a:pt x="23" y="4"/>
                </a:cubicBezTo>
                <a:close/>
                <a:moveTo>
                  <a:pt x="23" y="8"/>
                </a:moveTo>
                <a:cubicBezTo>
                  <a:pt x="19" y="8"/>
                  <a:pt x="19" y="8"/>
                  <a:pt x="19" y="8"/>
                </a:cubicBezTo>
                <a:cubicBezTo>
                  <a:pt x="18" y="6"/>
                  <a:pt x="18" y="5"/>
                  <a:pt x="17" y="3"/>
                </a:cubicBezTo>
                <a:cubicBezTo>
                  <a:pt x="20" y="4"/>
                  <a:pt x="22" y="5"/>
                  <a:pt x="23" y="8"/>
                </a:cubicBezTo>
                <a:close/>
                <a:moveTo>
                  <a:pt x="14" y="3"/>
                </a:moveTo>
                <a:cubicBezTo>
                  <a:pt x="15" y="4"/>
                  <a:pt x="16" y="6"/>
                  <a:pt x="16" y="8"/>
                </a:cubicBezTo>
                <a:cubicBezTo>
                  <a:pt x="11" y="8"/>
                  <a:pt x="11" y="8"/>
                  <a:pt x="11" y="8"/>
                </a:cubicBezTo>
                <a:cubicBezTo>
                  <a:pt x="12" y="6"/>
                  <a:pt x="12" y="4"/>
                  <a:pt x="14" y="3"/>
                </a:cubicBezTo>
                <a:close/>
                <a:moveTo>
                  <a:pt x="3" y="16"/>
                </a:moveTo>
                <a:cubicBezTo>
                  <a:pt x="3" y="15"/>
                  <a:pt x="3" y="14"/>
                  <a:pt x="3" y="13"/>
                </a:cubicBezTo>
                <a:cubicBezTo>
                  <a:pt x="3" y="12"/>
                  <a:pt x="3" y="11"/>
                  <a:pt x="3" y="10"/>
                </a:cubicBezTo>
                <a:cubicBezTo>
                  <a:pt x="8" y="10"/>
                  <a:pt x="8" y="10"/>
                  <a:pt x="8" y="10"/>
                </a:cubicBezTo>
                <a:cubicBezTo>
                  <a:pt x="8" y="11"/>
                  <a:pt x="8" y="12"/>
                  <a:pt x="8" y="13"/>
                </a:cubicBezTo>
                <a:cubicBezTo>
                  <a:pt x="8" y="14"/>
                  <a:pt x="8" y="15"/>
                  <a:pt x="8" y="16"/>
                </a:cubicBezTo>
                <a:lnTo>
                  <a:pt x="3" y="16"/>
                </a:lnTo>
                <a:close/>
                <a:moveTo>
                  <a:pt x="4" y="18"/>
                </a:moveTo>
                <a:cubicBezTo>
                  <a:pt x="8" y="18"/>
                  <a:pt x="8" y="18"/>
                  <a:pt x="8" y="18"/>
                </a:cubicBezTo>
                <a:cubicBezTo>
                  <a:pt x="9" y="20"/>
                  <a:pt x="9" y="22"/>
                  <a:pt x="10" y="23"/>
                </a:cubicBezTo>
                <a:cubicBezTo>
                  <a:pt x="8" y="22"/>
                  <a:pt x="6" y="21"/>
                  <a:pt x="4" y="18"/>
                </a:cubicBezTo>
                <a:close/>
                <a:moveTo>
                  <a:pt x="8" y="8"/>
                </a:moveTo>
                <a:cubicBezTo>
                  <a:pt x="4" y="8"/>
                  <a:pt x="4" y="8"/>
                  <a:pt x="4" y="8"/>
                </a:cubicBezTo>
                <a:cubicBezTo>
                  <a:pt x="6" y="5"/>
                  <a:pt x="8" y="4"/>
                  <a:pt x="10" y="3"/>
                </a:cubicBezTo>
                <a:cubicBezTo>
                  <a:pt x="9" y="5"/>
                  <a:pt x="9" y="6"/>
                  <a:pt x="8" y="8"/>
                </a:cubicBezTo>
                <a:close/>
                <a:moveTo>
                  <a:pt x="14" y="24"/>
                </a:moveTo>
                <a:cubicBezTo>
                  <a:pt x="12" y="22"/>
                  <a:pt x="12" y="20"/>
                  <a:pt x="11" y="18"/>
                </a:cubicBezTo>
                <a:cubicBezTo>
                  <a:pt x="16" y="18"/>
                  <a:pt x="16" y="18"/>
                  <a:pt x="16" y="18"/>
                </a:cubicBezTo>
                <a:cubicBezTo>
                  <a:pt x="16" y="20"/>
                  <a:pt x="15" y="22"/>
                  <a:pt x="14" y="24"/>
                </a:cubicBezTo>
                <a:close/>
                <a:moveTo>
                  <a:pt x="17" y="16"/>
                </a:moveTo>
                <a:cubicBezTo>
                  <a:pt x="10" y="16"/>
                  <a:pt x="10" y="16"/>
                  <a:pt x="10" y="16"/>
                </a:cubicBezTo>
                <a:cubicBezTo>
                  <a:pt x="10" y="15"/>
                  <a:pt x="10" y="14"/>
                  <a:pt x="10" y="13"/>
                </a:cubicBezTo>
                <a:cubicBezTo>
                  <a:pt x="10" y="12"/>
                  <a:pt x="10" y="11"/>
                  <a:pt x="10" y="10"/>
                </a:cubicBezTo>
                <a:cubicBezTo>
                  <a:pt x="17" y="10"/>
                  <a:pt x="17" y="10"/>
                  <a:pt x="17" y="10"/>
                </a:cubicBezTo>
                <a:cubicBezTo>
                  <a:pt x="17" y="11"/>
                  <a:pt x="17" y="12"/>
                  <a:pt x="17" y="13"/>
                </a:cubicBezTo>
                <a:cubicBezTo>
                  <a:pt x="17" y="14"/>
                  <a:pt x="17" y="15"/>
                  <a:pt x="17" y="16"/>
                </a:cubicBezTo>
                <a:close/>
                <a:moveTo>
                  <a:pt x="17" y="23"/>
                </a:moveTo>
                <a:cubicBezTo>
                  <a:pt x="18" y="22"/>
                  <a:pt x="18" y="20"/>
                  <a:pt x="19" y="18"/>
                </a:cubicBezTo>
                <a:cubicBezTo>
                  <a:pt x="23" y="18"/>
                  <a:pt x="23" y="18"/>
                  <a:pt x="23" y="18"/>
                </a:cubicBezTo>
                <a:cubicBezTo>
                  <a:pt x="22" y="21"/>
                  <a:pt x="20" y="22"/>
                  <a:pt x="17" y="23"/>
                </a:cubicBezTo>
                <a:close/>
                <a:moveTo>
                  <a:pt x="19" y="16"/>
                </a:moveTo>
                <a:cubicBezTo>
                  <a:pt x="20" y="15"/>
                  <a:pt x="20" y="14"/>
                  <a:pt x="20" y="13"/>
                </a:cubicBezTo>
                <a:cubicBezTo>
                  <a:pt x="20" y="12"/>
                  <a:pt x="20" y="11"/>
                  <a:pt x="19" y="10"/>
                </a:cubicBezTo>
                <a:cubicBezTo>
                  <a:pt x="24" y="10"/>
                  <a:pt x="24" y="10"/>
                  <a:pt x="24" y="10"/>
                </a:cubicBezTo>
                <a:cubicBezTo>
                  <a:pt x="24" y="11"/>
                  <a:pt x="24" y="12"/>
                  <a:pt x="24" y="13"/>
                </a:cubicBezTo>
                <a:cubicBezTo>
                  <a:pt x="24" y="14"/>
                  <a:pt x="24" y="15"/>
                  <a:pt x="24" y="16"/>
                </a:cubicBezTo>
                <a:lnTo>
                  <a:pt x="19" y="16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5000C6-2A38-4DED-B6FF-1D74B9694B49}"/>
              </a:ext>
            </a:extLst>
          </p:cNvPr>
          <p:cNvSpPr txBox="1"/>
          <p:nvPr/>
        </p:nvSpPr>
        <p:spPr>
          <a:xfrm>
            <a:off x="4277032" y="579078"/>
            <a:ext cx="2381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ea typeface="Roboto" panose="02000000000000000000" pitchFamily="2" charset="0"/>
                <a:cs typeface="Roboto" panose="02000000000000000000" pitchFamily="2" charset="0"/>
              </a:rPr>
              <a:t>Johakim</a:t>
            </a:r>
            <a:endParaRPr lang="en-US" b="1" dirty="0">
              <a:solidFill>
                <a:schemeClr val="bg1"/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D4A568-054A-47B6-A002-7EAD58A7DD7A}"/>
              </a:ext>
            </a:extLst>
          </p:cNvPr>
          <p:cNvSpPr txBox="1"/>
          <p:nvPr/>
        </p:nvSpPr>
        <p:spPr>
          <a:xfrm>
            <a:off x="4277032" y="833031"/>
            <a:ext cx="2381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a typeface="Roboto" panose="02000000000000000000" pitchFamily="2" charset="0"/>
                <a:cs typeface="Roboto" panose="02000000000000000000" pitchFamily="2" charset="0"/>
              </a:rPr>
              <a:t>LEBLANSEC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BA9CC5-8A4E-496D-A72E-08C92B4192D3}"/>
              </a:ext>
            </a:extLst>
          </p:cNvPr>
          <p:cNvSpPr txBox="1"/>
          <p:nvPr/>
        </p:nvSpPr>
        <p:spPr>
          <a:xfrm>
            <a:off x="4277032" y="1296155"/>
            <a:ext cx="23818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ea typeface="Roboto" panose="02000000000000000000" pitchFamily="2" charset="0"/>
                <a:cs typeface="Roboto" panose="02000000000000000000" pitchFamily="2" charset="0"/>
              </a:rPr>
              <a:t>Coiffeur </a:t>
            </a:r>
            <a:r>
              <a:rPr lang="en-US" sz="1000" dirty="0" err="1">
                <a:solidFill>
                  <a:schemeClr val="bg1"/>
                </a:solidFill>
                <a:ea typeface="Roboto" panose="02000000000000000000" pitchFamily="2" charset="0"/>
                <a:cs typeface="Roboto" panose="02000000000000000000" pitchFamily="2" charset="0"/>
              </a:rPr>
              <a:t>Visagiste</a:t>
            </a:r>
            <a:endParaRPr lang="en-US" sz="1000" dirty="0">
              <a:solidFill>
                <a:schemeClr val="bg1"/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CD2892DB-39F8-4283-9035-7776CC885051}"/>
              </a:ext>
            </a:extLst>
          </p:cNvPr>
          <p:cNvGrpSpPr/>
          <p:nvPr/>
        </p:nvGrpSpPr>
        <p:grpSpPr>
          <a:xfrm>
            <a:off x="2895836" y="1995471"/>
            <a:ext cx="3791388" cy="276999"/>
            <a:chOff x="2772467" y="1941683"/>
            <a:chExt cx="3791388" cy="276999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C98245B-2EE8-4F11-B738-F1E90647D7FC}"/>
                </a:ext>
              </a:extLst>
            </p:cNvPr>
            <p:cNvSpPr txBox="1"/>
            <p:nvPr/>
          </p:nvSpPr>
          <p:spPr>
            <a:xfrm>
              <a:off x="2772467" y="1941683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A </a:t>
              </a:r>
              <a:r>
                <a:rPr lang="en-US" sz="1200" b="1" dirty="0" err="1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propos</a:t>
              </a:r>
              <a:endParaRPr lang="en-US" sz="1200" b="1" dirty="0">
                <a:solidFill>
                  <a:srgbClr val="7030A0"/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E74F061-6251-48BF-AFEF-A69360A15E78}"/>
                </a:ext>
              </a:extLst>
            </p:cNvPr>
            <p:cNvCxnSpPr>
              <a:cxnSpLocks/>
            </p:cNvCxnSpPr>
            <p:nvPr/>
          </p:nvCxnSpPr>
          <p:spPr>
            <a:xfrm>
              <a:off x="3573076" y="2089083"/>
              <a:ext cx="2990779" cy="0"/>
            </a:xfrm>
            <a:prstGeom prst="line">
              <a:avLst/>
            </a:prstGeom>
            <a:ln w="63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0ECC3B9C-9481-463E-AB1C-7F780ED1F25F}"/>
              </a:ext>
            </a:extLst>
          </p:cNvPr>
          <p:cNvSpPr txBox="1"/>
          <p:nvPr/>
        </p:nvSpPr>
        <p:spPr>
          <a:xfrm>
            <a:off x="2959202" y="2326920"/>
            <a:ext cx="3677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Professionnel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expérimenté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, aimable et </a:t>
            </a:r>
            <a:r>
              <a:rPr lang="en-US" sz="900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créatif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, recherche un poste de coiffeur </a:t>
            </a:r>
            <a:r>
              <a:rPr lang="en-US" sz="900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en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salon.</a:t>
            </a:r>
          </a:p>
          <a:p>
            <a:pPr algn="just"/>
            <a:endParaRPr lang="en-US" sz="900" b="1" dirty="0">
              <a:solidFill>
                <a:schemeClr val="tx1">
                  <a:lumMod val="65000"/>
                  <a:lumOff val="3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just"/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Coiffeur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depuis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plus de cinq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années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en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salon de coiffure, mon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expérience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m'a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permis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mettre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en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pratique les techniques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d'apprentissage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mais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aussi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développer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mes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compétences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. Mon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niveau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de pratique a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donc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évolué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, et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c’est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avec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aisance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et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autonomie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j’interviens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auprès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des clients. Je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mets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un point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d’honneur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à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leur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apporter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entière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satisfaction.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Aujourd'hui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, je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souhaite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intégrer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un salon de coiffure dans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lequel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je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pourrai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m'investir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durablement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BA5B54B-1677-482C-B732-5FCDC3CC69C6}"/>
              </a:ext>
            </a:extLst>
          </p:cNvPr>
          <p:cNvGrpSpPr/>
          <p:nvPr/>
        </p:nvGrpSpPr>
        <p:grpSpPr>
          <a:xfrm>
            <a:off x="2858173" y="3945759"/>
            <a:ext cx="3791388" cy="276999"/>
            <a:chOff x="2738201" y="1676538"/>
            <a:chExt cx="3791388" cy="276999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BE743E5-B6B1-4B6D-B8C3-67AC34B831FC}"/>
                </a:ext>
              </a:extLst>
            </p:cNvPr>
            <p:cNvSpPr txBox="1"/>
            <p:nvPr/>
          </p:nvSpPr>
          <p:spPr>
            <a:xfrm>
              <a:off x="2738201" y="1676538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Experience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8AE57C0-0406-4225-9DB3-80751D007193}"/>
                </a:ext>
              </a:extLst>
            </p:cNvPr>
            <p:cNvCxnSpPr>
              <a:cxnSpLocks/>
            </p:cNvCxnSpPr>
            <p:nvPr/>
          </p:nvCxnSpPr>
          <p:spPr>
            <a:xfrm>
              <a:off x="3631018" y="1825162"/>
              <a:ext cx="2898571" cy="0"/>
            </a:xfrm>
            <a:prstGeom prst="line">
              <a:avLst/>
            </a:prstGeom>
            <a:ln w="63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2F7821E-5814-48E6-9D90-B31DB0AEC4B1}"/>
              </a:ext>
            </a:extLst>
          </p:cNvPr>
          <p:cNvGrpSpPr/>
          <p:nvPr/>
        </p:nvGrpSpPr>
        <p:grpSpPr>
          <a:xfrm>
            <a:off x="2855556" y="4357603"/>
            <a:ext cx="3871063" cy="1836837"/>
            <a:chOff x="2738200" y="1993292"/>
            <a:chExt cx="3871063" cy="183683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A4AEC57-B869-4523-9F31-9551C8CF0C91}"/>
                </a:ext>
              </a:extLst>
            </p:cNvPr>
            <p:cNvSpPr txBox="1"/>
            <p:nvPr/>
          </p:nvSpPr>
          <p:spPr>
            <a:xfrm>
              <a:off x="2738201" y="1993292"/>
              <a:ext cx="23031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Coiffeur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31D3766-599D-4F36-8599-7E16E7DCFB68}"/>
                </a:ext>
              </a:extLst>
            </p:cNvPr>
            <p:cNvSpPr txBox="1"/>
            <p:nvPr/>
          </p:nvSpPr>
          <p:spPr>
            <a:xfrm>
              <a:off x="5468286" y="2008680"/>
              <a:ext cx="114097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i="1" dirty="0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2017 – </a:t>
              </a:r>
              <a:r>
                <a:rPr lang="en-US" sz="800" i="1" dirty="0" err="1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Aujourd’hui</a:t>
              </a:r>
              <a:endParaRPr lang="en-US" sz="800" i="1" dirty="0">
                <a:solidFill>
                  <a:srgbClr val="7030A0"/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6913ED4-D761-4F68-B0A0-CB476C60C6B4}"/>
                </a:ext>
              </a:extLst>
            </p:cNvPr>
            <p:cNvSpPr txBox="1"/>
            <p:nvPr/>
          </p:nvSpPr>
          <p:spPr>
            <a:xfrm>
              <a:off x="2738201" y="2168308"/>
              <a:ext cx="230313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Excellence Coiffure | Paris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A63A79E-065D-48C0-96A8-083309A9217C}"/>
                </a:ext>
              </a:extLst>
            </p:cNvPr>
            <p:cNvSpPr txBox="1"/>
            <p:nvPr/>
          </p:nvSpPr>
          <p:spPr>
            <a:xfrm>
              <a:off x="2738200" y="2352801"/>
              <a:ext cx="3871063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Réalisation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de coupes hommes, femmes et enfants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Préparation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et application de couleurs et de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mèches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après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échange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avec le client sur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ses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besoins</a:t>
              </a:r>
              <a:endPara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Conseils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auprès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des clients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en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fonction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de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leurs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lignes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de visage et de la nature de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leurs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cheveux</a:t>
              </a:r>
              <a:endPara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Mise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en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place de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mesures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d'hygiène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des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postes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de travail et du salon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Etablissement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des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devis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clients et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encaissement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des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paiements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, tenue du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registre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de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caisse</a:t>
              </a:r>
              <a:endPara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Responsable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des stocks,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approvisionnements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et ventes des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produits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</a:t>
              </a:r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capillaires</a:t>
              </a:r>
              <a:endPara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EBC9709-433F-47D3-A20A-57F403911630}"/>
              </a:ext>
            </a:extLst>
          </p:cNvPr>
          <p:cNvGrpSpPr/>
          <p:nvPr/>
        </p:nvGrpSpPr>
        <p:grpSpPr>
          <a:xfrm>
            <a:off x="147361" y="6467278"/>
            <a:ext cx="2475394" cy="560532"/>
            <a:chOff x="2738201" y="1993292"/>
            <a:chExt cx="3871062" cy="256931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8F1D1E2-D902-4A41-8C1D-7CE1CA5359B3}"/>
                </a:ext>
              </a:extLst>
            </p:cNvPr>
            <p:cNvSpPr txBox="1"/>
            <p:nvPr/>
          </p:nvSpPr>
          <p:spPr>
            <a:xfrm>
              <a:off x="2738201" y="1993292"/>
              <a:ext cx="3103400" cy="1717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Brevet </a:t>
              </a:r>
              <a:r>
                <a:rPr lang="en-US" sz="900" dirty="0" err="1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Professionnel</a:t>
              </a:r>
              <a:r>
                <a:rPr lang="en-US" sz="900" dirty="0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de coiffure </a:t>
              </a:r>
              <a:r>
                <a:rPr lang="en-US" sz="900" dirty="0" err="1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en</a:t>
              </a:r>
              <a:r>
                <a:rPr lang="en-US" sz="900" dirty="0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</a:t>
              </a:r>
              <a:r>
                <a:rPr lang="en-US" sz="900" dirty="0" err="1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apprentissage</a:t>
              </a:r>
              <a:endParaRPr lang="en-US" sz="900" dirty="0">
                <a:solidFill>
                  <a:srgbClr val="7030A0"/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76FFF78-4E72-4032-A6BE-DFF71DA1E692}"/>
                </a:ext>
              </a:extLst>
            </p:cNvPr>
            <p:cNvSpPr txBox="1"/>
            <p:nvPr/>
          </p:nvSpPr>
          <p:spPr>
            <a:xfrm>
              <a:off x="5468285" y="2008680"/>
              <a:ext cx="1140978" cy="98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i="1" dirty="0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2013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1711ECC-7A21-472D-A6E6-F7A3D2A77A37}"/>
                </a:ext>
              </a:extLst>
            </p:cNvPr>
            <p:cNvSpPr txBox="1"/>
            <p:nvPr/>
          </p:nvSpPr>
          <p:spPr>
            <a:xfrm>
              <a:off x="2738201" y="2151470"/>
              <a:ext cx="3755274" cy="98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CFA de la coiffure des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Bouches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-du-Rhône I  Marseille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14A54A1-E00F-442D-B099-D669975CD07D}"/>
              </a:ext>
            </a:extLst>
          </p:cNvPr>
          <p:cNvGrpSpPr/>
          <p:nvPr/>
        </p:nvGrpSpPr>
        <p:grpSpPr>
          <a:xfrm>
            <a:off x="147039" y="1995535"/>
            <a:ext cx="2363934" cy="276999"/>
            <a:chOff x="2772467" y="1941683"/>
            <a:chExt cx="2363934" cy="276999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2601DCBD-B9BF-4E33-A2AB-C14E12C4F2CE}"/>
                </a:ext>
              </a:extLst>
            </p:cNvPr>
            <p:cNvSpPr txBox="1"/>
            <p:nvPr/>
          </p:nvSpPr>
          <p:spPr>
            <a:xfrm>
              <a:off x="2772467" y="1941683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err="1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Réseau</a:t>
              </a:r>
              <a:endParaRPr lang="en-US" sz="1200" b="1" dirty="0">
                <a:solidFill>
                  <a:srgbClr val="7030A0"/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C68F301-8AA9-481A-8396-D68CB72C1B5C}"/>
                </a:ext>
              </a:extLst>
            </p:cNvPr>
            <p:cNvCxnSpPr>
              <a:cxnSpLocks/>
            </p:cNvCxnSpPr>
            <p:nvPr/>
          </p:nvCxnSpPr>
          <p:spPr>
            <a:xfrm>
              <a:off x="3380173" y="2089083"/>
              <a:ext cx="1756228" cy="0"/>
            </a:xfrm>
            <a:prstGeom prst="line">
              <a:avLst/>
            </a:prstGeom>
            <a:ln w="63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89B76BDE-7982-4C1C-94F1-10AE05E34C27}"/>
              </a:ext>
            </a:extLst>
          </p:cNvPr>
          <p:cNvGrpSpPr/>
          <p:nvPr/>
        </p:nvGrpSpPr>
        <p:grpSpPr>
          <a:xfrm>
            <a:off x="233380" y="2290336"/>
            <a:ext cx="2261049" cy="469796"/>
            <a:chOff x="312218" y="4638333"/>
            <a:chExt cx="2261049" cy="469796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BEBF502E-47D3-4AA2-82A1-F6087A113A20}"/>
                </a:ext>
              </a:extLst>
            </p:cNvPr>
            <p:cNvSpPr txBox="1"/>
            <p:nvPr/>
          </p:nvSpPr>
          <p:spPr>
            <a:xfrm>
              <a:off x="420865" y="4638333"/>
              <a:ext cx="1505243" cy="221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/ Moi_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F72871C-F474-4D85-80FB-5B7B39E854FC}"/>
                </a:ext>
              </a:extLst>
            </p:cNvPr>
            <p:cNvSpPr txBox="1"/>
            <p:nvPr/>
          </p:nvSpPr>
          <p:spPr>
            <a:xfrm>
              <a:off x="420865" y="4887106"/>
              <a:ext cx="2152402" cy="221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/ Moi_</a:t>
              </a:r>
            </a:p>
          </p:txBody>
        </p:sp>
        <p:sp>
          <p:nvSpPr>
            <p:cNvPr id="72" name="Freeform 17">
              <a:extLst>
                <a:ext uri="{FF2B5EF4-FFF2-40B4-BE49-F238E27FC236}">
                  <a16:creationId xmlns:a16="http://schemas.microsoft.com/office/drawing/2014/main" id="{D578A2C3-D6AB-4961-9D6B-838386D38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179" y="4703215"/>
              <a:ext cx="47625" cy="88900"/>
            </a:xfrm>
            <a:custGeom>
              <a:avLst/>
              <a:gdLst>
                <a:gd name="T0" fmla="*/ 8 w 12"/>
                <a:gd name="T1" fmla="*/ 5 h 24"/>
                <a:gd name="T2" fmla="*/ 10 w 12"/>
                <a:gd name="T3" fmla="*/ 4 h 24"/>
                <a:gd name="T4" fmla="*/ 12 w 12"/>
                <a:gd name="T5" fmla="*/ 4 h 24"/>
                <a:gd name="T6" fmla="*/ 12 w 12"/>
                <a:gd name="T7" fmla="*/ 0 h 24"/>
                <a:gd name="T8" fmla="*/ 9 w 12"/>
                <a:gd name="T9" fmla="*/ 0 h 24"/>
                <a:gd name="T10" fmla="*/ 5 w 12"/>
                <a:gd name="T11" fmla="*/ 1 h 24"/>
                <a:gd name="T12" fmla="*/ 3 w 12"/>
                <a:gd name="T13" fmla="*/ 6 h 24"/>
                <a:gd name="T14" fmla="*/ 3 w 12"/>
                <a:gd name="T15" fmla="*/ 9 h 24"/>
                <a:gd name="T16" fmla="*/ 0 w 12"/>
                <a:gd name="T17" fmla="*/ 9 h 24"/>
                <a:gd name="T18" fmla="*/ 0 w 12"/>
                <a:gd name="T19" fmla="*/ 13 h 24"/>
                <a:gd name="T20" fmla="*/ 3 w 12"/>
                <a:gd name="T21" fmla="*/ 13 h 24"/>
                <a:gd name="T22" fmla="*/ 3 w 12"/>
                <a:gd name="T23" fmla="*/ 24 h 24"/>
                <a:gd name="T24" fmla="*/ 8 w 12"/>
                <a:gd name="T25" fmla="*/ 24 h 24"/>
                <a:gd name="T26" fmla="*/ 8 w 12"/>
                <a:gd name="T27" fmla="*/ 13 h 24"/>
                <a:gd name="T28" fmla="*/ 11 w 12"/>
                <a:gd name="T29" fmla="*/ 13 h 24"/>
                <a:gd name="T30" fmla="*/ 12 w 12"/>
                <a:gd name="T31" fmla="*/ 9 h 24"/>
                <a:gd name="T32" fmla="*/ 8 w 12"/>
                <a:gd name="T33" fmla="*/ 9 h 24"/>
                <a:gd name="T34" fmla="*/ 8 w 12"/>
                <a:gd name="T35" fmla="*/ 6 h 24"/>
                <a:gd name="T36" fmla="*/ 8 w 12"/>
                <a:gd name="T37" fmla="*/ 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" h="24">
                  <a:moveTo>
                    <a:pt x="8" y="5"/>
                  </a:moveTo>
                  <a:cubicBezTo>
                    <a:pt x="8" y="4"/>
                    <a:pt x="9" y="4"/>
                    <a:pt x="10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4" y="2"/>
                    <a:pt x="3" y="4"/>
                    <a:pt x="3" y="6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5"/>
                    <a:pt x="8" y="5"/>
                    <a:pt x="8" y="5"/>
                  </a:cubicBez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21">
              <a:extLst>
                <a:ext uri="{FF2B5EF4-FFF2-40B4-BE49-F238E27FC236}">
                  <a16:creationId xmlns:a16="http://schemas.microsoft.com/office/drawing/2014/main" id="{0F24A90E-0A96-43F9-9F3F-6B83B3ACB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18" y="4958243"/>
              <a:ext cx="84138" cy="76200"/>
            </a:xfrm>
            <a:custGeom>
              <a:avLst/>
              <a:gdLst>
                <a:gd name="T0" fmla="*/ 24 w 24"/>
                <a:gd name="T1" fmla="*/ 3 h 20"/>
                <a:gd name="T2" fmla="*/ 21 w 24"/>
                <a:gd name="T3" fmla="*/ 3 h 20"/>
                <a:gd name="T4" fmla="*/ 23 w 24"/>
                <a:gd name="T5" fmla="*/ 1 h 20"/>
                <a:gd name="T6" fmla="*/ 20 w 24"/>
                <a:gd name="T7" fmla="*/ 2 h 20"/>
                <a:gd name="T8" fmla="*/ 18 w 24"/>
                <a:gd name="T9" fmla="*/ 1 h 20"/>
                <a:gd name="T10" fmla="*/ 16 w 24"/>
                <a:gd name="T11" fmla="*/ 0 h 20"/>
                <a:gd name="T12" fmla="*/ 14 w 24"/>
                <a:gd name="T13" fmla="*/ 1 h 20"/>
                <a:gd name="T14" fmla="*/ 12 w 24"/>
                <a:gd name="T15" fmla="*/ 3 h 20"/>
                <a:gd name="T16" fmla="*/ 11 w 24"/>
                <a:gd name="T17" fmla="*/ 5 h 20"/>
                <a:gd name="T18" fmla="*/ 12 w 24"/>
                <a:gd name="T19" fmla="*/ 6 h 20"/>
                <a:gd name="T20" fmla="*/ 6 w 24"/>
                <a:gd name="T21" fmla="*/ 5 h 20"/>
                <a:gd name="T22" fmla="*/ 1 w 24"/>
                <a:gd name="T23" fmla="*/ 1 h 20"/>
                <a:gd name="T24" fmla="*/ 1 w 24"/>
                <a:gd name="T25" fmla="*/ 4 h 20"/>
                <a:gd name="T26" fmla="*/ 1 w 24"/>
                <a:gd name="T27" fmla="*/ 6 h 20"/>
                <a:gd name="T28" fmla="*/ 3 w 24"/>
                <a:gd name="T29" fmla="*/ 8 h 20"/>
                <a:gd name="T30" fmla="*/ 1 w 24"/>
                <a:gd name="T31" fmla="*/ 7 h 20"/>
                <a:gd name="T32" fmla="*/ 1 w 24"/>
                <a:gd name="T33" fmla="*/ 7 h 20"/>
                <a:gd name="T34" fmla="*/ 2 w 24"/>
                <a:gd name="T35" fmla="*/ 10 h 20"/>
                <a:gd name="T36" fmla="*/ 5 w 24"/>
                <a:gd name="T37" fmla="*/ 12 h 20"/>
                <a:gd name="T38" fmla="*/ 3 w 24"/>
                <a:gd name="T39" fmla="*/ 12 h 20"/>
                <a:gd name="T40" fmla="*/ 2 w 24"/>
                <a:gd name="T41" fmla="*/ 12 h 20"/>
                <a:gd name="T42" fmla="*/ 4 w 24"/>
                <a:gd name="T43" fmla="*/ 14 h 20"/>
                <a:gd name="T44" fmla="*/ 7 w 24"/>
                <a:gd name="T45" fmla="*/ 15 h 20"/>
                <a:gd name="T46" fmla="*/ 1 w 24"/>
                <a:gd name="T47" fmla="*/ 18 h 20"/>
                <a:gd name="T48" fmla="*/ 0 w 24"/>
                <a:gd name="T49" fmla="*/ 18 h 20"/>
                <a:gd name="T50" fmla="*/ 7 w 24"/>
                <a:gd name="T51" fmla="*/ 20 h 20"/>
                <a:gd name="T52" fmla="*/ 15 w 24"/>
                <a:gd name="T53" fmla="*/ 18 h 20"/>
                <a:gd name="T54" fmla="*/ 20 w 24"/>
                <a:gd name="T55" fmla="*/ 12 h 20"/>
                <a:gd name="T56" fmla="*/ 21 w 24"/>
                <a:gd name="T57" fmla="*/ 6 h 20"/>
                <a:gd name="T58" fmla="*/ 21 w 24"/>
                <a:gd name="T59" fmla="*/ 5 h 20"/>
                <a:gd name="T60" fmla="*/ 24 w 24"/>
                <a:gd name="T61" fmla="*/ 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4" h="20">
                  <a:moveTo>
                    <a:pt x="24" y="3"/>
                  </a:moveTo>
                  <a:cubicBezTo>
                    <a:pt x="23" y="3"/>
                    <a:pt x="22" y="3"/>
                    <a:pt x="21" y="3"/>
                  </a:cubicBezTo>
                  <a:cubicBezTo>
                    <a:pt x="22" y="3"/>
                    <a:pt x="23" y="2"/>
                    <a:pt x="23" y="1"/>
                  </a:cubicBezTo>
                  <a:cubicBezTo>
                    <a:pt x="22" y="1"/>
                    <a:pt x="21" y="2"/>
                    <a:pt x="20" y="2"/>
                  </a:cubicBezTo>
                  <a:cubicBezTo>
                    <a:pt x="19" y="1"/>
                    <a:pt x="19" y="1"/>
                    <a:pt x="18" y="1"/>
                  </a:cubicBezTo>
                  <a:cubicBezTo>
                    <a:pt x="18" y="0"/>
                    <a:pt x="17" y="0"/>
                    <a:pt x="16" y="0"/>
                  </a:cubicBezTo>
                  <a:cubicBezTo>
                    <a:pt x="15" y="0"/>
                    <a:pt x="15" y="0"/>
                    <a:pt x="14" y="1"/>
                  </a:cubicBezTo>
                  <a:cubicBezTo>
                    <a:pt x="13" y="1"/>
                    <a:pt x="13" y="2"/>
                    <a:pt x="12" y="3"/>
                  </a:cubicBezTo>
                  <a:cubicBezTo>
                    <a:pt x="12" y="3"/>
                    <a:pt x="11" y="4"/>
                    <a:pt x="11" y="5"/>
                  </a:cubicBezTo>
                  <a:cubicBezTo>
                    <a:pt x="11" y="6"/>
                    <a:pt x="11" y="6"/>
                    <a:pt x="12" y="6"/>
                  </a:cubicBezTo>
                  <a:cubicBezTo>
                    <a:pt x="10" y="6"/>
                    <a:pt x="8" y="6"/>
                    <a:pt x="6" y="5"/>
                  </a:cubicBezTo>
                  <a:cubicBezTo>
                    <a:pt x="4" y="4"/>
                    <a:pt x="3" y="3"/>
                    <a:pt x="1" y="1"/>
                  </a:cubicBezTo>
                  <a:cubicBezTo>
                    <a:pt x="1" y="2"/>
                    <a:pt x="1" y="3"/>
                    <a:pt x="1" y="4"/>
                  </a:cubicBezTo>
                  <a:cubicBezTo>
                    <a:pt x="1" y="4"/>
                    <a:pt x="1" y="5"/>
                    <a:pt x="1" y="6"/>
                  </a:cubicBezTo>
                  <a:cubicBezTo>
                    <a:pt x="2" y="7"/>
                    <a:pt x="2" y="7"/>
                    <a:pt x="3" y="8"/>
                  </a:cubicBezTo>
                  <a:cubicBezTo>
                    <a:pt x="2" y="8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8"/>
                    <a:pt x="1" y="9"/>
                    <a:pt x="2" y="10"/>
                  </a:cubicBezTo>
                  <a:cubicBezTo>
                    <a:pt x="3" y="11"/>
                    <a:pt x="3" y="12"/>
                    <a:pt x="5" y="12"/>
                  </a:cubicBezTo>
                  <a:cubicBezTo>
                    <a:pt x="4" y="12"/>
                    <a:pt x="4" y="12"/>
                    <a:pt x="3" y="12"/>
                  </a:cubicBezTo>
                  <a:cubicBezTo>
                    <a:pt x="3" y="12"/>
                    <a:pt x="3" y="12"/>
                    <a:pt x="2" y="12"/>
                  </a:cubicBezTo>
                  <a:cubicBezTo>
                    <a:pt x="3" y="13"/>
                    <a:pt x="3" y="14"/>
                    <a:pt x="4" y="14"/>
                  </a:cubicBezTo>
                  <a:cubicBezTo>
                    <a:pt x="5" y="15"/>
                    <a:pt x="6" y="15"/>
                    <a:pt x="7" y="15"/>
                  </a:cubicBezTo>
                  <a:cubicBezTo>
                    <a:pt x="5" y="17"/>
                    <a:pt x="3" y="18"/>
                    <a:pt x="1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2" y="19"/>
                    <a:pt x="4" y="20"/>
                    <a:pt x="7" y="20"/>
                  </a:cubicBezTo>
                  <a:cubicBezTo>
                    <a:pt x="10" y="20"/>
                    <a:pt x="13" y="19"/>
                    <a:pt x="15" y="18"/>
                  </a:cubicBezTo>
                  <a:cubicBezTo>
                    <a:pt x="17" y="16"/>
                    <a:pt x="18" y="14"/>
                    <a:pt x="20" y="12"/>
                  </a:cubicBezTo>
                  <a:cubicBezTo>
                    <a:pt x="21" y="10"/>
                    <a:pt x="21" y="8"/>
                    <a:pt x="21" y="6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2" y="4"/>
                    <a:pt x="23" y="4"/>
                    <a:pt x="24" y="3"/>
                  </a:cubicBez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CEAE7CEA-9579-448D-98CC-CDBA903A0F58}"/>
              </a:ext>
            </a:extLst>
          </p:cNvPr>
          <p:cNvGrpSpPr/>
          <p:nvPr/>
        </p:nvGrpSpPr>
        <p:grpSpPr>
          <a:xfrm>
            <a:off x="147039" y="2921968"/>
            <a:ext cx="2363934" cy="276999"/>
            <a:chOff x="2772467" y="1941683"/>
            <a:chExt cx="2363934" cy="276999"/>
          </a:xfrm>
        </p:grpSpPr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B770B276-8B08-4802-A671-6F1CE4DA562F}"/>
                </a:ext>
              </a:extLst>
            </p:cNvPr>
            <p:cNvSpPr txBox="1"/>
            <p:nvPr/>
          </p:nvSpPr>
          <p:spPr>
            <a:xfrm>
              <a:off x="2772467" y="1941683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err="1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Personnalité</a:t>
              </a:r>
              <a:endParaRPr lang="en-US" sz="1200" b="1" dirty="0">
                <a:solidFill>
                  <a:srgbClr val="7030A0"/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6CC1A7B1-670B-476F-B37A-4B4A76E52940}"/>
                </a:ext>
              </a:extLst>
            </p:cNvPr>
            <p:cNvCxnSpPr>
              <a:cxnSpLocks/>
            </p:cNvCxnSpPr>
            <p:nvPr/>
          </p:nvCxnSpPr>
          <p:spPr>
            <a:xfrm>
              <a:off x="3720076" y="2089083"/>
              <a:ext cx="1416325" cy="0"/>
            </a:xfrm>
            <a:prstGeom prst="line">
              <a:avLst/>
            </a:prstGeom>
            <a:ln w="63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72B8F701-B24E-4140-85F6-C8461633CADC}"/>
              </a:ext>
            </a:extLst>
          </p:cNvPr>
          <p:cNvSpPr txBox="1"/>
          <p:nvPr/>
        </p:nvSpPr>
        <p:spPr>
          <a:xfrm>
            <a:off x="147039" y="3175787"/>
            <a:ext cx="1103753" cy="221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Sens de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l’accueil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1CF73B9-3FB0-4478-B9D0-3509334B1601}"/>
              </a:ext>
            </a:extLst>
          </p:cNvPr>
          <p:cNvSpPr txBox="1"/>
          <p:nvPr/>
        </p:nvSpPr>
        <p:spPr>
          <a:xfrm>
            <a:off x="147039" y="3428770"/>
            <a:ext cx="1103753" cy="221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Rigoureux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ED25E0C-259A-4318-A375-6CA71956518B}"/>
              </a:ext>
            </a:extLst>
          </p:cNvPr>
          <p:cNvSpPr txBox="1"/>
          <p:nvPr/>
        </p:nvSpPr>
        <p:spPr>
          <a:xfrm>
            <a:off x="147039" y="3681753"/>
            <a:ext cx="1103753" cy="221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Dynamique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848F8A7-E718-422B-92C0-80444080A290}"/>
              </a:ext>
            </a:extLst>
          </p:cNvPr>
          <p:cNvSpPr txBox="1"/>
          <p:nvPr/>
        </p:nvSpPr>
        <p:spPr>
          <a:xfrm>
            <a:off x="147039" y="3934736"/>
            <a:ext cx="1103753" cy="221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Créatif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F4094D0-2EF7-4B7A-9E9E-A6FB1F71E02F}"/>
              </a:ext>
            </a:extLst>
          </p:cNvPr>
          <p:cNvSpPr txBox="1"/>
          <p:nvPr/>
        </p:nvSpPr>
        <p:spPr>
          <a:xfrm>
            <a:off x="147039" y="4187719"/>
            <a:ext cx="1103753" cy="221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Autonome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DF60955-6835-409C-82E3-57439FD837ED}"/>
              </a:ext>
            </a:extLst>
          </p:cNvPr>
          <p:cNvCxnSpPr/>
          <p:nvPr/>
        </p:nvCxnSpPr>
        <p:spPr>
          <a:xfrm>
            <a:off x="1307872" y="3292939"/>
            <a:ext cx="1203101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>
            <a:extLst>
              <a:ext uri="{FF2B5EF4-FFF2-40B4-BE49-F238E27FC236}">
                <a16:creationId xmlns:a16="http://schemas.microsoft.com/office/drawing/2014/main" id="{650E81CA-452B-47DC-A31A-729B902035EB}"/>
              </a:ext>
            </a:extLst>
          </p:cNvPr>
          <p:cNvSpPr/>
          <p:nvPr/>
        </p:nvSpPr>
        <p:spPr>
          <a:xfrm>
            <a:off x="2242032" y="3230522"/>
            <a:ext cx="124834" cy="1248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987D4120-06B6-45FF-AEB2-BB8B9D8BCC64}"/>
              </a:ext>
            </a:extLst>
          </p:cNvPr>
          <p:cNvCxnSpPr/>
          <p:nvPr/>
        </p:nvCxnSpPr>
        <p:spPr>
          <a:xfrm>
            <a:off x="1307872" y="3563558"/>
            <a:ext cx="1203101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>
            <a:extLst>
              <a:ext uri="{FF2B5EF4-FFF2-40B4-BE49-F238E27FC236}">
                <a16:creationId xmlns:a16="http://schemas.microsoft.com/office/drawing/2014/main" id="{3D856D0C-7E76-47F8-88F2-609F1418811E}"/>
              </a:ext>
            </a:extLst>
          </p:cNvPr>
          <p:cNvSpPr/>
          <p:nvPr/>
        </p:nvSpPr>
        <p:spPr>
          <a:xfrm>
            <a:off x="2242032" y="3501141"/>
            <a:ext cx="124834" cy="1248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557548E8-813B-40D9-B00B-399EF496CC68}"/>
              </a:ext>
            </a:extLst>
          </p:cNvPr>
          <p:cNvCxnSpPr/>
          <p:nvPr/>
        </p:nvCxnSpPr>
        <p:spPr>
          <a:xfrm>
            <a:off x="1307872" y="3811125"/>
            <a:ext cx="1203101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id="{EF430641-9411-4F55-9E7A-9D41F3C02981}"/>
              </a:ext>
            </a:extLst>
          </p:cNvPr>
          <p:cNvSpPr/>
          <p:nvPr/>
        </p:nvSpPr>
        <p:spPr>
          <a:xfrm>
            <a:off x="2242032" y="3748708"/>
            <a:ext cx="124834" cy="1248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4DA8FBE8-AF2B-48D9-9293-9E6BD39775F6}"/>
              </a:ext>
            </a:extLst>
          </p:cNvPr>
          <p:cNvCxnSpPr/>
          <p:nvPr/>
        </p:nvCxnSpPr>
        <p:spPr>
          <a:xfrm>
            <a:off x="1307872" y="4043324"/>
            <a:ext cx="1203101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 104">
            <a:extLst>
              <a:ext uri="{FF2B5EF4-FFF2-40B4-BE49-F238E27FC236}">
                <a16:creationId xmlns:a16="http://schemas.microsoft.com/office/drawing/2014/main" id="{066C6BC3-6C4C-4ECD-938A-551B9107697E}"/>
              </a:ext>
            </a:extLst>
          </p:cNvPr>
          <p:cNvSpPr/>
          <p:nvPr/>
        </p:nvSpPr>
        <p:spPr>
          <a:xfrm>
            <a:off x="2242032" y="3980907"/>
            <a:ext cx="124834" cy="1248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F0F047C5-07BE-4C5E-9855-B5D047273109}"/>
              </a:ext>
            </a:extLst>
          </p:cNvPr>
          <p:cNvCxnSpPr/>
          <p:nvPr/>
        </p:nvCxnSpPr>
        <p:spPr>
          <a:xfrm>
            <a:off x="1307872" y="4290608"/>
            <a:ext cx="1203101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Oval 106">
            <a:extLst>
              <a:ext uri="{FF2B5EF4-FFF2-40B4-BE49-F238E27FC236}">
                <a16:creationId xmlns:a16="http://schemas.microsoft.com/office/drawing/2014/main" id="{6BB60E78-52A7-4E66-8E2D-B4A496D0550F}"/>
              </a:ext>
            </a:extLst>
          </p:cNvPr>
          <p:cNvSpPr/>
          <p:nvPr/>
        </p:nvSpPr>
        <p:spPr>
          <a:xfrm>
            <a:off x="2242032" y="4228191"/>
            <a:ext cx="124834" cy="1248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FE45EC16-8217-4789-BAC0-9204B414BDE9}"/>
              </a:ext>
            </a:extLst>
          </p:cNvPr>
          <p:cNvGrpSpPr/>
          <p:nvPr/>
        </p:nvGrpSpPr>
        <p:grpSpPr>
          <a:xfrm>
            <a:off x="147039" y="4641526"/>
            <a:ext cx="2363934" cy="276999"/>
            <a:chOff x="2772467" y="1941683"/>
            <a:chExt cx="2363934" cy="276999"/>
          </a:xfrm>
        </p:grpSpPr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98A6F2CA-BAF1-4B54-9E61-6F69ADDB341F}"/>
                </a:ext>
              </a:extLst>
            </p:cNvPr>
            <p:cNvSpPr txBox="1"/>
            <p:nvPr/>
          </p:nvSpPr>
          <p:spPr>
            <a:xfrm>
              <a:off x="2772467" y="1941683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err="1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Compténces</a:t>
              </a:r>
              <a:endParaRPr lang="en-US" sz="1200" b="1" dirty="0">
                <a:solidFill>
                  <a:srgbClr val="7030A0"/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328BD946-4A83-4E11-82DE-D03A8A8458A5}"/>
                </a:ext>
              </a:extLst>
            </p:cNvPr>
            <p:cNvCxnSpPr>
              <a:cxnSpLocks/>
            </p:cNvCxnSpPr>
            <p:nvPr/>
          </p:nvCxnSpPr>
          <p:spPr>
            <a:xfrm>
              <a:off x="3752247" y="2089083"/>
              <a:ext cx="1384154" cy="0"/>
            </a:xfrm>
            <a:prstGeom prst="line">
              <a:avLst/>
            </a:prstGeom>
            <a:ln w="63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TextBox 112">
            <a:extLst>
              <a:ext uri="{FF2B5EF4-FFF2-40B4-BE49-F238E27FC236}">
                <a16:creationId xmlns:a16="http://schemas.microsoft.com/office/drawing/2014/main" id="{DFA41024-3666-4852-9C1D-AC836B892702}"/>
              </a:ext>
            </a:extLst>
          </p:cNvPr>
          <p:cNvSpPr txBox="1"/>
          <p:nvPr/>
        </p:nvSpPr>
        <p:spPr>
          <a:xfrm>
            <a:off x="147039" y="4895345"/>
            <a:ext cx="1103753" cy="221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Coupe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ciseaux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5DBA9D2-34B8-4DB8-B977-07E3B9384526}"/>
              </a:ext>
            </a:extLst>
          </p:cNvPr>
          <p:cNvSpPr txBox="1"/>
          <p:nvPr/>
        </p:nvSpPr>
        <p:spPr>
          <a:xfrm>
            <a:off x="147039" y="5148328"/>
            <a:ext cx="11037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Coupe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tondeuse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26589D53-7958-4CAF-AD77-A21787725D02}"/>
              </a:ext>
            </a:extLst>
          </p:cNvPr>
          <p:cNvSpPr txBox="1"/>
          <p:nvPr/>
        </p:nvSpPr>
        <p:spPr>
          <a:xfrm>
            <a:off x="147039" y="5401311"/>
            <a:ext cx="1103753" cy="221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Couleur /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M.e.plis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8117F891-D1CD-4559-A3E7-BD615218E303}"/>
              </a:ext>
            </a:extLst>
          </p:cNvPr>
          <p:cNvCxnSpPr/>
          <p:nvPr/>
        </p:nvCxnSpPr>
        <p:spPr>
          <a:xfrm>
            <a:off x="1307872" y="4997477"/>
            <a:ext cx="1203101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>
            <a:extLst>
              <a:ext uri="{FF2B5EF4-FFF2-40B4-BE49-F238E27FC236}">
                <a16:creationId xmlns:a16="http://schemas.microsoft.com/office/drawing/2014/main" id="{D107BB93-C91A-4B58-9427-D6CD61AEDBC1}"/>
              </a:ext>
            </a:extLst>
          </p:cNvPr>
          <p:cNvSpPr/>
          <p:nvPr/>
        </p:nvSpPr>
        <p:spPr>
          <a:xfrm>
            <a:off x="2242032" y="4935060"/>
            <a:ext cx="124834" cy="124834"/>
          </a:xfrm>
          <a:prstGeom prst="ellipse">
            <a:avLst/>
          </a:prstGeom>
          <a:solidFill>
            <a:srgbClr val="7030A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A4C5BE39-8396-4863-9BB1-E5323CB28BC7}"/>
              </a:ext>
            </a:extLst>
          </p:cNvPr>
          <p:cNvCxnSpPr/>
          <p:nvPr/>
        </p:nvCxnSpPr>
        <p:spPr>
          <a:xfrm>
            <a:off x="1307872" y="5268096"/>
            <a:ext cx="1203101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19">
            <a:extLst>
              <a:ext uri="{FF2B5EF4-FFF2-40B4-BE49-F238E27FC236}">
                <a16:creationId xmlns:a16="http://schemas.microsoft.com/office/drawing/2014/main" id="{7FC775C5-7921-4ED8-B610-89D8B58C681B}"/>
              </a:ext>
            </a:extLst>
          </p:cNvPr>
          <p:cNvSpPr/>
          <p:nvPr/>
        </p:nvSpPr>
        <p:spPr>
          <a:xfrm>
            <a:off x="2242032" y="5205679"/>
            <a:ext cx="124834" cy="124834"/>
          </a:xfrm>
          <a:prstGeom prst="ellipse">
            <a:avLst/>
          </a:prstGeom>
          <a:solidFill>
            <a:srgbClr val="7030A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23398CD6-198D-4B80-9484-D787AC3D2417}"/>
              </a:ext>
            </a:extLst>
          </p:cNvPr>
          <p:cNvCxnSpPr/>
          <p:nvPr/>
        </p:nvCxnSpPr>
        <p:spPr>
          <a:xfrm>
            <a:off x="1307872" y="5515663"/>
            <a:ext cx="1203101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>
            <a:extLst>
              <a:ext uri="{FF2B5EF4-FFF2-40B4-BE49-F238E27FC236}">
                <a16:creationId xmlns:a16="http://schemas.microsoft.com/office/drawing/2014/main" id="{46AECF5F-012A-4CB1-9F92-A1C4BF0954FD}"/>
              </a:ext>
            </a:extLst>
          </p:cNvPr>
          <p:cNvSpPr/>
          <p:nvPr/>
        </p:nvSpPr>
        <p:spPr>
          <a:xfrm>
            <a:off x="2242032" y="5453246"/>
            <a:ext cx="124834" cy="1248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FE45EC16-8217-4789-BAC0-9204B414BDE9}"/>
              </a:ext>
            </a:extLst>
          </p:cNvPr>
          <p:cNvGrpSpPr/>
          <p:nvPr/>
        </p:nvGrpSpPr>
        <p:grpSpPr>
          <a:xfrm>
            <a:off x="125905" y="9034566"/>
            <a:ext cx="2363934" cy="276999"/>
            <a:chOff x="2772467" y="1941683"/>
            <a:chExt cx="2363934" cy="276999"/>
          </a:xfrm>
        </p:grpSpPr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98A6F2CA-BAF1-4B54-9E61-6F69ADDB341F}"/>
                </a:ext>
              </a:extLst>
            </p:cNvPr>
            <p:cNvSpPr txBox="1"/>
            <p:nvPr/>
          </p:nvSpPr>
          <p:spPr>
            <a:xfrm>
              <a:off x="2772467" y="1941683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Hobbies</a:t>
              </a:r>
            </a:p>
          </p:txBody>
        </p: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328BD946-4A83-4E11-82DE-D03A8A8458A5}"/>
                </a:ext>
              </a:extLst>
            </p:cNvPr>
            <p:cNvCxnSpPr>
              <a:cxnSpLocks/>
            </p:cNvCxnSpPr>
            <p:nvPr/>
          </p:nvCxnSpPr>
          <p:spPr>
            <a:xfrm>
              <a:off x="3527242" y="2089083"/>
              <a:ext cx="1609159" cy="0"/>
            </a:xfrm>
            <a:prstGeom prst="line">
              <a:avLst/>
            </a:prstGeom>
            <a:ln w="63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DFA41024-3666-4852-9C1D-AC836B892702}"/>
              </a:ext>
            </a:extLst>
          </p:cNvPr>
          <p:cNvSpPr txBox="1"/>
          <p:nvPr/>
        </p:nvSpPr>
        <p:spPr>
          <a:xfrm>
            <a:off x="125905" y="9288385"/>
            <a:ext cx="2347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Tennis (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classé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Membre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de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l’association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Un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sourire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pour les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fants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”. (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Visite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en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hôpital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).</a:t>
            </a: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FE45EC16-8217-4789-BAC0-9204B414BDE9}"/>
              </a:ext>
            </a:extLst>
          </p:cNvPr>
          <p:cNvGrpSpPr/>
          <p:nvPr/>
        </p:nvGrpSpPr>
        <p:grpSpPr>
          <a:xfrm>
            <a:off x="147039" y="7794396"/>
            <a:ext cx="2363934" cy="276999"/>
            <a:chOff x="2772467" y="1941683"/>
            <a:chExt cx="2363934" cy="276999"/>
          </a:xfrm>
        </p:grpSpPr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98A6F2CA-BAF1-4B54-9E61-6F69ADDB341F}"/>
                </a:ext>
              </a:extLst>
            </p:cNvPr>
            <p:cNvSpPr txBox="1"/>
            <p:nvPr/>
          </p:nvSpPr>
          <p:spPr>
            <a:xfrm>
              <a:off x="2772467" y="1941683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err="1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Référence</a:t>
              </a:r>
              <a:endParaRPr lang="en-US" sz="1200" b="1" dirty="0">
                <a:solidFill>
                  <a:srgbClr val="7030A0"/>
                </a:solidFill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328BD946-4A83-4E11-82DE-D03A8A8458A5}"/>
                </a:ext>
              </a:extLst>
            </p:cNvPr>
            <p:cNvCxnSpPr>
              <a:cxnSpLocks/>
            </p:cNvCxnSpPr>
            <p:nvPr/>
          </p:nvCxnSpPr>
          <p:spPr>
            <a:xfrm>
              <a:off x="3653383" y="2089083"/>
              <a:ext cx="1483018" cy="0"/>
            </a:xfrm>
            <a:prstGeom prst="line">
              <a:avLst/>
            </a:prstGeom>
            <a:ln w="63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2" name="TextBox 131">
            <a:extLst>
              <a:ext uri="{FF2B5EF4-FFF2-40B4-BE49-F238E27FC236}">
                <a16:creationId xmlns:a16="http://schemas.microsoft.com/office/drawing/2014/main" id="{4A394943-41DE-49BE-9033-BF2D4D81B78E}"/>
              </a:ext>
            </a:extLst>
          </p:cNvPr>
          <p:cNvSpPr txBox="1"/>
          <p:nvPr/>
        </p:nvSpPr>
        <p:spPr>
          <a:xfrm>
            <a:off x="147039" y="8057546"/>
            <a:ext cx="199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717272"/>
                </a:solidFill>
                <a:ea typeface="Roboto" panose="02000000000000000000" pitchFamily="2" charset="0"/>
                <a:cs typeface="Roboto" panose="02000000000000000000" pitchFamily="2" charset="0"/>
              </a:rPr>
              <a:t>SYLVIE DEJOYAUX</a:t>
            </a:r>
          </a:p>
          <a:p>
            <a:r>
              <a:rPr lang="en-US" sz="800" dirty="0">
                <a:solidFill>
                  <a:srgbClr val="717272"/>
                </a:solidFill>
                <a:ea typeface="Roboto" panose="02000000000000000000" pitchFamily="2" charset="0"/>
                <a:cs typeface="Roboto" panose="02000000000000000000" pitchFamily="2" charset="0"/>
              </a:rPr>
              <a:t>Responsible de Salon</a:t>
            </a:r>
          </a:p>
          <a:p>
            <a:r>
              <a:rPr lang="en-US" sz="800" dirty="0">
                <a:solidFill>
                  <a:srgbClr val="717272"/>
                </a:solidFill>
                <a:ea typeface="Roboto" panose="02000000000000000000" pitchFamily="2" charset="0"/>
                <a:cs typeface="Roboto" panose="02000000000000000000" pitchFamily="2" charset="0"/>
              </a:rPr>
              <a:t>Design Coiffeur</a:t>
            </a:r>
          </a:p>
          <a:p>
            <a:r>
              <a:rPr lang="en-US" sz="800" b="1" dirty="0">
                <a:solidFill>
                  <a:srgbClr val="7030A0"/>
                </a:solidFill>
                <a:ea typeface="Roboto" panose="02000000000000000000" pitchFamily="2" charset="0"/>
                <a:cs typeface="Roboto" panose="02000000000000000000" pitchFamily="2" charset="0"/>
              </a:rPr>
              <a:t>T : </a:t>
            </a:r>
            <a:r>
              <a:rPr lang="en-US" sz="800" dirty="0">
                <a:solidFill>
                  <a:srgbClr val="717272"/>
                </a:solidFill>
                <a:ea typeface="Roboto" panose="02000000000000000000" pitchFamily="2" charset="0"/>
                <a:cs typeface="Roboto" panose="02000000000000000000" pitchFamily="2" charset="0"/>
              </a:rPr>
              <a:t>+33 1 22 33 44 55</a:t>
            </a:r>
          </a:p>
          <a:p>
            <a:r>
              <a:rPr lang="en-US" sz="800" b="1" dirty="0">
                <a:solidFill>
                  <a:srgbClr val="7030A0"/>
                </a:solidFill>
                <a:ea typeface="Roboto" panose="02000000000000000000" pitchFamily="2" charset="0"/>
                <a:cs typeface="Roboto" panose="02000000000000000000" pitchFamily="2" charset="0"/>
              </a:rPr>
              <a:t>E : </a:t>
            </a:r>
            <a:r>
              <a:rPr lang="en-US" sz="800" b="1" dirty="0" err="1">
                <a:solidFill>
                  <a:srgbClr val="717272"/>
                </a:solidFill>
                <a:ea typeface="Roboto" panose="02000000000000000000" pitchFamily="2" charset="0"/>
                <a:cs typeface="Roboto" panose="02000000000000000000" pitchFamily="2" charset="0"/>
              </a:rPr>
              <a:t>mail@ùmail.com</a:t>
            </a:r>
            <a:endParaRPr lang="en-US" sz="800" dirty="0">
              <a:solidFill>
                <a:srgbClr val="717272"/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8" name="TextBox 26">
            <a:extLst>
              <a:ext uri="{FF2B5EF4-FFF2-40B4-BE49-F238E27FC236}">
                <a16:creationId xmlns:a16="http://schemas.microsoft.com/office/drawing/2014/main" id="{79C0AECB-4C80-514B-99E0-5867FBFA6CA0}"/>
              </a:ext>
            </a:extLst>
          </p:cNvPr>
          <p:cNvSpPr txBox="1"/>
          <p:nvPr/>
        </p:nvSpPr>
        <p:spPr>
          <a:xfrm>
            <a:off x="2855557" y="6344673"/>
            <a:ext cx="2303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  <a:ea typeface="Roboto" panose="02000000000000000000" pitchFamily="2" charset="0"/>
                <a:cs typeface="Roboto" panose="02000000000000000000" pitchFamily="2" charset="0"/>
              </a:rPr>
              <a:t>Coiffeur</a:t>
            </a:r>
          </a:p>
        </p:txBody>
      </p:sp>
      <p:sp>
        <p:nvSpPr>
          <p:cNvPr id="139" name="TextBox 27">
            <a:extLst>
              <a:ext uri="{FF2B5EF4-FFF2-40B4-BE49-F238E27FC236}">
                <a16:creationId xmlns:a16="http://schemas.microsoft.com/office/drawing/2014/main" id="{6D8C87C1-65EB-B04B-A56F-528ECB445A1F}"/>
              </a:ext>
            </a:extLst>
          </p:cNvPr>
          <p:cNvSpPr txBox="1"/>
          <p:nvPr/>
        </p:nvSpPr>
        <p:spPr>
          <a:xfrm>
            <a:off x="5548422" y="6421444"/>
            <a:ext cx="11409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i="1" dirty="0">
                <a:solidFill>
                  <a:srgbClr val="7030A0"/>
                </a:solidFill>
                <a:ea typeface="Roboto" panose="02000000000000000000" pitchFamily="2" charset="0"/>
                <a:cs typeface="Roboto" panose="02000000000000000000" pitchFamily="2" charset="0"/>
              </a:rPr>
              <a:t>2015 - 2017</a:t>
            </a:r>
          </a:p>
        </p:txBody>
      </p:sp>
      <p:sp>
        <p:nvSpPr>
          <p:cNvPr id="140" name="TextBox 28">
            <a:extLst>
              <a:ext uri="{FF2B5EF4-FFF2-40B4-BE49-F238E27FC236}">
                <a16:creationId xmlns:a16="http://schemas.microsoft.com/office/drawing/2014/main" id="{EC57BFD0-E41E-974B-B924-4738631FEC75}"/>
              </a:ext>
            </a:extLst>
          </p:cNvPr>
          <p:cNvSpPr txBox="1"/>
          <p:nvPr/>
        </p:nvSpPr>
        <p:spPr>
          <a:xfrm>
            <a:off x="2818337" y="6581072"/>
            <a:ext cx="2303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Au salon de </a:t>
            </a:r>
            <a:r>
              <a:rPr lang="en-US" sz="900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Léa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| Paris</a:t>
            </a:r>
          </a:p>
        </p:txBody>
      </p:sp>
      <p:sp>
        <p:nvSpPr>
          <p:cNvPr id="141" name="TextBox 29">
            <a:extLst>
              <a:ext uri="{FF2B5EF4-FFF2-40B4-BE49-F238E27FC236}">
                <a16:creationId xmlns:a16="http://schemas.microsoft.com/office/drawing/2014/main" id="{2C5243C3-791D-604F-B05B-611E9AE65646}"/>
              </a:ext>
            </a:extLst>
          </p:cNvPr>
          <p:cNvSpPr txBox="1"/>
          <p:nvPr/>
        </p:nvSpPr>
        <p:spPr>
          <a:xfrm>
            <a:off x="2818336" y="6765565"/>
            <a:ext cx="38710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Réalisation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de coiffures pour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cérémonie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(chignons,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tresse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et wavy)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Réalisation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de coupes après étude des traits et de la carnation des visages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Conseils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en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couleurs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auprès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des clients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selon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leurs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besoins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Développement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nouvelles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techniques de coiffures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contemporaines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Nettoyage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et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désinfection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du poste de travail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selon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le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protocole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Inventaire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mensuel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produits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du salon</a:t>
            </a:r>
          </a:p>
        </p:txBody>
      </p:sp>
      <p:sp>
        <p:nvSpPr>
          <p:cNvPr id="142" name="TextBox 26">
            <a:extLst>
              <a:ext uri="{FF2B5EF4-FFF2-40B4-BE49-F238E27FC236}">
                <a16:creationId xmlns:a16="http://schemas.microsoft.com/office/drawing/2014/main" id="{EA733C09-1CF3-F844-A936-715981CDD226}"/>
              </a:ext>
            </a:extLst>
          </p:cNvPr>
          <p:cNvSpPr txBox="1"/>
          <p:nvPr/>
        </p:nvSpPr>
        <p:spPr>
          <a:xfrm>
            <a:off x="2855557" y="7912551"/>
            <a:ext cx="2303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  <a:ea typeface="Roboto" panose="02000000000000000000" pitchFamily="2" charset="0"/>
                <a:cs typeface="Roboto" panose="02000000000000000000" pitchFamily="2" charset="0"/>
              </a:rPr>
              <a:t>Coiffeur</a:t>
            </a:r>
          </a:p>
        </p:txBody>
      </p:sp>
      <p:sp>
        <p:nvSpPr>
          <p:cNvPr id="143" name="TextBox 27">
            <a:extLst>
              <a:ext uri="{FF2B5EF4-FFF2-40B4-BE49-F238E27FC236}">
                <a16:creationId xmlns:a16="http://schemas.microsoft.com/office/drawing/2014/main" id="{43A17A2E-8337-CE49-BB1F-EFF178E29C0F}"/>
              </a:ext>
            </a:extLst>
          </p:cNvPr>
          <p:cNvSpPr txBox="1"/>
          <p:nvPr/>
        </p:nvSpPr>
        <p:spPr>
          <a:xfrm>
            <a:off x="5585642" y="7927939"/>
            <a:ext cx="11409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i="1" dirty="0">
                <a:solidFill>
                  <a:srgbClr val="7030A0"/>
                </a:solidFill>
                <a:ea typeface="Roboto" panose="02000000000000000000" pitchFamily="2" charset="0"/>
                <a:cs typeface="Roboto" panose="02000000000000000000" pitchFamily="2" charset="0"/>
              </a:rPr>
              <a:t>213 - 2015</a:t>
            </a:r>
          </a:p>
        </p:txBody>
      </p:sp>
      <p:sp>
        <p:nvSpPr>
          <p:cNvPr id="144" name="TextBox 28">
            <a:extLst>
              <a:ext uri="{FF2B5EF4-FFF2-40B4-BE49-F238E27FC236}">
                <a16:creationId xmlns:a16="http://schemas.microsoft.com/office/drawing/2014/main" id="{AB523A27-348F-044E-8086-87ACA0C4C49C}"/>
              </a:ext>
            </a:extLst>
          </p:cNvPr>
          <p:cNvSpPr txBox="1"/>
          <p:nvPr/>
        </p:nvSpPr>
        <p:spPr>
          <a:xfrm>
            <a:off x="2855557" y="8087567"/>
            <a:ext cx="2303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Coiff'allure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| Paris</a:t>
            </a:r>
          </a:p>
        </p:txBody>
      </p:sp>
      <p:sp>
        <p:nvSpPr>
          <p:cNvPr id="145" name="TextBox 29">
            <a:extLst>
              <a:ext uri="{FF2B5EF4-FFF2-40B4-BE49-F238E27FC236}">
                <a16:creationId xmlns:a16="http://schemas.microsoft.com/office/drawing/2014/main" id="{3AA32B13-A6D9-DB4B-BCF8-B061777A1BCC}"/>
              </a:ext>
            </a:extLst>
          </p:cNvPr>
          <p:cNvSpPr txBox="1"/>
          <p:nvPr/>
        </p:nvSpPr>
        <p:spPr>
          <a:xfrm>
            <a:off x="2855556" y="8272060"/>
            <a:ext cx="387106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Accueil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clients et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prise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rendez-vous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Réalisation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shampoings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et application des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soins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selon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le type de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cheveux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Préparations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et mélanges des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produits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pour colorations,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mèches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et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balayages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Réalisation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de coupes et de brushing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Information des clients sur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soins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quotidiens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et ventes de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produits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Tenue du salon et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nettoyage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du poste de travail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selon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méthodes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de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l'entreprise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6" name="TextBox 114">
            <a:extLst>
              <a:ext uri="{FF2B5EF4-FFF2-40B4-BE49-F238E27FC236}">
                <a16:creationId xmlns:a16="http://schemas.microsoft.com/office/drawing/2014/main" id="{2571554A-D65B-B142-BBD8-B5D951DEE913}"/>
              </a:ext>
            </a:extLst>
          </p:cNvPr>
          <p:cNvSpPr txBox="1"/>
          <p:nvPr/>
        </p:nvSpPr>
        <p:spPr>
          <a:xfrm>
            <a:off x="147039" y="5626941"/>
            <a:ext cx="1103753" cy="221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Rasage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 Homme</a:t>
            </a:r>
          </a:p>
        </p:txBody>
      </p:sp>
      <p:cxnSp>
        <p:nvCxnSpPr>
          <p:cNvPr id="147" name="Straight Connector 120">
            <a:extLst>
              <a:ext uri="{FF2B5EF4-FFF2-40B4-BE49-F238E27FC236}">
                <a16:creationId xmlns:a16="http://schemas.microsoft.com/office/drawing/2014/main" id="{29D15480-BEDA-134A-9F52-A38753E5C933}"/>
              </a:ext>
            </a:extLst>
          </p:cNvPr>
          <p:cNvCxnSpPr/>
          <p:nvPr/>
        </p:nvCxnSpPr>
        <p:spPr>
          <a:xfrm>
            <a:off x="1307872" y="5741293"/>
            <a:ext cx="1203101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Oval 121">
            <a:extLst>
              <a:ext uri="{FF2B5EF4-FFF2-40B4-BE49-F238E27FC236}">
                <a16:creationId xmlns:a16="http://schemas.microsoft.com/office/drawing/2014/main" id="{D89E8B36-4B32-264E-802F-99D0A46167BC}"/>
              </a:ext>
            </a:extLst>
          </p:cNvPr>
          <p:cNvSpPr/>
          <p:nvPr/>
        </p:nvSpPr>
        <p:spPr>
          <a:xfrm>
            <a:off x="2242032" y="5678876"/>
            <a:ext cx="124834" cy="12483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9" name="Group 115">
            <a:extLst>
              <a:ext uri="{FF2B5EF4-FFF2-40B4-BE49-F238E27FC236}">
                <a16:creationId xmlns:a16="http://schemas.microsoft.com/office/drawing/2014/main" id="{2C79AFAC-2CAD-1E40-A6DA-C8FA70874116}"/>
              </a:ext>
            </a:extLst>
          </p:cNvPr>
          <p:cNvGrpSpPr/>
          <p:nvPr/>
        </p:nvGrpSpPr>
        <p:grpSpPr>
          <a:xfrm>
            <a:off x="177200" y="6117708"/>
            <a:ext cx="2363934" cy="276999"/>
            <a:chOff x="2772467" y="1941683"/>
            <a:chExt cx="2363934" cy="276999"/>
          </a:xfrm>
        </p:grpSpPr>
        <p:sp>
          <p:nvSpPr>
            <p:cNvPr id="150" name="TextBox 122">
              <a:extLst>
                <a:ext uri="{FF2B5EF4-FFF2-40B4-BE49-F238E27FC236}">
                  <a16:creationId xmlns:a16="http://schemas.microsoft.com/office/drawing/2014/main" id="{FCBC1270-42DA-024A-B3E6-3F98D36A8420}"/>
                </a:ext>
              </a:extLst>
            </p:cNvPr>
            <p:cNvSpPr txBox="1"/>
            <p:nvPr/>
          </p:nvSpPr>
          <p:spPr>
            <a:xfrm>
              <a:off x="2772467" y="1941683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Formation</a:t>
              </a:r>
            </a:p>
          </p:txBody>
        </p:sp>
        <p:cxnSp>
          <p:nvCxnSpPr>
            <p:cNvPr id="151" name="Straight Connector 123">
              <a:extLst>
                <a:ext uri="{FF2B5EF4-FFF2-40B4-BE49-F238E27FC236}">
                  <a16:creationId xmlns:a16="http://schemas.microsoft.com/office/drawing/2014/main" id="{322F72B0-507B-8A48-8E96-1C746F1F4EBD}"/>
                </a:ext>
              </a:extLst>
            </p:cNvPr>
            <p:cNvCxnSpPr>
              <a:cxnSpLocks/>
            </p:cNvCxnSpPr>
            <p:nvPr/>
          </p:nvCxnSpPr>
          <p:spPr>
            <a:xfrm>
              <a:off x="3588301" y="2089083"/>
              <a:ext cx="1548100" cy="0"/>
            </a:xfrm>
            <a:prstGeom prst="line">
              <a:avLst/>
            </a:prstGeom>
            <a:ln w="63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oup 43">
            <a:extLst>
              <a:ext uri="{FF2B5EF4-FFF2-40B4-BE49-F238E27FC236}">
                <a16:creationId xmlns:a16="http://schemas.microsoft.com/office/drawing/2014/main" id="{13A28D27-720C-5742-8FE8-2598208ADC10}"/>
              </a:ext>
            </a:extLst>
          </p:cNvPr>
          <p:cNvGrpSpPr/>
          <p:nvPr/>
        </p:nvGrpSpPr>
        <p:grpSpPr>
          <a:xfrm>
            <a:off x="147039" y="7092632"/>
            <a:ext cx="2482973" cy="443156"/>
            <a:chOff x="2726349" y="1993292"/>
            <a:chExt cx="3882914" cy="203129"/>
          </a:xfrm>
        </p:grpSpPr>
        <p:sp>
          <p:nvSpPr>
            <p:cNvPr id="153" name="TextBox 44">
              <a:extLst>
                <a:ext uri="{FF2B5EF4-FFF2-40B4-BE49-F238E27FC236}">
                  <a16:creationId xmlns:a16="http://schemas.microsoft.com/office/drawing/2014/main" id="{ACC4DFB0-64F0-D947-AFE0-3E41DA077FE6}"/>
                </a:ext>
              </a:extLst>
            </p:cNvPr>
            <p:cNvSpPr txBox="1"/>
            <p:nvPr/>
          </p:nvSpPr>
          <p:spPr>
            <a:xfrm>
              <a:off x="2738201" y="1993292"/>
              <a:ext cx="3103400" cy="1058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CAP coiffure</a:t>
              </a:r>
            </a:p>
          </p:txBody>
        </p:sp>
        <p:sp>
          <p:nvSpPr>
            <p:cNvPr id="154" name="TextBox 45">
              <a:extLst>
                <a:ext uri="{FF2B5EF4-FFF2-40B4-BE49-F238E27FC236}">
                  <a16:creationId xmlns:a16="http://schemas.microsoft.com/office/drawing/2014/main" id="{BB7B4268-46F2-8547-9D6B-BADE8C97F9ED}"/>
                </a:ext>
              </a:extLst>
            </p:cNvPr>
            <p:cNvSpPr txBox="1"/>
            <p:nvPr/>
          </p:nvSpPr>
          <p:spPr>
            <a:xfrm>
              <a:off x="5468285" y="2008680"/>
              <a:ext cx="1140978" cy="98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i="1" dirty="0">
                  <a:solidFill>
                    <a:srgbClr val="7030A0"/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2013</a:t>
              </a:r>
            </a:p>
          </p:txBody>
        </p:sp>
        <p:sp>
          <p:nvSpPr>
            <p:cNvPr id="155" name="TextBox 46">
              <a:extLst>
                <a:ext uri="{FF2B5EF4-FFF2-40B4-BE49-F238E27FC236}">
                  <a16:creationId xmlns:a16="http://schemas.microsoft.com/office/drawing/2014/main" id="{F98F29BB-CAE3-494F-A161-87A4C2A80E94}"/>
                </a:ext>
              </a:extLst>
            </p:cNvPr>
            <p:cNvSpPr txBox="1"/>
            <p:nvPr/>
          </p:nvSpPr>
          <p:spPr>
            <a:xfrm>
              <a:off x="2726349" y="2097668"/>
              <a:ext cx="3755274" cy="98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 CFA de la coiffure des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Bouches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-du-Rhône I  Marseille</a:t>
              </a:r>
            </a:p>
          </p:txBody>
        </p:sp>
      </p:grpSp>
      <p:pic>
        <p:nvPicPr>
          <p:cNvPr id="68" name="Image 67" descr="Une image contenant personne, homme, intérieur, regardant&#10;&#10;Description générée automatiquement">
            <a:extLst>
              <a:ext uri="{FF2B5EF4-FFF2-40B4-BE49-F238E27FC236}">
                <a16:creationId xmlns:a16="http://schemas.microsoft.com/office/drawing/2014/main" id="{F034A90D-83D1-7B43-89B5-71673E91D1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2"/>
          <a:stretch/>
        </p:blipFill>
        <p:spPr>
          <a:xfrm>
            <a:off x="2977862" y="475686"/>
            <a:ext cx="1246135" cy="125095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5574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8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8" dirty="0" err="1"/>
              <a:t>Créeruncv.com</a:t>
            </a:r>
            <a:r>
              <a:rPr lang="fr-FR" sz="2218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68299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731</Words>
  <Application>Microsoft Macintosh PowerPoint</Application>
  <PresentationFormat>Format A4 (210 x 297 mm)</PresentationFormat>
  <Paragraphs>109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www.creeruncv.com</dc:creator>
  <cp:keywords/>
  <dc:description/>
  <cp:lastModifiedBy>Axel Maille</cp:lastModifiedBy>
  <cp:revision>26</cp:revision>
  <dcterms:created xsi:type="dcterms:W3CDTF">2019-07-04T15:52:38Z</dcterms:created>
  <dcterms:modified xsi:type="dcterms:W3CDTF">2022-08-07T16:12:22Z</dcterms:modified>
  <cp:category/>
</cp:coreProperties>
</file>