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F7A554-3A0A-FC41-BBDF-E478184F0758}" v="38" dt="2020-11-26T16:24:02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9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8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E1F7A554-3A0A-FC41-BBDF-E478184F0758}"/>
    <pc:docChg chg="undo custSel modSld">
      <pc:chgData name="Axel Maille" userId="065ad68c099279a8" providerId="LiveId" clId="{E1F7A554-3A0A-FC41-BBDF-E478184F0758}" dt="2020-11-26T16:24:46.083" v="1137" actId="207"/>
      <pc:docMkLst>
        <pc:docMk/>
      </pc:docMkLst>
      <pc:sldChg chg="addSp delSp modSp mod">
        <pc:chgData name="Axel Maille" userId="065ad68c099279a8" providerId="LiveId" clId="{E1F7A554-3A0A-FC41-BBDF-E478184F0758}" dt="2020-11-26T16:24:46.083" v="1137" actId="207"/>
        <pc:sldMkLst>
          <pc:docMk/>
          <pc:sldMk cId="1443465645" sldId="256"/>
        </pc:sldMkLst>
        <pc:spChg chg="add del mod">
          <ac:chgData name="Axel Maille" userId="065ad68c099279a8" providerId="LiveId" clId="{E1F7A554-3A0A-FC41-BBDF-E478184F0758}" dt="2020-11-26T16:07:46.978" v="628"/>
          <ac:spMkLst>
            <pc:docMk/>
            <pc:sldMk cId="1443465645" sldId="256"/>
            <ac:spMk id="2" creationId="{943A31C1-44C3-1F41-9FDA-46DB7CC2D85D}"/>
          </ac:spMkLst>
        </pc:spChg>
        <pc:spChg chg="add del mod">
          <ac:chgData name="Axel Maille" userId="065ad68c099279a8" providerId="LiveId" clId="{E1F7A554-3A0A-FC41-BBDF-E478184F0758}" dt="2020-11-24T16:49:45.942" v="395" actId="478"/>
          <ac:spMkLst>
            <pc:docMk/>
            <pc:sldMk cId="1443465645" sldId="256"/>
            <ac:spMk id="3" creationId="{A9E5BD18-C0C2-4D4A-8534-8A76E52483CD}"/>
          </ac:spMkLst>
        </pc:spChg>
        <pc:spChg chg="mod">
          <ac:chgData name="Axel Maille" userId="065ad68c099279a8" providerId="LiveId" clId="{E1F7A554-3A0A-FC41-BBDF-E478184F0758}" dt="2020-11-24T17:16:41.998" v="457" actId="1076"/>
          <ac:spMkLst>
            <pc:docMk/>
            <pc:sldMk cId="1443465645" sldId="256"/>
            <ac:spMk id="4" creationId="{8B65B131-3139-42E2-9B38-56A42B0F86B8}"/>
          </ac:spMkLst>
        </pc:spChg>
        <pc:spChg chg="mod">
          <ac:chgData name="Axel Maille" userId="065ad68c099279a8" providerId="LiveId" clId="{E1F7A554-3A0A-FC41-BBDF-E478184F0758}" dt="2020-11-26T16:24:13.022" v="1132" actId="1076"/>
          <ac:spMkLst>
            <pc:docMk/>
            <pc:sldMk cId="1443465645" sldId="256"/>
            <ac:spMk id="5" creationId="{C524C5F2-AB77-4B5F-9658-3BA677BB0CF8}"/>
          </ac:spMkLst>
        </pc:spChg>
        <pc:spChg chg="mod">
          <ac:chgData name="Axel Maille" userId="065ad68c099279a8" providerId="LiveId" clId="{E1F7A554-3A0A-FC41-BBDF-E478184F0758}" dt="2020-11-24T16:43:53.453" v="207" actId="20577"/>
          <ac:spMkLst>
            <pc:docMk/>
            <pc:sldMk cId="1443465645" sldId="256"/>
            <ac:spMk id="6" creationId="{16B1DEE2-FD54-4294-A209-E49A9894757E}"/>
          </ac:spMkLst>
        </pc:spChg>
        <pc:spChg chg="mod">
          <ac:chgData name="Axel Maille" userId="065ad68c099279a8" providerId="LiveId" clId="{E1F7A554-3A0A-FC41-BBDF-E478184F0758}" dt="2020-11-24T16:03:38.332" v="131" actId="207"/>
          <ac:spMkLst>
            <pc:docMk/>
            <pc:sldMk cId="1443465645" sldId="256"/>
            <ac:spMk id="7" creationId="{6797B66C-E8F2-4993-AC11-D10D8608BC10}"/>
          </ac:spMkLst>
        </pc:spChg>
        <pc:spChg chg="mod">
          <ac:chgData name="Axel Maille" userId="065ad68c099279a8" providerId="LiveId" clId="{E1F7A554-3A0A-FC41-BBDF-E478184F0758}" dt="2020-11-24T16:44:00.721" v="211" actId="6549"/>
          <ac:spMkLst>
            <pc:docMk/>
            <pc:sldMk cId="1443465645" sldId="256"/>
            <ac:spMk id="8" creationId="{18E141DF-AE9F-4A0C-9820-45AF6C824785}"/>
          </ac:spMkLst>
        </pc:spChg>
        <pc:spChg chg="add mod">
          <ac:chgData name="Axel Maille" userId="065ad68c099279a8" providerId="LiveId" clId="{E1F7A554-3A0A-FC41-BBDF-E478184F0758}" dt="2020-11-24T17:20:22.533" v="476" actId="1076"/>
          <ac:spMkLst>
            <pc:docMk/>
            <pc:sldMk cId="1443465645" sldId="256"/>
            <ac:spMk id="9" creationId="{7AC8C450-7E81-BC4E-AC9E-B18693E09DCD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3" creationId="{A0ACF21A-FF8B-4AC0-BCE1-4FB9198F92CD}"/>
          </ac:spMkLst>
        </pc:spChg>
        <pc:spChg chg="del mod">
          <ac:chgData name="Axel Maille" userId="065ad68c099279a8" providerId="LiveId" clId="{E1F7A554-3A0A-FC41-BBDF-E478184F0758}" dt="2020-11-24T17:15:34.102" v="432" actId="478"/>
          <ac:spMkLst>
            <pc:docMk/>
            <pc:sldMk cId="1443465645" sldId="256"/>
            <ac:spMk id="15" creationId="{7AD6B205-84F5-418A-A17F-1640BB9EC82F}"/>
          </ac:spMkLst>
        </pc:spChg>
        <pc:spChg chg="del mod topLvl">
          <ac:chgData name="Axel Maille" userId="065ad68c099279a8" providerId="LiveId" clId="{E1F7A554-3A0A-FC41-BBDF-E478184F0758}" dt="2020-11-24T17:15:44.470" v="436" actId="478"/>
          <ac:spMkLst>
            <pc:docMk/>
            <pc:sldMk cId="1443465645" sldId="256"/>
            <ac:spMk id="17" creationId="{36B5C1E3-B702-4617-995E-D83A1FD502D7}"/>
          </ac:spMkLst>
        </pc:spChg>
        <pc:spChg chg="mod topLvl">
          <ac:chgData name="Axel Maille" userId="065ad68c099279a8" providerId="LiveId" clId="{E1F7A554-3A0A-FC41-BBDF-E478184F0758}" dt="2020-11-26T16:20:47.663" v="1074" actId="1076"/>
          <ac:spMkLst>
            <pc:docMk/>
            <pc:sldMk cId="1443465645" sldId="256"/>
            <ac:spMk id="18" creationId="{E6C5366C-9042-44D4-8633-BEE175E0014B}"/>
          </ac:spMkLst>
        </pc:spChg>
        <pc:spChg chg="del mod topLvl">
          <ac:chgData name="Axel Maille" userId="065ad68c099279a8" providerId="LiveId" clId="{E1F7A554-3A0A-FC41-BBDF-E478184F0758}" dt="2020-11-24T17:15:41.150" v="435" actId="478"/>
          <ac:spMkLst>
            <pc:docMk/>
            <pc:sldMk cId="1443465645" sldId="256"/>
            <ac:spMk id="20" creationId="{D1062BF8-B70E-4779-852C-DAF31A7EDB9F}"/>
          </ac:spMkLst>
        </pc:spChg>
        <pc:spChg chg="mod topLvl">
          <ac:chgData name="Axel Maille" userId="065ad68c099279a8" providerId="LiveId" clId="{E1F7A554-3A0A-FC41-BBDF-E478184F0758}" dt="2020-11-26T16:20:47.663" v="1074" actId="1076"/>
          <ac:spMkLst>
            <pc:docMk/>
            <pc:sldMk cId="1443465645" sldId="256"/>
            <ac:spMk id="21" creationId="{1AA284CC-0BAD-4269-9C79-7C805C03FBB0}"/>
          </ac:spMkLst>
        </pc:spChg>
        <pc:spChg chg="del mod topLvl">
          <ac:chgData name="Axel Maille" userId="065ad68c099279a8" providerId="LiveId" clId="{E1F7A554-3A0A-FC41-BBDF-E478184F0758}" dt="2020-11-24T17:15:47.754" v="437" actId="21"/>
          <ac:spMkLst>
            <pc:docMk/>
            <pc:sldMk cId="1443465645" sldId="256"/>
            <ac:spMk id="23" creationId="{306B995D-B20A-4191-8D75-207C625CAE24}"/>
          </ac:spMkLst>
        </pc:spChg>
        <pc:spChg chg="mod topLvl">
          <ac:chgData name="Axel Maille" userId="065ad68c099279a8" providerId="LiveId" clId="{E1F7A554-3A0A-FC41-BBDF-E478184F0758}" dt="2020-11-26T16:20:47.663" v="1074" actId="1076"/>
          <ac:spMkLst>
            <pc:docMk/>
            <pc:sldMk cId="1443465645" sldId="256"/>
            <ac:spMk id="24" creationId="{8792FFE6-BFE1-416C-ABFD-DC7CFDEE9856}"/>
          </ac:spMkLst>
        </pc:spChg>
        <pc:spChg chg="mod">
          <ac:chgData name="Axel Maille" userId="065ad68c099279a8" providerId="LiveId" clId="{E1F7A554-3A0A-FC41-BBDF-E478184F0758}" dt="2020-11-26T16:24:38.548" v="1133" actId="207"/>
          <ac:spMkLst>
            <pc:docMk/>
            <pc:sldMk cId="1443465645" sldId="256"/>
            <ac:spMk id="30" creationId="{ADD06FE2-22B7-488E-B094-8D039889BF84}"/>
          </ac:spMkLst>
        </pc:spChg>
        <pc:spChg chg="mod">
          <ac:chgData name="Axel Maille" userId="065ad68c099279a8" providerId="LiveId" clId="{E1F7A554-3A0A-FC41-BBDF-E478184F0758}" dt="2020-11-24T16:48:26.336" v="382"/>
          <ac:spMkLst>
            <pc:docMk/>
            <pc:sldMk cId="1443465645" sldId="256"/>
            <ac:spMk id="31" creationId="{91B09179-B823-4A92-87D1-72C51A992D10}"/>
          </ac:spMkLst>
        </pc:spChg>
        <pc:spChg chg="mod">
          <ac:chgData name="Axel Maille" userId="065ad68c099279a8" providerId="LiveId" clId="{E1F7A554-3A0A-FC41-BBDF-E478184F0758}" dt="2020-11-24T16:48:26.336" v="382"/>
          <ac:spMkLst>
            <pc:docMk/>
            <pc:sldMk cId="1443465645" sldId="256"/>
            <ac:spMk id="32" creationId="{C1EC3ABE-EBA9-4B32-86E8-77C1EA240D1A}"/>
          </ac:spMkLst>
        </pc:spChg>
        <pc:spChg chg="mod">
          <ac:chgData name="Axel Maille" userId="065ad68c099279a8" providerId="LiveId" clId="{E1F7A554-3A0A-FC41-BBDF-E478184F0758}" dt="2020-11-24T16:50:00.567" v="403" actId="20577"/>
          <ac:spMkLst>
            <pc:docMk/>
            <pc:sldMk cId="1443465645" sldId="256"/>
            <ac:spMk id="33" creationId="{20772318-9D89-415C-A049-F6892131424C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36" creationId="{76413769-F1FE-4BCE-BA53-CDF86AD35258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37" creationId="{E73067D5-0A1A-448F-B729-B5FDDA9C0ACC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38" creationId="{71535A9A-E0F5-4E01-A7D0-E36BFEBBEC02}"/>
          </ac:spMkLst>
        </pc:spChg>
        <pc:spChg chg="mod">
          <ac:chgData name="Axel Maille" userId="065ad68c099279a8" providerId="LiveId" clId="{E1F7A554-3A0A-FC41-BBDF-E478184F0758}" dt="2020-11-24T16:03:33.846" v="129" actId="207"/>
          <ac:spMkLst>
            <pc:docMk/>
            <pc:sldMk cId="1443465645" sldId="256"/>
            <ac:spMk id="39" creationId="{C5A968B8-8519-4F90-81FB-82BF2688465E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42" creationId="{C042B3C7-1125-48DE-B6E5-C54069D2D159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43" creationId="{9CF3F181-6F1A-4F74-8435-227805477BA5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44" creationId="{D08F2A1C-092E-4524-ACCB-3093B64E6C04}"/>
          </ac:spMkLst>
        </pc:spChg>
        <pc:spChg chg="mod">
          <ac:chgData name="Axel Maille" userId="065ad68c099279a8" providerId="LiveId" clId="{E1F7A554-3A0A-FC41-BBDF-E478184F0758}" dt="2020-11-24T16:03:32.861" v="128" actId="207"/>
          <ac:spMkLst>
            <pc:docMk/>
            <pc:sldMk cId="1443465645" sldId="256"/>
            <ac:spMk id="45" creationId="{F27B1CC6-D28B-4820-979F-FEF961390C0C}"/>
          </ac:spMkLst>
        </pc:spChg>
        <pc:spChg chg="mod">
          <ac:chgData name="Axel Maille" userId="065ad68c099279a8" providerId="LiveId" clId="{E1F7A554-3A0A-FC41-BBDF-E478184F0758}" dt="2020-11-24T16:02:49.423" v="111" actId="20577"/>
          <ac:spMkLst>
            <pc:docMk/>
            <pc:sldMk cId="1443465645" sldId="256"/>
            <ac:spMk id="48" creationId="{B86EF3BE-6D6D-4917-9166-974A150B2D23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51" creationId="{CF222DF2-27AB-4708-8CA5-8F61F6E643E8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52" creationId="{D8A7B895-4D77-448D-9AF3-19BFB7B656B8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53" creationId="{15CFA4CF-E1CB-48EB-8F4F-197287FB8A87}"/>
          </ac:spMkLst>
        </pc:spChg>
        <pc:spChg chg="mod">
          <ac:chgData name="Axel Maille" userId="065ad68c099279a8" providerId="LiveId" clId="{E1F7A554-3A0A-FC41-BBDF-E478184F0758}" dt="2020-11-24T16:03:31.630" v="127" actId="207"/>
          <ac:spMkLst>
            <pc:docMk/>
            <pc:sldMk cId="1443465645" sldId="256"/>
            <ac:spMk id="54" creationId="{D44AB667-682C-4B63-8028-6CA23453FC1E}"/>
          </ac:spMkLst>
        </pc:spChg>
        <pc:spChg chg="mod">
          <ac:chgData name="Axel Maille" userId="065ad68c099279a8" providerId="LiveId" clId="{E1F7A554-3A0A-FC41-BBDF-E478184F0758}" dt="2020-11-26T16:24:44.532" v="1136" actId="207"/>
          <ac:spMkLst>
            <pc:docMk/>
            <pc:sldMk cId="1443465645" sldId="256"/>
            <ac:spMk id="57" creationId="{F5439A10-EF2C-4FD0-A75F-6E40BFAB0C6B}"/>
          </ac:spMkLst>
        </pc:spChg>
        <pc:spChg chg="mod">
          <ac:chgData name="Axel Maille" userId="065ad68c099279a8" providerId="LiveId" clId="{E1F7A554-3A0A-FC41-BBDF-E478184F0758}" dt="2020-11-26T16:09:40.905" v="700"/>
          <ac:spMkLst>
            <pc:docMk/>
            <pc:sldMk cId="1443465645" sldId="256"/>
            <ac:spMk id="58" creationId="{220C95BC-6881-4437-98A6-4D0E46464C83}"/>
          </ac:spMkLst>
        </pc:spChg>
        <pc:spChg chg="mod">
          <ac:chgData name="Axel Maille" userId="065ad68c099279a8" providerId="LiveId" clId="{E1F7A554-3A0A-FC41-BBDF-E478184F0758}" dt="2020-11-26T16:09:40.905" v="700"/>
          <ac:spMkLst>
            <pc:docMk/>
            <pc:sldMk cId="1443465645" sldId="256"/>
            <ac:spMk id="59" creationId="{19538B39-9B88-4CA1-8675-BD950B061B92}"/>
          </ac:spMkLst>
        </pc:spChg>
        <pc:spChg chg="mod">
          <ac:chgData name="Axel Maille" userId="065ad68c099279a8" providerId="LiveId" clId="{E1F7A554-3A0A-FC41-BBDF-E478184F0758}" dt="2020-11-26T16:09:54.577" v="702" actId="108"/>
          <ac:spMkLst>
            <pc:docMk/>
            <pc:sldMk cId="1443465645" sldId="256"/>
            <ac:spMk id="60" creationId="{82D78FC9-0993-4A55-BD12-F1BE516C50CE}"/>
          </ac:spMkLst>
        </pc:spChg>
        <pc:spChg chg="mod">
          <ac:chgData name="Axel Maille" userId="065ad68c099279a8" providerId="LiveId" clId="{E1F7A554-3A0A-FC41-BBDF-E478184F0758}" dt="2020-11-26T16:21:08.699" v="1077" actId="207"/>
          <ac:spMkLst>
            <pc:docMk/>
            <pc:sldMk cId="1443465645" sldId="256"/>
            <ac:spMk id="64" creationId="{8DCA6E5C-F291-4E4B-A0A2-CA06F0318589}"/>
          </ac:spMkLst>
        </pc:spChg>
        <pc:spChg chg="del mod">
          <ac:chgData name="Axel Maille" userId="065ad68c099279a8" providerId="LiveId" clId="{E1F7A554-3A0A-FC41-BBDF-E478184F0758}" dt="2020-11-24T16:03:00.063" v="118" actId="478"/>
          <ac:spMkLst>
            <pc:docMk/>
            <pc:sldMk cId="1443465645" sldId="256"/>
            <ac:spMk id="74" creationId="{74FAECAF-9936-4EAA-861D-005FAC3F7386}"/>
          </ac:spMkLst>
        </pc:spChg>
        <pc:spChg chg="del mod">
          <ac:chgData name="Axel Maille" userId="065ad68c099279a8" providerId="LiveId" clId="{E1F7A554-3A0A-FC41-BBDF-E478184F0758}" dt="2020-11-24T16:03:02.336" v="119" actId="478"/>
          <ac:spMkLst>
            <pc:docMk/>
            <pc:sldMk cId="1443465645" sldId="256"/>
            <ac:spMk id="75" creationId="{3B96E39A-D37E-4C7E-811B-6D352596AC1E}"/>
          </ac:spMkLst>
        </pc:spChg>
        <pc:spChg chg="del mod topLvl">
          <ac:chgData name="Axel Maille" userId="065ad68c099279a8" providerId="LiveId" clId="{E1F7A554-3A0A-FC41-BBDF-E478184F0758}" dt="2020-11-24T16:03:06.119" v="120" actId="478"/>
          <ac:spMkLst>
            <pc:docMk/>
            <pc:sldMk cId="1443465645" sldId="256"/>
            <ac:spMk id="76" creationId="{49CD6A75-8428-4D6A-AA3E-493983EEB9A8}"/>
          </ac:spMkLst>
        </pc:spChg>
        <pc:spChg chg="mod topLvl">
          <ac:chgData name="Axel Maille" userId="065ad68c099279a8" providerId="LiveId" clId="{E1F7A554-3A0A-FC41-BBDF-E478184F0758}" dt="2020-11-26T16:21:47.771" v="1084" actId="1076"/>
          <ac:spMkLst>
            <pc:docMk/>
            <pc:sldMk cId="1443465645" sldId="256"/>
            <ac:spMk id="77" creationId="{67936046-335D-4D14-A5C1-5F07B7CCCBAF}"/>
          </ac:spMkLst>
        </pc:spChg>
        <pc:spChg chg="mod">
          <ac:chgData name="Axel Maille" userId="065ad68c099279a8" providerId="LiveId" clId="{E1F7A554-3A0A-FC41-BBDF-E478184F0758}" dt="2020-11-24T16:04:19.369" v="145" actId="6549"/>
          <ac:spMkLst>
            <pc:docMk/>
            <pc:sldMk cId="1443465645" sldId="256"/>
            <ac:spMk id="79" creationId="{24308D24-4607-4AAA-A5B8-3A99599B8CDD}"/>
          </ac:spMkLst>
        </pc:spChg>
        <pc:spChg chg="mod">
          <ac:chgData name="Axel Maille" userId="065ad68c099279a8" providerId="LiveId" clId="{E1F7A554-3A0A-FC41-BBDF-E478184F0758}" dt="2020-11-24T16:04:26.728" v="162" actId="20577"/>
          <ac:spMkLst>
            <pc:docMk/>
            <pc:sldMk cId="1443465645" sldId="256"/>
            <ac:spMk id="83" creationId="{5D509027-B19F-4919-9BD4-556BFB1F4271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84" creationId="{80E32049-457A-4686-8F38-D21EEEBE4E7E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85" creationId="{E03062AE-937A-4C2A-912F-7B10665CCB0E}"/>
          </ac:spMkLst>
        </pc:spChg>
        <pc:spChg chg="mod">
          <ac:chgData name="Axel Maille" userId="065ad68c099279a8" providerId="LiveId" clId="{E1F7A554-3A0A-FC41-BBDF-E478184F0758}" dt="2020-11-24T16:04:30.856" v="175" actId="20577"/>
          <ac:spMkLst>
            <pc:docMk/>
            <pc:sldMk cId="1443465645" sldId="256"/>
            <ac:spMk id="86" creationId="{BA61FFB3-90DE-4601-892E-5851CD5B8070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87" creationId="{81C352D1-5162-451A-8B5F-4F07E8036B70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88" creationId="{B7F9255F-BAF3-42EA-B77C-B0C8D8C95C88}"/>
          </ac:spMkLst>
        </pc:spChg>
        <pc:spChg chg="mod">
          <ac:chgData name="Axel Maille" userId="065ad68c099279a8" providerId="LiveId" clId="{E1F7A554-3A0A-FC41-BBDF-E478184F0758}" dt="2020-11-26T16:16:01.641" v="916" actId="20577"/>
          <ac:spMkLst>
            <pc:docMk/>
            <pc:sldMk cId="1443465645" sldId="256"/>
            <ac:spMk id="93" creationId="{92E48999-B6F4-4848-8A19-16D2B3FF658A}"/>
          </ac:spMkLst>
        </pc:spChg>
        <pc:spChg chg="mod">
          <ac:chgData name="Axel Maille" userId="065ad68c099279a8" providerId="LiveId" clId="{E1F7A554-3A0A-FC41-BBDF-E478184F0758}" dt="2020-11-26T16:20:47.663" v="1074" actId="1076"/>
          <ac:spMkLst>
            <pc:docMk/>
            <pc:sldMk cId="1443465645" sldId="256"/>
            <ac:spMk id="96" creationId="{D277D4D0-762E-4407-A33B-53D4741AFCB1}"/>
          </ac:spMkLst>
        </pc:spChg>
        <pc:spChg chg="del mod">
          <ac:chgData name="Axel Maille" userId="065ad68c099279a8" providerId="LiveId" clId="{E1F7A554-3A0A-FC41-BBDF-E478184F0758}" dt="2020-11-26T16:17:00.560" v="920" actId="478"/>
          <ac:spMkLst>
            <pc:docMk/>
            <pc:sldMk cId="1443465645" sldId="256"/>
            <ac:spMk id="97" creationId="{97A93D23-B8D9-4CA7-A165-056F5893DC30}"/>
          </ac:spMkLst>
        </pc:spChg>
        <pc:spChg chg="del mod">
          <ac:chgData name="Axel Maille" userId="065ad68c099279a8" providerId="LiveId" clId="{E1F7A554-3A0A-FC41-BBDF-E478184F0758}" dt="2020-11-26T16:17:00.560" v="920" actId="478"/>
          <ac:spMkLst>
            <pc:docMk/>
            <pc:sldMk cId="1443465645" sldId="256"/>
            <ac:spMk id="98" creationId="{D9576809-B11F-415A-B0B2-5A655CF9FCF6}"/>
          </ac:spMkLst>
        </pc:spChg>
        <pc:spChg chg="del mod">
          <ac:chgData name="Axel Maille" userId="065ad68c099279a8" providerId="LiveId" clId="{E1F7A554-3A0A-FC41-BBDF-E478184F0758}" dt="2020-11-26T16:17:00.560" v="920" actId="478"/>
          <ac:spMkLst>
            <pc:docMk/>
            <pc:sldMk cId="1443465645" sldId="256"/>
            <ac:spMk id="99" creationId="{3478338D-9C90-4445-AAEA-701B791A0A3D}"/>
          </ac:spMkLst>
        </pc:spChg>
        <pc:spChg chg="del mod">
          <ac:chgData name="Axel Maille" userId="065ad68c099279a8" providerId="LiveId" clId="{E1F7A554-3A0A-FC41-BBDF-E478184F0758}" dt="2020-11-26T16:17:00.560" v="920" actId="478"/>
          <ac:spMkLst>
            <pc:docMk/>
            <pc:sldMk cId="1443465645" sldId="256"/>
            <ac:spMk id="100" creationId="{00C20225-5DDC-4319-B214-C3D4BCC8FCEF}"/>
          </ac:spMkLst>
        </pc:spChg>
        <pc:spChg chg="del mod">
          <ac:chgData name="Axel Maille" userId="065ad68c099279a8" providerId="LiveId" clId="{E1F7A554-3A0A-FC41-BBDF-E478184F0758}" dt="2020-11-26T16:17:00.560" v="920" actId="478"/>
          <ac:spMkLst>
            <pc:docMk/>
            <pc:sldMk cId="1443465645" sldId="256"/>
            <ac:spMk id="101" creationId="{7F060E77-C908-4FEC-A75A-85597A76C5CD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03" creationId="{5B4C9F11-5F50-498C-8590-42B7102DEE3A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04" creationId="{A944F36D-F939-49F1-80C7-CB83D79C467D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06" creationId="{A97C89D7-37C1-40D0-B248-3753A8676AA9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07" creationId="{2384A187-78B6-4222-A5E1-38872936E8D7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09" creationId="{DEFBA56C-21DC-4067-9039-C83A893F05BD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10" creationId="{09456E4F-ADED-49B6-A84B-398A52013538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12" creationId="{49371F59-73BF-4ABA-8B67-9723F90A595E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13" creationId="{46322F0A-0008-43EB-8E75-A0AE7723968D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15" creationId="{91270F3F-E996-41C5-99D9-8C8D4E9D48AE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16" creationId="{7F04DEE5-2039-408B-8309-8DFDD1F49DEA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18" creationId="{687C7ED9-5E4D-4DF7-A553-972133296787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19" creationId="{188A7203-F75A-4889-A4E1-9D0FC3723403}"/>
          </ac:spMkLst>
        </pc:spChg>
        <pc:spChg chg="mod">
          <ac:chgData name="Axel Maille" userId="065ad68c099279a8" providerId="LiveId" clId="{E1F7A554-3A0A-FC41-BBDF-E478184F0758}" dt="2020-11-26T16:08:33.890" v="657"/>
          <ac:spMkLst>
            <pc:docMk/>
            <pc:sldMk cId="1443465645" sldId="256"/>
            <ac:spMk id="121" creationId="{7A04E9A9-1C43-5D47-853C-41BDEB988D71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23" creationId="{E3133214-433B-40D5-BB8F-109936515CB2}"/>
          </ac:spMkLst>
        </pc:spChg>
        <pc:spChg chg="del mod">
          <ac:chgData name="Axel Maille" userId="065ad68c099279a8" providerId="LiveId" clId="{E1F7A554-3A0A-FC41-BBDF-E478184F0758}" dt="2020-11-26T16:10:05.863" v="704" actId="478"/>
          <ac:spMkLst>
            <pc:docMk/>
            <pc:sldMk cId="1443465645" sldId="256"/>
            <ac:spMk id="125" creationId="{0BBB4FA9-A8D1-485E-B424-1B9ADDF82E1F}"/>
          </ac:spMkLst>
        </pc:spChg>
        <pc:spChg chg="del mod">
          <ac:chgData name="Axel Maille" userId="065ad68c099279a8" providerId="LiveId" clId="{E1F7A554-3A0A-FC41-BBDF-E478184F0758}" dt="2020-11-26T16:10:05.863" v="704" actId="478"/>
          <ac:spMkLst>
            <pc:docMk/>
            <pc:sldMk cId="1443465645" sldId="256"/>
            <ac:spMk id="126" creationId="{E7A44D55-33D3-462E-8026-AB2D314A416F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28" creationId="{96B48892-5DD0-4793-8A1E-2540786FE44C}"/>
          </ac:spMkLst>
        </pc:spChg>
        <pc:spChg chg="del mod">
          <ac:chgData name="Axel Maille" userId="065ad68c099279a8" providerId="LiveId" clId="{E1F7A554-3A0A-FC41-BBDF-E478184F0758}" dt="2020-11-26T16:14:53.649" v="872" actId="478"/>
          <ac:spMkLst>
            <pc:docMk/>
            <pc:sldMk cId="1443465645" sldId="256"/>
            <ac:spMk id="132" creationId="{6020538B-F13A-4580-A092-A0387BCDC33E}"/>
          </ac:spMkLst>
        </pc:spChg>
        <pc:spChg chg="del mod">
          <ac:chgData name="Axel Maille" userId="065ad68c099279a8" providerId="LiveId" clId="{E1F7A554-3A0A-FC41-BBDF-E478184F0758}" dt="2020-11-26T16:10:24.310" v="706" actId="478"/>
          <ac:spMkLst>
            <pc:docMk/>
            <pc:sldMk cId="1443465645" sldId="256"/>
            <ac:spMk id="133" creationId="{26187B35-E5D3-4C0A-B4D5-9962F1FED730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35" creationId="{365B1141-B69D-4F92-A793-EF96F4FBF104}"/>
          </ac:spMkLst>
        </pc:spChg>
        <pc:spChg chg="mod">
          <ac:chgData name="Axel Maille" userId="065ad68c099279a8" providerId="LiveId" clId="{E1F7A554-3A0A-FC41-BBDF-E478184F0758}" dt="2020-11-26T16:20:47.663" v="1074" actId="1076"/>
          <ac:spMkLst>
            <pc:docMk/>
            <pc:sldMk cId="1443465645" sldId="256"/>
            <ac:spMk id="137" creationId="{AC950031-316D-4D9B-A292-94BB0E695889}"/>
          </ac:spMkLst>
        </pc:spChg>
        <pc:spChg chg="mod">
          <ac:chgData name="Axel Maille" userId="065ad68c099279a8" providerId="LiveId" clId="{E1F7A554-3A0A-FC41-BBDF-E478184F0758}" dt="2020-11-26T16:20:47.663" v="1074" actId="1076"/>
          <ac:spMkLst>
            <pc:docMk/>
            <pc:sldMk cId="1443465645" sldId="256"/>
            <ac:spMk id="138" creationId="{8881965D-F4A2-4389-8E16-C72BD675527C}"/>
          </ac:spMkLst>
        </pc:spChg>
        <pc:spChg chg="del mod">
          <ac:chgData name="Axel Maille" userId="065ad68c099279a8" providerId="LiveId" clId="{E1F7A554-3A0A-FC41-BBDF-E478184F0758}" dt="2020-11-24T16:04:56.281" v="176" actId="478"/>
          <ac:spMkLst>
            <pc:docMk/>
            <pc:sldMk cId="1443465645" sldId="256"/>
            <ac:spMk id="139" creationId="{C21805B0-8B11-42FA-BB2F-2F4EA5BA45E2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41" creationId="{45A100DD-85EF-45B2-9056-5158230B6ECE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42" creationId="{CCDB0B55-04B1-4418-9399-704E7AB768F9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44" creationId="{105AE1E0-7FBF-43EB-ABB5-BDD25FD6ABDA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45" creationId="{F247BA66-1402-40D4-AF86-33F00E46B9CA}"/>
          </ac:spMkLst>
        </pc:spChg>
        <pc:spChg chg="mod">
          <ac:chgData name="Axel Maille" userId="065ad68c099279a8" providerId="LiveId" clId="{E1F7A554-3A0A-FC41-BBDF-E478184F0758}" dt="2020-11-26T16:24:46.083" v="1137" actId="207"/>
          <ac:spMkLst>
            <pc:docMk/>
            <pc:sldMk cId="1443465645" sldId="256"/>
            <ac:spMk id="146" creationId="{F6BA3C27-88CD-7048-9DEC-E76A008EB598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47" creationId="{35356524-3013-47AA-A8CE-98D488E3A20A}"/>
          </ac:spMkLst>
        </pc:spChg>
        <pc:spChg chg="mod">
          <ac:chgData name="Axel Maille" userId="065ad68c099279a8" providerId="LiveId" clId="{E1F7A554-3A0A-FC41-BBDF-E478184F0758}" dt="2020-11-26T16:08:37.971" v="659"/>
          <ac:spMkLst>
            <pc:docMk/>
            <pc:sldMk cId="1443465645" sldId="256"/>
            <ac:spMk id="147" creationId="{D4F1D4AF-2AF0-FD45-B3F9-48CCA05DCFBF}"/>
          </ac:spMkLst>
        </pc:spChg>
        <pc:spChg chg="mod">
          <ac:chgData name="Axel Maille" userId="065ad68c099279a8" providerId="LiveId" clId="{E1F7A554-3A0A-FC41-BBDF-E478184F0758}" dt="2020-11-24T16:01:19.587" v="33" actId="2711"/>
          <ac:spMkLst>
            <pc:docMk/>
            <pc:sldMk cId="1443465645" sldId="256"/>
            <ac:spMk id="148" creationId="{22FF302F-1EAA-4A55-9303-C5F1D7B4A6D9}"/>
          </ac:spMkLst>
        </pc:spChg>
        <pc:spChg chg="mod">
          <ac:chgData name="Axel Maille" userId="065ad68c099279a8" providerId="LiveId" clId="{E1F7A554-3A0A-FC41-BBDF-E478184F0758}" dt="2020-11-26T16:08:37.971" v="659"/>
          <ac:spMkLst>
            <pc:docMk/>
            <pc:sldMk cId="1443465645" sldId="256"/>
            <ac:spMk id="148" creationId="{304CF50A-C4BF-9648-8A81-3B4736E9ED06}"/>
          </ac:spMkLst>
        </pc:spChg>
        <pc:spChg chg="mod">
          <ac:chgData name="Axel Maille" userId="065ad68c099279a8" providerId="LiveId" clId="{E1F7A554-3A0A-FC41-BBDF-E478184F0758}" dt="2020-11-26T16:24:41.490" v="1134" actId="207"/>
          <ac:spMkLst>
            <pc:docMk/>
            <pc:sldMk cId="1443465645" sldId="256"/>
            <ac:spMk id="149" creationId="{91515472-64E9-5944-8541-5A68E1B3B19D}"/>
          </ac:spMkLst>
        </pc:spChg>
        <pc:spChg chg="mod">
          <ac:chgData name="Axel Maille" userId="065ad68c099279a8" providerId="LiveId" clId="{E1F7A554-3A0A-FC41-BBDF-E478184F0758}" dt="2020-11-24T16:49:56.484" v="401"/>
          <ac:spMkLst>
            <pc:docMk/>
            <pc:sldMk cId="1443465645" sldId="256"/>
            <ac:spMk id="150" creationId="{B6390969-5470-B142-BE06-EB9DFEA67708}"/>
          </ac:spMkLst>
        </pc:spChg>
        <pc:spChg chg="mod">
          <ac:chgData name="Axel Maille" userId="065ad68c099279a8" providerId="LiveId" clId="{E1F7A554-3A0A-FC41-BBDF-E478184F0758}" dt="2020-11-24T16:49:56.484" v="401"/>
          <ac:spMkLst>
            <pc:docMk/>
            <pc:sldMk cId="1443465645" sldId="256"/>
            <ac:spMk id="151" creationId="{F3A5A957-DFA8-B245-A79A-0ADA68C70EF2}"/>
          </ac:spMkLst>
        </pc:spChg>
        <pc:spChg chg="mod">
          <ac:chgData name="Axel Maille" userId="065ad68c099279a8" providerId="LiveId" clId="{E1F7A554-3A0A-FC41-BBDF-E478184F0758}" dt="2020-11-24T23:54:08.646" v="511" actId="20577"/>
          <ac:spMkLst>
            <pc:docMk/>
            <pc:sldMk cId="1443465645" sldId="256"/>
            <ac:spMk id="152" creationId="{172BFFBB-A8F0-9740-A45B-01DFAE8BA228}"/>
          </ac:spMkLst>
        </pc:spChg>
        <pc:spChg chg="mod">
          <ac:chgData name="Axel Maille" userId="065ad68c099279a8" providerId="LiveId" clId="{E1F7A554-3A0A-FC41-BBDF-E478184F0758}" dt="2020-11-26T16:24:43.080" v="1135" actId="207"/>
          <ac:spMkLst>
            <pc:docMk/>
            <pc:sldMk cId="1443465645" sldId="256"/>
            <ac:spMk id="155" creationId="{2D9A8F87-D6F6-9345-A2F9-E099C62ACBB2}"/>
          </ac:spMkLst>
        </pc:spChg>
        <pc:spChg chg="mod">
          <ac:chgData name="Axel Maille" userId="065ad68c099279a8" providerId="LiveId" clId="{E1F7A554-3A0A-FC41-BBDF-E478184F0758}" dt="2020-11-24T17:14:42.451" v="423"/>
          <ac:spMkLst>
            <pc:docMk/>
            <pc:sldMk cId="1443465645" sldId="256"/>
            <ac:spMk id="156" creationId="{B26FEED0-A112-0442-A1EA-CDEA056DFA90}"/>
          </ac:spMkLst>
        </pc:spChg>
        <pc:spChg chg="mod">
          <ac:chgData name="Axel Maille" userId="065ad68c099279a8" providerId="LiveId" clId="{E1F7A554-3A0A-FC41-BBDF-E478184F0758}" dt="2020-11-24T17:14:42.451" v="423"/>
          <ac:spMkLst>
            <pc:docMk/>
            <pc:sldMk cId="1443465645" sldId="256"/>
            <ac:spMk id="157" creationId="{1240641A-BDD5-F947-93F4-964A54528E3A}"/>
          </ac:spMkLst>
        </pc:spChg>
        <pc:spChg chg="mod">
          <ac:chgData name="Axel Maille" userId="065ad68c099279a8" providerId="LiveId" clId="{E1F7A554-3A0A-FC41-BBDF-E478184F0758}" dt="2020-11-24T23:55:19.806" v="574" actId="20577"/>
          <ac:spMkLst>
            <pc:docMk/>
            <pc:sldMk cId="1443465645" sldId="256"/>
            <ac:spMk id="158" creationId="{5F22D93E-38ED-A44D-A8EF-B9199AE97748}"/>
          </ac:spMkLst>
        </pc:spChg>
        <pc:spChg chg="add mod">
          <ac:chgData name="Axel Maille" userId="065ad68c099279a8" providerId="LiveId" clId="{E1F7A554-3A0A-FC41-BBDF-E478184F0758}" dt="2020-11-26T16:20:47.663" v="1074" actId="1076"/>
          <ac:spMkLst>
            <pc:docMk/>
            <pc:sldMk cId="1443465645" sldId="256"/>
            <ac:spMk id="160" creationId="{F919E84F-9D8A-4E44-AB2D-205B39DA8ECA}"/>
          </ac:spMkLst>
        </pc:spChg>
        <pc:spChg chg="add mod">
          <ac:chgData name="Axel Maille" userId="065ad68c099279a8" providerId="LiveId" clId="{E1F7A554-3A0A-FC41-BBDF-E478184F0758}" dt="2020-11-26T16:20:47.663" v="1074" actId="1076"/>
          <ac:spMkLst>
            <pc:docMk/>
            <pc:sldMk cId="1443465645" sldId="256"/>
            <ac:spMk id="161" creationId="{0AB1ADBC-B4B8-6949-83B8-65EB27FB2633}"/>
          </ac:spMkLst>
        </pc:spChg>
        <pc:spChg chg="add mod">
          <ac:chgData name="Axel Maille" userId="065ad68c099279a8" providerId="LiveId" clId="{E1F7A554-3A0A-FC41-BBDF-E478184F0758}" dt="2020-11-26T16:20:47.663" v="1074" actId="1076"/>
          <ac:spMkLst>
            <pc:docMk/>
            <pc:sldMk cId="1443465645" sldId="256"/>
            <ac:spMk id="162" creationId="{A79780B8-4BB2-4F41-985B-875D848D0578}"/>
          </ac:spMkLst>
        </pc:spChg>
        <pc:spChg chg="mod">
          <ac:chgData name="Axel Maille" userId="065ad68c099279a8" providerId="LiveId" clId="{E1F7A554-3A0A-FC41-BBDF-E478184F0758}" dt="2020-11-24T17:20:05.115" v="474"/>
          <ac:spMkLst>
            <pc:docMk/>
            <pc:sldMk cId="1443465645" sldId="256"/>
            <ac:spMk id="164" creationId="{161FB7E2-F1E0-974D-AFCF-518DD1C35AE8}"/>
          </ac:spMkLst>
        </pc:spChg>
        <pc:spChg chg="mod">
          <ac:chgData name="Axel Maille" userId="065ad68c099279a8" providerId="LiveId" clId="{E1F7A554-3A0A-FC41-BBDF-E478184F0758}" dt="2020-11-24T17:20:05.115" v="474"/>
          <ac:spMkLst>
            <pc:docMk/>
            <pc:sldMk cId="1443465645" sldId="256"/>
            <ac:spMk id="165" creationId="{E92F068B-7CD9-794E-AE61-24C6353DAE25}"/>
          </ac:spMkLst>
        </pc:spChg>
        <pc:spChg chg="mod">
          <ac:chgData name="Axel Maille" userId="065ad68c099279a8" providerId="LiveId" clId="{E1F7A554-3A0A-FC41-BBDF-E478184F0758}" dt="2020-11-24T17:20:27.775" v="477" actId="1076"/>
          <ac:spMkLst>
            <pc:docMk/>
            <pc:sldMk cId="1443465645" sldId="256"/>
            <ac:spMk id="166" creationId="{A6167CF9-A004-9C4F-A0E3-89DC6C9F6F29}"/>
          </ac:spMkLst>
        </pc:spChg>
        <pc:spChg chg="mod">
          <ac:chgData name="Axel Maille" userId="065ad68c099279a8" providerId="LiveId" clId="{E1F7A554-3A0A-FC41-BBDF-E478184F0758}" dt="2020-11-26T16:09:59.389" v="703" actId="108"/>
          <ac:spMkLst>
            <pc:docMk/>
            <pc:sldMk cId="1443465645" sldId="256"/>
            <ac:spMk id="167" creationId="{60E8F7F7-910F-D944-89FB-F846481909C0}"/>
          </ac:spMkLst>
        </pc:spChg>
        <pc:spChg chg="add mod">
          <ac:chgData name="Axel Maille" userId="065ad68c099279a8" providerId="LiveId" clId="{E1F7A554-3A0A-FC41-BBDF-E478184F0758}" dt="2020-11-26T16:20:47.663" v="1074" actId="1076"/>
          <ac:spMkLst>
            <pc:docMk/>
            <pc:sldMk cId="1443465645" sldId="256"/>
            <ac:spMk id="169" creationId="{9D6DC401-1CEC-9442-9B3B-63DC960B1837}"/>
          </ac:spMkLst>
        </pc:spChg>
        <pc:spChg chg="mod">
          <ac:chgData name="Axel Maille" userId="065ad68c099279a8" providerId="LiveId" clId="{E1F7A554-3A0A-FC41-BBDF-E478184F0758}" dt="2020-11-26T16:17:27.156" v="944" actId="20577"/>
          <ac:spMkLst>
            <pc:docMk/>
            <pc:sldMk cId="1443465645" sldId="256"/>
            <ac:spMk id="171" creationId="{C70CE70A-E420-8F4F-BE8B-939EC0FA69E5}"/>
          </ac:spMkLst>
        </pc:spChg>
        <pc:spChg chg="add mod">
          <ac:chgData name="Axel Maille" userId="065ad68c099279a8" providerId="LiveId" clId="{E1F7A554-3A0A-FC41-BBDF-E478184F0758}" dt="2020-11-26T16:20:47.663" v="1074" actId="1076"/>
          <ac:spMkLst>
            <pc:docMk/>
            <pc:sldMk cId="1443465645" sldId="256"/>
            <ac:spMk id="173" creationId="{180D1D57-5D37-0446-9ABF-3A5610E78888}"/>
          </ac:spMkLst>
        </pc:spChg>
        <pc:spChg chg="add mod">
          <ac:chgData name="Axel Maille" userId="065ad68c099279a8" providerId="LiveId" clId="{E1F7A554-3A0A-FC41-BBDF-E478184F0758}" dt="2020-11-26T16:20:47.663" v="1074" actId="1076"/>
          <ac:spMkLst>
            <pc:docMk/>
            <pc:sldMk cId="1443465645" sldId="256"/>
            <ac:spMk id="174" creationId="{90EE80EF-FE90-F348-BDF8-8C7D76DF84DA}"/>
          </ac:spMkLst>
        </pc:spChg>
        <pc:spChg chg="mod">
          <ac:chgData name="Axel Maille" userId="065ad68c099279a8" providerId="LiveId" clId="{E1F7A554-3A0A-FC41-BBDF-E478184F0758}" dt="2020-11-26T16:18:21.528" v="999"/>
          <ac:spMkLst>
            <pc:docMk/>
            <pc:sldMk cId="1443465645" sldId="256"/>
            <ac:spMk id="176" creationId="{DD34FFA3-5157-A144-BBCE-C68B30C64654}"/>
          </ac:spMkLst>
        </pc:spChg>
        <pc:spChg chg="mod">
          <ac:chgData name="Axel Maille" userId="065ad68c099279a8" providerId="LiveId" clId="{E1F7A554-3A0A-FC41-BBDF-E478184F0758}" dt="2020-11-26T16:18:21.528" v="999"/>
          <ac:spMkLst>
            <pc:docMk/>
            <pc:sldMk cId="1443465645" sldId="256"/>
            <ac:spMk id="177" creationId="{92F30E1A-E68F-9F47-9515-BB1B4A1BB04F}"/>
          </ac:spMkLst>
        </pc:spChg>
        <pc:spChg chg="add mod">
          <ac:chgData name="Axel Maille" userId="065ad68c099279a8" providerId="LiveId" clId="{E1F7A554-3A0A-FC41-BBDF-E478184F0758}" dt="2020-11-26T16:20:47.663" v="1074" actId="1076"/>
          <ac:spMkLst>
            <pc:docMk/>
            <pc:sldMk cId="1443465645" sldId="256"/>
            <ac:spMk id="178" creationId="{8FE709E7-C086-F64F-A526-924B5E8A9859}"/>
          </ac:spMkLst>
        </pc:spChg>
        <pc:spChg chg="mod">
          <ac:chgData name="Axel Maille" userId="065ad68c099279a8" providerId="LiveId" clId="{E1F7A554-3A0A-FC41-BBDF-E478184F0758}" dt="2020-11-26T16:18:35.226" v="1015"/>
          <ac:spMkLst>
            <pc:docMk/>
            <pc:sldMk cId="1443465645" sldId="256"/>
            <ac:spMk id="180" creationId="{D2D48FFC-C1D7-BF47-A7DB-4305478982D6}"/>
          </ac:spMkLst>
        </pc:spChg>
        <pc:spChg chg="mod">
          <ac:chgData name="Axel Maille" userId="065ad68c099279a8" providerId="LiveId" clId="{E1F7A554-3A0A-FC41-BBDF-E478184F0758}" dt="2020-11-26T16:18:35.226" v="1015"/>
          <ac:spMkLst>
            <pc:docMk/>
            <pc:sldMk cId="1443465645" sldId="256"/>
            <ac:spMk id="181" creationId="{203F1DB1-965A-AB49-BD2A-496F8DA6985F}"/>
          </ac:spMkLst>
        </pc:spChg>
        <pc:spChg chg="add mod">
          <ac:chgData name="Axel Maille" userId="065ad68c099279a8" providerId="LiveId" clId="{E1F7A554-3A0A-FC41-BBDF-E478184F0758}" dt="2020-11-26T16:20:47.663" v="1074" actId="1076"/>
          <ac:spMkLst>
            <pc:docMk/>
            <pc:sldMk cId="1443465645" sldId="256"/>
            <ac:spMk id="182" creationId="{6851FD77-A057-C34B-A84B-6865697753D9}"/>
          </ac:spMkLst>
        </pc:spChg>
        <pc:spChg chg="mod">
          <ac:chgData name="Axel Maille" userId="065ad68c099279a8" providerId="LiveId" clId="{E1F7A554-3A0A-FC41-BBDF-E478184F0758}" dt="2020-11-26T16:19:01.593" v="1049"/>
          <ac:spMkLst>
            <pc:docMk/>
            <pc:sldMk cId="1443465645" sldId="256"/>
            <ac:spMk id="184" creationId="{74D0BDEB-2986-9342-B560-F90DC2BEAF38}"/>
          </ac:spMkLst>
        </pc:spChg>
        <pc:spChg chg="mod">
          <ac:chgData name="Axel Maille" userId="065ad68c099279a8" providerId="LiveId" clId="{E1F7A554-3A0A-FC41-BBDF-E478184F0758}" dt="2020-11-26T16:19:01.593" v="1049"/>
          <ac:spMkLst>
            <pc:docMk/>
            <pc:sldMk cId="1443465645" sldId="256"/>
            <ac:spMk id="185" creationId="{660A6D0C-2B8A-C241-8C89-FD45C24AE169}"/>
          </ac:spMkLst>
        </pc:spChg>
        <pc:spChg chg="add mod">
          <ac:chgData name="Axel Maille" userId="065ad68c099279a8" providerId="LiveId" clId="{E1F7A554-3A0A-FC41-BBDF-E478184F0758}" dt="2020-11-26T16:24:13.022" v="1132" actId="1076"/>
          <ac:spMkLst>
            <pc:docMk/>
            <pc:sldMk cId="1443465645" sldId="256"/>
            <ac:spMk id="186" creationId="{E45F28D1-063F-0A47-A632-3C9EAD5965D3}"/>
          </ac:spMkLst>
        </pc:spChg>
        <pc:grpChg chg="del">
          <ac:chgData name="Axel Maille" userId="065ad68c099279a8" providerId="LiveId" clId="{E1F7A554-3A0A-FC41-BBDF-E478184F0758}" dt="2020-11-24T17:20:04.231" v="473" actId="21"/>
          <ac:grpSpMkLst>
            <pc:docMk/>
            <pc:sldMk cId="1443465645" sldId="256"/>
            <ac:grpSpMk id="11" creationId="{784915AA-666D-4C8C-AD64-94437E5C795E}"/>
          </ac:grpSpMkLst>
        </pc:grpChg>
        <pc:grpChg chg="del">
          <ac:chgData name="Axel Maille" userId="065ad68c099279a8" providerId="LiveId" clId="{E1F7A554-3A0A-FC41-BBDF-E478184F0758}" dt="2020-11-24T17:15:44.470" v="436" actId="478"/>
          <ac:grpSpMkLst>
            <pc:docMk/>
            <pc:sldMk cId="1443465645" sldId="256"/>
            <ac:grpSpMk id="16" creationId="{3273D4A3-F94B-431E-B76A-D9B106E3660A}"/>
          </ac:grpSpMkLst>
        </pc:grpChg>
        <pc:grpChg chg="add del">
          <ac:chgData name="Axel Maille" userId="065ad68c099279a8" providerId="LiveId" clId="{E1F7A554-3A0A-FC41-BBDF-E478184F0758}" dt="2020-11-24T17:15:41.150" v="435" actId="478"/>
          <ac:grpSpMkLst>
            <pc:docMk/>
            <pc:sldMk cId="1443465645" sldId="256"/>
            <ac:grpSpMk id="19" creationId="{AED288F7-42CD-4684-A5B8-FF387E0B1BFC}"/>
          </ac:grpSpMkLst>
        </pc:grpChg>
        <pc:grpChg chg="del">
          <ac:chgData name="Axel Maille" userId="065ad68c099279a8" providerId="LiveId" clId="{E1F7A554-3A0A-FC41-BBDF-E478184F0758}" dt="2020-11-24T17:15:47.754" v="437" actId="21"/>
          <ac:grpSpMkLst>
            <pc:docMk/>
            <pc:sldMk cId="1443465645" sldId="256"/>
            <ac:grpSpMk id="22" creationId="{0565FDE8-58CE-49B9-988E-3360F8A496D5}"/>
          </ac:grpSpMkLst>
        </pc:grpChg>
        <pc:grpChg chg="mod">
          <ac:chgData name="Axel Maille" userId="065ad68c099279a8" providerId="LiveId" clId="{E1F7A554-3A0A-FC41-BBDF-E478184F0758}" dt="2020-11-24T17:19:08.103" v="465" actId="1076"/>
          <ac:grpSpMkLst>
            <pc:docMk/>
            <pc:sldMk cId="1443465645" sldId="256"/>
            <ac:grpSpMk id="29" creationId="{58DB46B5-46F2-401B-8E7E-E1EFEB8CFEAC}"/>
          </ac:grpSpMkLst>
        </pc:grpChg>
        <pc:grpChg chg="del">
          <ac:chgData name="Axel Maille" userId="065ad68c099279a8" providerId="LiveId" clId="{E1F7A554-3A0A-FC41-BBDF-E478184F0758}" dt="2020-11-24T16:46:04.727" v="296" actId="478"/>
          <ac:grpSpMkLst>
            <pc:docMk/>
            <pc:sldMk cId="1443465645" sldId="256"/>
            <ac:grpSpMk id="35" creationId="{B4AC5D06-E0BE-40F6-975A-841B5632E563}"/>
          </ac:grpSpMkLst>
        </pc:grpChg>
        <pc:grpChg chg="del">
          <ac:chgData name="Axel Maille" userId="065ad68c099279a8" providerId="LiveId" clId="{E1F7A554-3A0A-FC41-BBDF-E478184F0758}" dt="2020-11-24T16:46:07.487" v="297" actId="478"/>
          <ac:grpSpMkLst>
            <pc:docMk/>
            <pc:sldMk cId="1443465645" sldId="256"/>
            <ac:grpSpMk id="41" creationId="{93D835B9-5FF4-4832-BE85-5DC9F195CD67}"/>
          </ac:grpSpMkLst>
        </pc:grpChg>
        <pc:grpChg chg="mod">
          <ac:chgData name="Axel Maille" userId="065ad68c099279a8" providerId="LiveId" clId="{E1F7A554-3A0A-FC41-BBDF-E478184F0758}" dt="2020-11-24T17:18:39.652" v="462" actId="1076"/>
          <ac:grpSpMkLst>
            <pc:docMk/>
            <pc:sldMk cId="1443465645" sldId="256"/>
            <ac:grpSpMk id="47" creationId="{C4D5C2FA-0A2F-4A28-AD30-1A9F4257C8F0}"/>
          </ac:grpSpMkLst>
        </pc:grpChg>
        <pc:grpChg chg="del">
          <ac:chgData name="Axel Maille" userId="065ad68c099279a8" providerId="LiveId" clId="{E1F7A554-3A0A-FC41-BBDF-E478184F0758}" dt="2020-11-24T16:49:30.199" v="392" actId="478"/>
          <ac:grpSpMkLst>
            <pc:docMk/>
            <pc:sldMk cId="1443465645" sldId="256"/>
            <ac:grpSpMk id="50" creationId="{211EB02A-4B89-45F5-89B0-6D19E7235483}"/>
          </ac:grpSpMkLst>
        </pc:grpChg>
        <pc:grpChg chg="mod">
          <ac:chgData name="Axel Maille" userId="065ad68c099279a8" providerId="LiveId" clId="{E1F7A554-3A0A-FC41-BBDF-E478184F0758}" dt="2020-11-26T16:09:40.905" v="700"/>
          <ac:grpSpMkLst>
            <pc:docMk/>
            <pc:sldMk cId="1443465645" sldId="256"/>
            <ac:grpSpMk id="56" creationId="{3FABF1BB-0CC8-4ABE-A9EE-235DD939FB19}"/>
          </ac:grpSpMkLst>
        </pc:grpChg>
        <pc:grpChg chg="mod">
          <ac:chgData name="Axel Maille" userId="065ad68c099279a8" providerId="LiveId" clId="{E1F7A554-3A0A-FC41-BBDF-E478184F0758}" dt="2020-11-26T16:21:47.771" v="1084" actId="1076"/>
          <ac:grpSpMkLst>
            <pc:docMk/>
            <pc:sldMk cId="1443465645" sldId="256"/>
            <ac:grpSpMk id="63" creationId="{1F55B964-F034-4111-A7BC-E818F37C3C13}"/>
          </ac:grpSpMkLst>
        </pc:grpChg>
        <pc:grpChg chg="del">
          <ac:chgData name="Axel Maille" userId="065ad68c099279a8" providerId="LiveId" clId="{E1F7A554-3A0A-FC41-BBDF-E478184F0758}" dt="2020-11-24T16:03:06.119" v="120" actId="478"/>
          <ac:grpSpMkLst>
            <pc:docMk/>
            <pc:sldMk cId="1443465645" sldId="256"/>
            <ac:grpSpMk id="73" creationId="{19DD303E-26E3-4B9F-95CC-6DE46BCBFCE2}"/>
          </ac:grpSpMkLst>
        </pc:grpChg>
        <pc:grpChg chg="mod">
          <ac:chgData name="Axel Maille" userId="065ad68c099279a8" providerId="LiveId" clId="{E1F7A554-3A0A-FC41-BBDF-E478184F0758}" dt="2020-11-26T16:20:47.663" v="1074" actId="1076"/>
          <ac:grpSpMkLst>
            <pc:docMk/>
            <pc:sldMk cId="1443465645" sldId="256"/>
            <ac:grpSpMk id="78" creationId="{6B8E7A99-88D6-401B-88AB-EDE44A27059F}"/>
          </ac:grpSpMkLst>
        </pc:grpChg>
        <pc:grpChg chg="mod">
          <ac:chgData name="Axel Maille" userId="065ad68c099279a8" providerId="LiveId" clId="{E1F7A554-3A0A-FC41-BBDF-E478184F0758}" dt="2020-11-26T16:20:47.663" v="1074" actId="1076"/>
          <ac:grpSpMkLst>
            <pc:docMk/>
            <pc:sldMk cId="1443465645" sldId="256"/>
            <ac:grpSpMk id="82" creationId="{6A686FEF-771F-4600-A12F-A9C406016655}"/>
          </ac:grpSpMkLst>
        </pc:grpChg>
        <pc:grpChg chg="mod">
          <ac:chgData name="Axel Maille" userId="065ad68c099279a8" providerId="LiveId" clId="{E1F7A554-3A0A-FC41-BBDF-E478184F0758}" dt="2020-11-26T16:20:47.663" v="1074" actId="1076"/>
          <ac:grpSpMkLst>
            <pc:docMk/>
            <pc:sldMk cId="1443465645" sldId="256"/>
            <ac:grpSpMk id="92" creationId="{9C2E00A1-DA44-4FF2-B28B-53BEB852E9E5}"/>
          </ac:grpSpMkLst>
        </pc:grpChg>
        <pc:grpChg chg="mod">
          <ac:chgData name="Axel Maille" userId="065ad68c099279a8" providerId="LiveId" clId="{E1F7A554-3A0A-FC41-BBDF-E478184F0758}" dt="2020-11-26T16:20:47.663" v="1074" actId="1076"/>
          <ac:grpSpMkLst>
            <pc:docMk/>
            <pc:sldMk cId="1443465645" sldId="256"/>
            <ac:grpSpMk id="102" creationId="{578006FB-E98E-45FD-B4A3-065F01BC6242}"/>
          </ac:grpSpMkLst>
        </pc:grpChg>
        <pc:grpChg chg="del">
          <ac:chgData name="Axel Maille" userId="065ad68c099279a8" providerId="LiveId" clId="{E1F7A554-3A0A-FC41-BBDF-E478184F0758}" dt="2020-11-26T16:17:00.560" v="920" actId="478"/>
          <ac:grpSpMkLst>
            <pc:docMk/>
            <pc:sldMk cId="1443465645" sldId="256"/>
            <ac:grpSpMk id="105" creationId="{FB9D3815-285A-4AD2-A6CD-80CCE26E0F86}"/>
          </ac:grpSpMkLst>
        </pc:grpChg>
        <pc:grpChg chg="del">
          <ac:chgData name="Axel Maille" userId="065ad68c099279a8" providerId="LiveId" clId="{E1F7A554-3A0A-FC41-BBDF-E478184F0758}" dt="2020-11-26T16:17:00.560" v="920" actId="478"/>
          <ac:grpSpMkLst>
            <pc:docMk/>
            <pc:sldMk cId="1443465645" sldId="256"/>
            <ac:grpSpMk id="108" creationId="{F707F53F-5546-4157-9C66-417360854067}"/>
          </ac:grpSpMkLst>
        </pc:grpChg>
        <pc:grpChg chg="del">
          <ac:chgData name="Axel Maille" userId="065ad68c099279a8" providerId="LiveId" clId="{E1F7A554-3A0A-FC41-BBDF-E478184F0758}" dt="2020-11-26T16:17:00.560" v="920" actId="478"/>
          <ac:grpSpMkLst>
            <pc:docMk/>
            <pc:sldMk cId="1443465645" sldId="256"/>
            <ac:grpSpMk id="111" creationId="{83A1AE7C-2A4F-45DA-AA2C-E5510FCB4233}"/>
          </ac:grpSpMkLst>
        </pc:grpChg>
        <pc:grpChg chg="del">
          <ac:chgData name="Axel Maille" userId="065ad68c099279a8" providerId="LiveId" clId="{E1F7A554-3A0A-FC41-BBDF-E478184F0758}" dt="2020-11-26T16:17:00.560" v="920" actId="478"/>
          <ac:grpSpMkLst>
            <pc:docMk/>
            <pc:sldMk cId="1443465645" sldId="256"/>
            <ac:grpSpMk id="114" creationId="{6A6A03B7-6DAB-441B-91C6-71121D5F494B}"/>
          </ac:grpSpMkLst>
        </pc:grpChg>
        <pc:grpChg chg="del">
          <ac:chgData name="Axel Maille" userId="065ad68c099279a8" providerId="LiveId" clId="{E1F7A554-3A0A-FC41-BBDF-E478184F0758}" dt="2020-11-26T16:17:00.560" v="920" actId="478"/>
          <ac:grpSpMkLst>
            <pc:docMk/>
            <pc:sldMk cId="1443465645" sldId="256"/>
            <ac:grpSpMk id="117" creationId="{CD143E18-A4F8-45FC-A6E9-78A2800AD8DB}"/>
          </ac:grpSpMkLst>
        </pc:grpChg>
        <pc:grpChg chg="add del mod">
          <ac:chgData name="Axel Maille" userId="065ad68c099279a8" providerId="LiveId" clId="{E1F7A554-3A0A-FC41-BBDF-E478184F0758}" dt="2020-11-26T16:08:34.793" v="658"/>
          <ac:grpSpMkLst>
            <pc:docMk/>
            <pc:sldMk cId="1443465645" sldId="256"/>
            <ac:grpSpMk id="120" creationId="{3F3B28DE-607D-6E48-9000-C4E4AC1F11CD}"/>
          </ac:grpSpMkLst>
        </pc:grpChg>
        <pc:grpChg chg="del">
          <ac:chgData name="Axel Maille" userId="065ad68c099279a8" providerId="LiveId" clId="{E1F7A554-3A0A-FC41-BBDF-E478184F0758}" dt="2020-11-26T16:10:05.863" v="704" actId="478"/>
          <ac:grpSpMkLst>
            <pc:docMk/>
            <pc:sldMk cId="1443465645" sldId="256"/>
            <ac:grpSpMk id="122" creationId="{DD8C1126-6F19-4FF5-8CBA-A362B33E588F}"/>
          </ac:grpSpMkLst>
        </pc:grpChg>
        <pc:grpChg chg="mod">
          <ac:chgData name="Axel Maille" userId="065ad68c099279a8" providerId="LiveId" clId="{E1F7A554-3A0A-FC41-BBDF-E478184F0758}" dt="2020-11-26T16:20:47.663" v="1074" actId="1076"/>
          <ac:grpSpMkLst>
            <pc:docMk/>
            <pc:sldMk cId="1443465645" sldId="256"/>
            <ac:grpSpMk id="127" creationId="{5A912F5C-F515-4132-B026-CC9162C98DB0}"/>
          </ac:grpSpMkLst>
        </pc:grpChg>
        <pc:grpChg chg="add mod">
          <ac:chgData name="Axel Maille" userId="065ad68c099279a8" providerId="LiveId" clId="{E1F7A554-3A0A-FC41-BBDF-E478184F0758}" dt="2020-11-24T17:19:02.106" v="464" actId="1076"/>
          <ac:grpSpMkLst>
            <pc:docMk/>
            <pc:sldMk cId="1443465645" sldId="256"/>
            <ac:grpSpMk id="131" creationId="{5E3C065B-74DE-A749-8FED-555ED0821535}"/>
          </ac:grpSpMkLst>
        </pc:grpChg>
        <pc:grpChg chg="mod">
          <ac:chgData name="Axel Maille" userId="065ad68c099279a8" providerId="LiveId" clId="{E1F7A554-3A0A-FC41-BBDF-E478184F0758}" dt="2020-11-26T16:20:47.663" v="1074" actId="1076"/>
          <ac:grpSpMkLst>
            <pc:docMk/>
            <pc:sldMk cId="1443465645" sldId="256"/>
            <ac:grpSpMk id="134" creationId="{26138A9F-7E75-48A0-BDE1-15255BEC8362}"/>
          </ac:grpSpMkLst>
        </pc:grpChg>
        <pc:grpChg chg="add mod">
          <ac:chgData name="Axel Maille" userId="065ad68c099279a8" providerId="LiveId" clId="{E1F7A554-3A0A-FC41-BBDF-E478184F0758}" dt="2020-11-26T16:09:48.440" v="701" actId="1076"/>
          <ac:grpSpMkLst>
            <pc:docMk/>
            <pc:sldMk cId="1443465645" sldId="256"/>
            <ac:grpSpMk id="139" creationId="{3A691952-A259-5745-9A0B-9D7F1415C75E}"/>
          </ac:grpSpMkLst>
        </pc:grpChg>
        <pc:grpChg chg="mod">
          <ac:chgData name="Axel Maille" userId="065ad68c099279a8" providerId="LiveId" clId="{E1F7A554-3A0A-FC41-BBDF-E478184F0758}" dt="2020-11-26T16:20:47.663" v="1074" actId="1076"/>
          <ac:grpSpMkLst>
            <pc:docMk/>
            <pc:sldMk cId="1443465645" sldId="256"/>
            <ac:grpSpMk id="140" creationId="{88A8D4BD-5D12-4631-9467-3FFE8AC1F363}"/>
          </ac:grpSpMkLst>
        </pc:grpChg>
        <pc:grpChg chg="mod">
          <ac:chgData name="Axel Maille" userId="065ad68c099279a8" providerId="LiveId" clId="{E1F7A554-3A0A-FC41-BBDF-E478184F0758}" dt="2020-11-26T16:20:47.663" v="1074" actId="1076"/>
          <ac:grpSpMkLst>
            <pc:docMk/>
            <pc:sldMk cId="1443465645" sldId="256"/>
            <ac:grpSpMk id="143" creationId="{630F7D72-5A58-4D18-9B83-572314A3F650}"/>
          </ac:grpSpMkLst>
        </pc:grpChg>
        <pc:grpChg chg="del">
          <ac:chgData name="Axel Maille" userId="065ad68c099279a8" providerId="LiveId" clId="{E1F7A554-3A0A-FC41-BBDF-E478184F0758}" dt="2020-11-24T16:04:57.736" v="177" actId="478"/>
          <ac:grpSpMkLst>
            <pc:docMk/>
            <pc:sldMk cId="1443465645" sldId="256"/>
            <ac:grpSpMk id="146" creationId="{F81CC92B-4EA0-471F-820B-9D41356EBC62}"/>
          </ac:grpSpMkLst>
        </pc:grpChg>
        <pc:grpChg chg="add mod">
          <ac:chgData name="Axel Maille" userId="065ad68c099279a8" providerId="LiveId" clId="{E1F7A554-3A0A-FC41-BBDF-E478184F0758}" dt="2020-11-24T17:18:52.409" v="463" actId="1076"/>
          <ac:grpSpMkLst>
            <pc:docMk/>
            <pc:sldMk cId="1443465645" sldId="256"/>
            <ac:grpSpMk id="154" creationId="{235B8353-836F-AF47-A30A-63674A30BB63}"/>
          </ac:grpSpMkLst>
        </pc:grpChg>
        <pc:grpChg chg="add mod">
          <ac:chgData name="Axel Maille" userId="065ad68c099279a8" providerId="LiveId" clId="{E1F7A554-3A0A-FC41-BBDF-E478184F0758}" dt="2020-11-24T17:20:05.115" v="474"/>
          <ac:grpSpMkLst>
            <pc:docMk/>
            <pc:sldMk cId="1443465645" sldId="256"/>
            <ac:grpSpMk id="163" creationId="{D4251A06-FE95-F046-BF9D-9A8C543921E3}"/>
          </ac:grpSpMkLst>
        </pc:grpChg>
        <pc:grpChg chg="add mod">
          <ac:chgData name="Axel Maille" userId="065ad68c099279a8" providerId="LiveId" clId="{E1F7A554-3A0A-FC41-BBDF-E478184F0758}" dt="2020-11-26T16:20:47.663" v="1074" actId="1076"/>
          <ac:grpSpMkLst>
            <pc:docMk/>
            <pc:sldMk cId="1443465645" sldId="256"/>
            <ac:grpSpMk id="170" creationId="{C981DF4B-6DDD-914D-A01D-201C58BEDAA3}"/>
          </ac:grpSpMkLst>
        </pc:grpChg>
        <pc:grpChg chg="add mod">
          <ac:chgData name="Axel Maille" userId="065ad68c099279a8" providerId="LiveId" clId="{E1F7A554-3A0A-FC41-BBDF-E478184F0758}" dt="2020-11-26T16:20:47.663" v="1074" actId="1076"/>
          <ac:grpSpMkLst>
            <pc:docMk/>
            <pc:sldMk cId="1443465645" sldId="256"/>
            <ac:grpSpMk id="175" creationId="{7A0B661E-F347-1840-BC4B-70B43E140860}"/>
          </ac:grpSpMkLst>
        </pc:grpChg>
        <pc:grpChg chg="add mod">
          <ac:chgData name="Axel Maille" userId="065ad68c099279a8" providerId="LiveId" clId="{E1F7A554-3A0A-FC41-BBDF-E478184F0758}" dt="2020-11-26T16:20:47.663" v="1074" actId="1076"/>
          <ac:grpSpMkLst>
            <pc:docMk/>
            <pc:sldMk cId="1443465645" sldId="256"/>
            <ac:grpSpMk id="179" creationId="{E06911E9-0D41-4646-B2C8-E84E80470A42}"/>
          </ac:grpSpMkLst>
        </pc:grpChg>
        <pc:grpChg chg="add mod">
          <ac:chgData name="Axel Maille" userId="065ad68c099279a8" providerId="LiveId" clId="{E1F7A554-3A0A-FC41-BBDF-E478184F0758}" dt="2020-11-26T16:20:47.663" v="1074" actId="1076"/>
          <ac:grpSpMkLst>
            <pc:docMk/>
            <pc:sldMk cId="1443465645" sldId="256"/>
            <ac:grpSpMk id="183" creationId="{5423983B-0D20-5546-9223-BCBA4BF3B73B}"/>
          </ac:grpSpMkLst>
        </pc:grpChg>
        <pc:picChg chg="add del mod modCrop">
          <ac:chgData name="Axel Maille" userId="065ad68c099279a8" providerId="LiveId" clId="{E1F7A554-3A0A-FC41-BBDF-E478184F0758}" dt="2020-11-26T16:24:02.098" v="1128" actId="21"/>
          <ac:picMkLst>
            <pc:docMk/>
            <pc:sldMk cId="1443465645" sldId="256"/>
            <ac:picMk id="19" creationId="{2C45968A-8CF2-7642-9B2A-3CFE0D7F194D}"/>
          </ac:picMkLst>
        </pc:picChg>
        <pc:picChg chg="del">
          <ac:chgData name="Axel Maille" userId="065ad68c099279a8" providerId="LiveId" clId="{E1F7A554-3A0A-FC41-BBDF-E478184F0758}" dt="2020-11-24T16:02:41.392" v="102" actId="478"/>
          <ac:picMkLst>
            <pc:docMk/>
            <pc:sldMk cId="1443465645" sldId="256"/>
            <ac:picMk id="130" creationId="{00000000-0000-0000-0000-000000000000}"/>
          </ac:picMkLst>
        </pc:picChg>
        <pc:picChg chg="add mod">
          <ac:chgData name="Axel Maille" userId="065ad68c099279a8" providerId="LiveId" clId="{E1F7A554-3A0A-FC41-BBDF-E478184F0758}" dt="2020-11-26T16:24:13.022" v="1132" actId="1076"/>
          <ac:picMkLst>
            <pc:docMk/>
            <pc:sldMk cId="1443465645" sldId="256"/>
            <ac:picMk id="187" creationId="{AB53F95E-6680-2449-9E4D-AF92FDD590A0}"/>
          </ac:picMkLst>
        </pc:picChg>
        <pc:cxnChg chg="del">
          <ac:chgData name="Axel Maille" userId="065ad68c099279a8" providerId="LiveId" clId="{E1F7A554-3A0A-FC41-BBDF-E478184F0758}" dt="2020-11-24T16:02:25.159" v="86" actId="478"/>
          <ac:cxnSpMkLst>
            <pc:docMk/>
            <pc:sldMk cId="1443465645" sldId="256"/>
            <ac:cxnSpMk id="10" creationId="{D61CFDFD-E69C-4B59-A2ED-FB2F9CD7996B}"/>
          </ac:cxnSpMkLst>
        </pc:cxnChg>
        <pc:cxnChg chg="mod">
          <ac:chgData name="Axel Maille" userId="065ad68c099279a8" providerId="LiveId" clId="{E1F7A554-3A0A-FC41-BBDF-E478184F0758}" dt="2020-11-24T17:20:56.080" v="479" actId="14100"/>
          <ac:cxnSpMkLst>
            <pc:docMk/>
            <pc:sldMk cId="1443465645" sldId="256"/>
            <ac:cxnSpMk id="14" creationId="{B041A663-2E6B-47F5-AC30-DEA1CF67A40C}"/>
          </ac:cxnSpMkLst>
        </pc:cxnChg>
        <pc:cxnChg chg="mod">
          <ac:chgData name="Axel Maille" userId="065ad68c099279a8" providerId="LiveId" clId="{E1F7A554-3A0A-FC41-BBDF-E478184F0758}" dt="2020-11-24T16:48:26.336" v="382"/>
          <ac:cxnSpMkLst>
            <pc:docMk/>
            <pc:sldMk cId="1443465645" sldId="256"/>
            <ac:cxnSpMk id="34" creationId="{988CA7B8-CF03-422E-AC2B-764378121678}"/>
          </ac:cxnSpMkLst>
        </pc:cxnChg>
        <pc:cxnChg chg="mod">
          <ac:chgData name="Axel Maille" userId="065ad68c099279a8" providerId="LiveId" clId="{E1F7A554-3A0A-FC41-BBDF-E478184F0758}" dt="2020-11-24T17:20:49.477" v="478" actId="14100"/>
          <ac:cxnSpMkLst>
            <pc:docMk/>
            <pc:sldMk cId="1443465645" sldId="256"/>
            <ac:cxnSpMk id="49" creationId="{502846C6-C1F6-4E88-AF51-FB78A2408B51}"/>
          </ac:cxnSpMkLst>
        </pc:cxnChg>
        <pc:cxnChg chg="mod">
          <ac:chgData name="Axel Maille" userId="065ad68c099279a8" providerId="LiveId" clId="{E1F7A554-3A0A-FC41-BBDF-E478184F0758}" dt="2020-11-26T16:09:40.905" v="700"/>
          <ac:cxnSpMkLst>
            <pc:docMk/>
            <pc:sldMk cId="1443465645" sldId="256"/>
            <ac:cxnSpMk id="61" creationId="{3C690E9D-BF97-4BCC-B544-C166914D8A40}"/>
          </ac:cxnSpMkLst>
        </pc:cxnChg>
        <pc:cxnChg chg="mod">
          <ac:chgData name="Axel Maille" userId="065ad68c099279a8" providerId="LiveId" clId="{E1F7A554-3A0A-FC41-BBDF-E478184F0758}" dt="2020-11-26T16:21:25.215" v="1081" actId="14100"/>
          <ac:cxnSpMkLst>
            <pc:docMk/>
            <pc:sldMk cId="1443465645" sldId="256"/>
            <ac:cxnSpMk id="65" creationId="{BCB73365-1FB4-4827-9D4D-37CFF56759CE}"/>
          </ac:cxnSpMkLst>
        </pc:cxnChg>
        <pc:cxnChg chg="mod">
          <ac:chgData name="Axel Maille" userId="065ad68c099279a8" providerId="LiveId" clId="{E1F7A554-3A0A-FC41-BBDF-E478184F0758}" dt="2020-11-26T16:16:05.051" v="917" actId="14100"/>
          <ac:cxnSpMkLst>
            <pc:docMk/>
            <pc:sldMk cId="1443465645" sldId="256"/>
            <ac:cxnSpMk id="94" creationId="{98B904D7-9843-468D-ADBD-F3EAB260C48C}"/>
          </ac:cxnSpMkLst>
        </pc:cxnChg>
        <pc:cxnChg chg="mod">
          <ac:chgData name="Axel Maille" userId="065ad68c099279a8" providerId="LiveId" clId="{E1F7A554-3A0A-FC41-BBDF-E478184F0758}" dt="2020-11-26T16:15:49.684" v="903" actId="14100"/>
          <ac:cxnSpMkLst>
            <pc:docMk/>
            <pc:sldMk cId="1443465645" sldId="256"/>
            <ac:cxnSpMk id="129" creationId="{BF35A08D-55BE-4AA8-94D9-3C75EC6ADBA8}"/>
          </ac:cxnSpMkLst>
        </pc:cxnChg>
        <pc:cxnChg chg="mod">
          <ac:chgData name="Axel Maille" userId="065ad68c099279a8" providerId="LiveId" clId="{E1F7A554-3A0A-FC41-BBDF-E478184F0758}" dt="2020-11-26T16:08:33.890" v="657"/>
          <ac:cxnSpMkLst>
            <pc:docMk/>
            <pc:sldMk cId="1443465645" sldId="256"/>
            <ac:cxnSpMk id="130" creationId="{C9A2B914-3C49-8A4A-93E2-2C93A225A125}"/>
          </ac:cxnSpMkLst>
        </pc:cxnChg>
        <pc:cxnChg chg="mod">
          <ac:chgData name="Axel Maille" userId="065ad68c099279a8" providerId="LiveId" clId="{E1F7A554-3A0A-FC41-BBDF-E478184F0758}" dt="2020-11-26T16:15:54.252" v="904" actId="14100"/>
          <ac:cxnSpMkLst>
            <pc:docMk/>
            <pc:sldMk cId="1443465645" sldId="256"/>
            <ac:cxnSpMk id="136" creationId="{5287DF46-32F8-417E-9AEE-CED9B00395D5}"/>
          </ac:cxnSpMkLst>
        </pc:cxnChg>
        <pc:cxnChg chg="mod">
          <ac:chgData name="Axel Maille" userId="065ad68c099279a8" providerId="LiveId" clId="{E1F7A554-3A0A-FC41-BBDF-E478184F0758}" dt="2020-11-24T16:49:56.484" v="401"/>
          <ac:cxnSpMkLst>
            <pc:docMk/>
            <pc:sldMk cId="1443465645" sldId="256"/>
            <ac:cxnSpMk id="153" creationId="{190734A5-FBBB-4E46-9B9D-7877CEA6AB48}"/>
          </ac:cxnSpMkLst>
        </pc:cxnChg>
        <pc:cxnChg chg="mod">
          <ac:chgData name="Axel Maille" userId="065ad68c099279a8" providerId="LiveId" clId="{E1F7A554-3A0A-FC41-BBDF-E478184F0758}" dt="2020-11-24T17:14:42.451" v="423"/>
          <ac:cxnSpMkLst>
            <pc:docMk/>
            <pc:sldMk cId="1443465645" sldId="256"/>
            <ac:cxnSpMk id="159" creationId="{30425F0F-F22A-AA46-A4FB-3F5EAC9D2250}"/>
          </ac:cxnSpMkLst>
        </pc:cxnChg>
        <pc:cxnChg chg="mod">
          <ac:chgData name="Axel Maille" userId="065ad68c099279a8" providerId="LiveId" clId="{E1F7A554-3A0A-FC41-BBDF-E478184F0758}" dt="2020-11-26T16:08:37.971" v="659"/>
          <ac:cxnSpMkLst>
            <pc:docMk/>
            <pc:sldMk cId="1443465645" sldId="256"/>
            <ac:cxnSpMk id="168" creationId="{FA657A30-2EC3-3E46-AB98-E0B08BA8D3F9}"/>
          </ac:cxnSpMkLst>
        </pc:cxnChg>
        <pc:cxnChg chg="mod">
          <ac:chgData name="Axel Maille" userId="065ad68c099279a8" providerId="LiveId" clId="{E1F7A554-3A0A-FC41-BBDF-E478184F0758}" dt="2020-11-26T16:17:33.056" v="945" actId="14100"/>
          <ac:cxnSpMkLst>
            <pc:docMk/>
            <pc:sldMk cId="1443465645" sldId="256"/>
            <ac:cxnSpMk id="172" creationId="{365D3482-EFF3-F843-A9CB-55A37F0C8A71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9FA8-C167-4ABC-BDCE-FF919D19C4E5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120F-9D8F-4241-9DF5-DFC8138BF58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8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9FA8-C167-4ABC-BDCE-FF919D19C4E5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120F-9D8F-4241-9DF5-DFC8138BF58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57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9FA8-C167-4ABC-BDCE-FF919D19C4E5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120F-9D8F-4241-9DF5-DFC8138BF58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9FA8-C167-4ABC-BDCE-FF919D19C4E5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120F-9D8F-4241-9DF5-DFC8138BF58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2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9FA8-C167-4ABC-BDCE-FF919D19C4E5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120F-9D8F-4241-9DF5-DFC8138BF58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9FA8-C167-4ABC-BDCE-FF919D19C4E5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120F-9D8F-4241-9DF5-DFC8138BF58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6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9FA8-C167-4ABC-BDCE-FF919D19C4E5}" type="datetimeFigureOut">
              <a:rPr lang="en-US" smtClean="0"/>
              <a:t>8/5/22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120F-9D8F-4241-9DF5-DFC8138BF58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8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9FA8-C167-4ABC-BDCE-FF919D19C4E5}" type="datetimeFigureOut">
              <a:rPr lang="en-US" smtClean="0"/>
              <a:t>8/5/22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120F-9D8F-4241-9DF5-DFC8138BF58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2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9FA8-C167-4ABC-BDCE-FF919D19C4E5}" type="datetimeFigureOut">
              <a:rPr lang="en-US" smtClean="0"/>
              <a:t>8/5/22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120F-9D8F-4241-9DF5-DFC8138BF58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9FA8-C167-4ABC-BDCE-FF919D19C4E5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120F-9D8F-4241-9DF5-DFC8138BF58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9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9FA8-C167-4ABC-BDCE-FF919D19C4E5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120F-9D8F-4241-9DF5-DFC8138BF58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19FA8-C167-4ABC-BDCE-FF919D19C4E5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5120F-9D8F-4241-9DF5-DFC8138BF58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5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65B131-3139-42E2-9B38-56A42B0F86B8}"/>
              </a:ext>
            </a:extLst>
          </p:cNvPr>
          <p:cNvSpPr/>
          <p:nvPr/>
        </p:nvSpPr>
        <p:spPr>
          <a:xfrm>
            <a:off x="4248219" y="0"/>
            <a:ext cx="2621656" cy="990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524C5F2-AB77-4B5F-9658-3BA677BB0CF8}"/>
              </a:ext>
            </a:extLst>
          </p:cNvPr>
          <p:cNvSpPr/>
          <p:nvPr/>
        </p:nvSpPr>
        <p:spPr>
          <a:xfrm>
            <a:off x="4743354" y="104276"/>
            <a:ext cx="1680854" cy="16808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46965AB-449A-407E-9EBD-E2E353627E6D}"/>
              </a:ext>
            </a:extLst>
          </p:cNvPr>
          <p:cNvGrpSpPr/>
          <p:nvPr/>
        </p:nvGrpSpPr>
        <p:grpSpPr>
          <a:xfrm>
            <a:off x="227740" y="1921996"/>
            <a:ext cx="3897608" cy="276999"/>
            <a:chOff x="2686985" y="2133482"/>
            <a:chExt cx="3897608" cy="276999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0ACF21A-FF8B-4AC0-BCE1-4FB9198F92CD}"/>
                </a:ext>
              </a:extLst>
            </p:cNvPr>
            <p:cNvSpPr txBox="1"/>
            <p:nvPr/>
          </p:nvSpPr>
          <p:spPr>
            <a:xfrm>
              <a:off x="2686985" y="2133482"/>
              <a:ext cx="22099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EXPERIENCE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041A663-2E6B-47F5-AC30-DEA1CF67A40C}"/>
                </a:ext>
              </a:extLst>
            </p:cNvPr>
            <p:cNvCxnSpPr>
              <a:cxnSpLocks/>
            </p:cNvCxnSpPr>
            <p:nvPr/>
          </p:nvCxnSpPr>
          <p:spPr>
            <a:xfrm>
              <a:off x="3961932" y="2277910"/>
              <a:ext cx="2622661" cy="0"/>
            </a:xfrm>
            <a:prstGeom prst="line">
              <a:avLst/>
            </a:prstGeom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Freeform 17">
            <a:extLst>
              <a:ext uri="{FF2B5EF4-FFF2-40B4-BE49-F238E27FC236}">
                <a16:creationId xmlns:a16="http://schemas.microsoft.com/office/drawing/2014/main" id="{E6C5366C-9042-44D4-8633-BEE175E0014B}"/>
              </a:ext>
            </a:extLst>
          </p:cNvPr>
          <p:cNvSpPr>
            <a:spLocks/>
          </p:cNvSpPr>
          <p:nvPr/>
        </p:nvSpPr>
        <p:spPr bwMode="auto">
          <a:xfrm>
            <a:off x="5986791" y="3879029"/>
            <a:ext cx="47625" cy="88900"/>
          </a:xfrm>
          <a:custGeom>
            <a:avLst/>
            <a:gdLst>
              <a:gd name="T0" fmla="*/ 8 w 12"/>
              <a:gd name="T1" fmla="*/ 5 h 24"/>
              <a:gd name="T2" fmla="*/ 10 w 12"/>
              <a:gd name="T3" fmla="*/ 4 h 24"/>
              <a:gd name="T4" fmla="*/ 12 w 12"/>
              <a:gd name="T5" fmla="*/ 4 h 24"/>
              <a:gd name="T6" fmla="*/ 12 w 12"/>
              <a:gd name="T7" fmla="*/ 0 h 24"/>
              <a:gd name="T8" fmla="*/ 9 w 12"/>
              <a:gd name="T9" fmla="*/ 0 h 24"/>
              <a:gd name="T10" fmla="*/ 5 w 12"/>
              <a:gd name="T11" fmla="*/ 1 h 24"/>
              <a:gd name="T12" fmla="*/ 3 w 12"/>
              <a:gd name="T13" fmla="*/ 6 h 24"/>
              <a:gd name="T14" fmla="*/ 3 w 12"/>
              <a:gd name="T15" fmla="*/ 9 h 24"/>
              <a:gd name="T16" fmla="*/ 0 w 12"/>
              <a:gd name="T17" fmla="*/ 9 h 24"/>
              <a:gd name="T18" fmla="*/ 0 w 12"/>
              <a:gd name="T19" fmla="*/ 13 h 24"/>
              <a:gd name="T20" fmla="*/ 3 w 12"/>
              <a:gd name="T21" fmla="*/ 13 h 24"/>
              <a:gd name="T22" fmla="*/ 3 w 12"/>
              <a:gd name="T23" fmla="*/ 24 h 24"/>
              <a:gd name="T24" fmla="*/ 8 w 12"/>
              <a:gd name="T25" fmla="*/ 24 h 24"/>
              <a:gd name="T26" fmla="*/ 8 w 12"/>
              <a:gd name="T27" fmla="*/ 13 h 24"/>
              <a:gd name="T28" fmla="*/ 11 w 12"/>
              <a:gd name="T29" fmla="*/ 13 h 24"/>
              <a:gd name="T30" fmla="*/ 12 w 12"/>
              <a:gd name="T31" fmla="*/ 9 h 24"/>
              <a:gd name="T32" fmla="*/ 8 w 12"/>
              <a:gd name="T33" fmla="*/ 9 h 24"/>
              <a:gd name="T34" fmla="*/ 8 w 12"/>
              <a:gd name="T35" fmla="*/ 6 h 24"/>
              <a:gd name="T36" fmla="*/ 8 w 12"/>
              <a:gd name="T37" fmla="*/ 5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" h="24">
                <a:moveTo>
                  <a:pt x="8" y="5"/>
                </a:moveTo>
                <a:cubicBezTo>
                  <a:pt x="8" y="4"/>
                  <a:pt x="9" y="4"/>
                  <a:pt x="10" y="4"/>
                </a:cubicBezTo>
                <a:cubicBezTo>
                  <a:pt x="12" y="4"/>
                  <a:pt x="12" y="4"/>
                  <a:pt x="12" y="4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0" y="0"/>
                  <a:pt x="9" y="0"/>
                </a:cubicBezTo>
                <a:cubicBezTo>
                  <a:pt x="7" y="0"/>
                  <a:pt x="6" y="0"/>
                  <a:pt x="5" y="1"/>
                </a:cubicBezTo>
                <a:cubicBezTo>
                  <a:pt x="4" y="2"/>
                  <a:pt x="3" y="4"/>
                  <a:pt x="3" y="6"/>
                </a:cubicBezTo>
                <a:cubicBezTo>
                  <a:pt x="3" y="9"/>
                  <a:pt x="3" y="9"/>
                  <a:pt x="3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13"/>
                  <a:pt x="0" y="13"/>
                  <a:pt x="0" y="13"/>
                </a:cubicBezTo>
                <a:cubicBezTo>
                  <a:pt x="3" y="13"/>
                  <a:pt x="3" y="13"/>
                  <a:pt x="3" y="13"/>
                </a:cubicBezTo>
                <a:cubicBezTo>
                  <a:pt x="3" y="24"/>
                  <a:pt x="3" y="24"/>
                  <a:pt x="3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13"/>
                  <a:pt x="8" y="13"/>
                  <a:pt x="8" y="13"/>
                </a:cubicBezTo>
                <a:cubicBezTo>
                  <a:pt x="11" y="13"/>
                  <a:pt x="11" y="13"/>
                  <a:pt x="11" y="13"/>
                </a:cubicBezTo>
                <a:cubicBezTo>
                  <a:pt x="12" y="9"/>
                  <a:pt x="12" y="9"/>
                  <a:pt x="12" y="9"/>
                </a:cubicBezTo>
                <a:cubicBezTo>
                  <a:pt x="8" y="9"/>
                  <a:pt x="8" y="9"/>
                  <a:pt x="8" y="9"/>
                </a:cubicBezTo>
                <a:cubicBezTo>
                  <a:pt x="8" y="6"/>
                  <a:pt x="8" y="6"/>
                  <a:pt x="8" y="6"/>
                </a:cubicBezTo>
                <a:cubicBezTo>
                  <a:pt x="8" y="5"/>
                  <a:pt x="8" y="5"/>
                  <a:pt x="8" y="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Freeform 21">
            <a:extLst>
              <a:ext uri="{FF2B5EF4-FFF2-40B4-BE49-F238E27FC236}">
                <a16:creationId xmlns:a16="http://schemas.microsoft.com/office/drawing/2014/main" id="{1AA284CC-0BAD-4269-9C79-7C805C03FBB0}"/>
              </a:ext>
            </a:extLst>
          </p:cNvPr>
          <p:cNvSpPr>
            <a:spLocks/>
          </p:cNvSpPr>
          <p:nvPr/>
        </p:nvSpPr>
        <p:spPr bwMode="auto">
          <a:xfrm>
            <a:off x="5958108" y="4228780"/>
            <a:ext cx="84138" cy="76200"/>
          </a:xfrm>
          <a:custGeom>
            <a:avLst/>
            <a:gdLst>
              <a:gd name="T0" fmla="*/ 24 w 24"/>
              <a:gd name="T1" fmla="*/ 3 h 20"/>
              <a:gd name="T2" fmla="*/ 21 w 24"/>
              <a:gd name="T3" fmla="*/ 3 h 20"/>
              <a:gd name="T4" fmla="*/ 23 w 24"/>
              <a:gd name="T5" fmla="*/ 1 h 20"/>
              <a:gd name="T6" fmla="*/ 20 w 24"/>
              <a:gd name="T7" fmla="*/ 2 h 20"/>
              <a:gd name="T8" fmla="*/ 18 w 24"/>
              <a:gd name="T9" fmla="*/ 1 h 20"/>
              <a:gd name="T10" fmla="*/ 16 w 24"/>
              <a:gd name="T11" fmla="*/ 0 h 20"/>
              <a:gd name="T12" fmla="*/ 14 w 24"/>
              <a:gd name="T13" fmla="*/ 1 h 20"/>
              <a:gd name="T14" fmla="*/ 12 w 24"/>
              <a:gd name="T15" fmla="*/ 3 h 20"/>
              <a:gd name="T16" fmla="*/ 11 w 24"/>
              <a:gd name="T17" fmla="*/ 5 h 20"/>
              <a:gd name="T18" fmla="*/ 12 w 24"/>
              <a:gd name="T19" fmla="*/ 6 h 20"/>
              <a:gd name="T20" fmla="*/ 6 w 24"/>
              <a:gd name="T21" fmla="*/ 5 h 20"/>
              <a:gd name="T22" fmla="*/ 1 w 24"/>
              <a:gd name="T23" fmla="*/ 1 h 20"/>
              <a:gd name="T24" fmla="*/ 1 w 24"/>
              <a:gd name="T25" fmla="*/ 4 h 20"/>
              <a:gd name="T26" fmla="*/ 1 w 24"/>
              <a:gd name="T27" fmla="*/ 6 h 20"/>
              <a:gd name="T28" fmla="*/ 3 w 24"/>
              <a:gd name="T29" fmla="*/ 8 h 20"/>
              <a:gd name="T30" fmla="*/ 1 w 24"/>
              <a:gd name="T31" fmla="*/ 7 h 20"/>
              <a:gd name="T32" fmla="*/ 1 w 24"/>
              <a:gd name="T33" fmla="*/ 7 h 20"/>
              <a:gd name="T34" fmla="*/ 2 w 24"/>
              <a:gd name="T35" fmla="*/ 10 h 20"/>
              <a:gd name="T36" fmla="*/ 5 w 24"/>
              <a:gd name="T37" fmla="*/ 12 h 20"/>
              <a:gd name="T38" fmla="*/ 3 w 24"/>
              <a:gd name="T39" fmla="*/ 12 h 20"/>
              <a:gd name="T40" fmla="*/ 2 w 24"/>
              <a:gd name="T41" fmla="*/ 12 h 20"/>
              <a:gd name="T42" fmla="*/ 4 w 24"/>
              <a:gd name="T43" fmla="*/ 14 h 20"/>
              <a:gd name="T44" fmla="*/ 7 w 24"/>
              <a:gd name="T45" fmla="*/ 15 h 20"/>
              <a:gd name="T46" fmla="*/ 1 w 24"/>
              <a:gd name="T47" fmla="*/ 18 h 20"/>
              <a:gd name="T48" fmla="*/ 0 w 24"/>
              <a:gd name="T49" fmla="*/ 18 h 20"/>
              <a:gd name="T50" fmla="*/ 7 w 24"/>
              <a:gd name="T51" fmla="*/ 20 h 20"/>
              <a:gd name="T52" fmla="*/ 15 w 24"/>
              <a:gd name="T53" fmla="*/ 18 h 20"/>
              <a:gd name="T54" fmla="*/ 20 w 24"/>
              <a:gd name="T55" fmla="*/ 12 h 20"/>
              <a:gd name="T56" fmla="*/ 21 w 24"/>
              <a:gd name="T57" fmla="*/ 6 h 20"/>
              <a:gd name="T58" fmla="*/ 21 w 24"/>
              <a:gd name="T59" fmla="*/ 5 h 20"/>
              <a:gd name="T60" fmla="*/ 24 w 24"/>
              <a:gd name="T61" fmla="*/ 3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4" h="20">
                <a:moveTo>
                  <a:pt x="24" y="3"/>
                </a:moveTo>
                <a:cubicBezTo>
                  <a:pt x="23" y="3"/>
                  <a:pt x="22" y="3"/>
                  <a:pt x="21" y="3"/>
                </a:cubicBezTo>
                <a:cubicBezTo>
                  <a:pt x="22" y="3"/>
                  <a:pt x="23" y="2"/>
                  <a:pt x="23" y="1"/>
                </a:cubicBezTo>
                <a:cubicBezTo>
                  <a:pt x="22" y="1"/>
                  <a:pt x="21" y="2"/>
                  <a:pt x="20" y="2"/>
                </a:cubicBezTo>
                <a:cubicBezTo>
                  <a:pt x="19" y="1"/>
                  <a:pt x="19" y="1"/>
                  <a:pt x="18" y="1"/>
                </a:cubicBezTo>
                <a:cubicBezTo>
                  <a:pt x="18" y="0"/>
                  <a:pt x="17" y="0"/>
                  <a:pt x="16" y="0"/>
                </a:cubicBezTo>
                <a:cubicBezTo>
                  <a:pt x="15" y="0"/>
                  <a:pt x="15" y="0"/>
                  <a:pt x="14" y="1"/>
                </a:cubicBezTo>
                <a:cubicBezTo>
                  <a:pt x="13" y="1"/>
                  <a:pt x="13" y="2"/>
                  <a:pt x="12" y="3"/>
                </a:cubicBezTo>
                <a:cubicBezTo>
                  <a:pt x="12" y="3"/>
                  <a:pt x="11" y="4"/>
                  <a:pt x="11" y="5"/>
                </a:cubicBezTo>
                <a:cubicBezTo>
                  <a:pt x="11" y="6"/>
                  <a:pt x="11" y="6"/>
                  <a:pt x="12" y="6"/>
                </a:cubicBezTo>
                <a:cubicBezTo>
                  <a:pt x="10" y="6"/>
                  <a:pt x="8" y="6"/>
                  <a:pt x="6" y="5"/>
                </a:cubicBezTo>
                <a:cubicBezTo>
                  <a:pt x="4" y="4"/>
                  <a:pt x="3" y="3"/>
                  <a:pt x="1" y="1"/>
                </a:cubicBezTo>
                <a:cubicBezTo>
                  <a:pt x="1" y="2"/>
                  <a:pt x="1" y="3"/>
                  <a:pt x="1" y="4"/>
                </a:cubicBezTo>
                <a:cubicBezTo>
                  <a:pt x="1" y="4"/>
                  <a:pt x="1" y="5"/>
                  <a:pt x="1" y="6"/>
                </a:cubicBezTo>
                <a:cubicBezTo>
                  <a:pt x="2" y="7"/>
                  <a:pt x="2" y="7"/>
                  <a:pt x="3" y="8"/>
                </a:cubicBezTo>
                <a:cubicBezTo>
                  <a:pt x="2" y="8"/>
                  <a:pt x="1" y="7"/>
                  <a:pt x="1" y="7"/>
                </a:cubicBezTo>
                <a:cubicBezTo>
                  <a:pt x="1" y="7"/>
                  <a:pt x="1" y="7"/>
                  <a:pt x="1" y="7"/>
                </a:cubicBezTo>
                <a:cubicBezTo>
                  <a:pt x="1" y="8"/>
                  <a:pt x="1" y="9"/>
                  <a:pt x="2" y="10"/>
                </a:cubicBezTo>
                <a:cubicBezTo>
                  <a:pt x="3" y="11"/>
                  <a:pt x="3" y="12"/>
                  <a:pt x="5" y="12"/>
                </a:cubicBezTo>
                <a:cubicBezTo>
                  <a:pt x="4" y="12"/>
                  <a:pt x="4" y="12"/>
                  <a:pt x="3" y="12"/>
                </a:cubicBezTo>
                <a:cubicBezTo>
                  <a:pt x="3" y="12"/>
                  <a:pt x="3" y="12"/>
                  <a:pt x="2" y="12"/>
                </a:cubicBezTo>
                <a:cubicBezTo>
                  <a:pt x="3" y="13"/>
                  <a:pt x="3" y="14"/>
                  <a:pt x="4" y="14"/>
                </a:cubicBezTo>
                <a:cubicBezTo>
                  <a:pt x="5" y="15"/>
                  <a:pt x="6" y="15"/>
                  <a:pt x="7" y="15"/>
                </a:cubicBezTo>
                <a:cubicBezTo>
                  <a:pt x="5" y="17"/>
                  <a:pt x="3" y="18"/>
                  <a:pt x="1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2" y="19"/>
                  <a:pt x="4" y="20"/>
                  <a:pt x="7" y="20"/>
                </a:cubicBezTo>
                <a:cubicBezTo>
                  <a:pt x="10" y="20"/>
                  <a:pt x="13" y="19"/>
                  <a:pt x="15" y="18"/>
                </a:cubicBezTo>
                <a:cubicBezTo>
                  <a:pt x="17" y="16"/>
                  <a:pt x="18" y="14"/>
                  <a:pt x="20" y="12"/>
                </a:cubicBezTo>
                <a:cubicBezTo>
                  <a:pt x="21" y="10"/>
                  <a:pt x="21" y="8"/>
                  <a:pt x="21" y="6"/>
                </a:cubicBezTo>
                <a:cubicBezTo>
                  <a:pt x="21" y="5"/>
                  <a:pt x="21" y="5"/>
                  <a:pt x="21" y="5"/>
                </a:cubicBezTo>
                <a:cubicBezTo>
                  <a:pt x="22" y="4"/>
                  <a:pt x="23" y="4"/>
                  <a:pt x="24" y="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reeform 25">
            <a:extLst>
              <a:ext uri="{FF2B5EF4-FFF2-40B4-BE49-F238E27FC236}">
                <a16:creationId xmlns:a16="http://schemas.microsoft.com/office/drawing/2014/main" id="{8792FFE6-BFE1-416C-ABFD-DC7CFDEE9856}"/>
              </a:ext>
            </a:extLst>
          </p:cNvPr>
          <p:cNvSpPr>
            <a:spLocks noEditPoints="1"/>
          </p:cNvSpPr>
          <p:nvPr/>
        </p:nvSpPr>
        <p:spPr bwMode="auto">
          <a:xfrm>
            <a:off x="5956164" y="4492739"/>
            <a:ext cx="74613" cy="80963"/>
          </a:xfrm>
          <a:custGeom>
            <a:avLst/>
            <a:gdLst>
              <a:gd name="T0" fmla="*/ 1 w 21"/>
              <a:gd name="T1" fmla="*/ 21 h 21"/>
              <a:gd name="T2" fmla="*/ 5 w 21"/>
              <a:gd name="T3" fmla="*/ 21 h 21"/>
              <a:gd name="T4" fmla="*/ 5 w 21"/>
              <a:gd name="T5" fmla="*/ 7 h 21"/>
              <a:gd name="T6" fmla="*/ 1 w 21"/>
              <a:gd name="T7" fmla="*/ 7 h 21"/>
              <a:gd name="T8" fmla="*/ 1 w 21"/>
              <a:gd name="T9" fmla="*/ 21 h 21"/>
              <a:gd name="T10" fmla="*/ 20 w 21"/>
              <a:gd name="T11" fmla="*/ 8 h 21"/>
              <a:gd name="T12" fmla="*/ 16 w 21"/>
              <a:gd name="T13" fmla="*/ 7 h 21"/>
              <a:gd name="T14" fmla="*/ 13 w 21"/>
              <a:gd name="T15" fmla="*/ 7 h 21"/>
              <a:gd name="T16" fmla="*/ 12 w 21"/>
              <a:gd name="T17" fmla="*/ 9 h 21"/>
              <a:gd name="T18" fmla="*/ 12 w 21"/>
              <a:gd name="T19" fmla="*/ 9 h 21"/>
              <a:gd name="T20" fmla="*/ 12 w 21"/>
              <a:gd name="T21" fmla="*/ 7 h 21"/>
              <a:gd name="T22" fmla="*/ 8 w 21"/>
              <a:gd name="T23" fmla="*/ 7 h 21"/>
              <a:gd name="T24" fmla="*/ 8 w 21"/>
              <a:gd name="T25" fmla="*/ 21 h 21"/>
              <a:gd name="T26" fmla="*/ 12 w 21"/>
              <a:gd name="T27" fmla="*/ 21 h 21"/>
              <a:gd name="T28" fmla="*/ 12 w 21"/>
              <a:gd name="T29" fmla="*/ 14 h 21"/>
              <a:gd name="T30" fmla="*/ 12 w 21"/>
              <a:gd name="T31" fmla="*/ 11 h 21"/>
              <a:gd name="T32" fmla="*/ 15 w 21"/>
              <a:gd name="T33" fmla="*/ 10 h 21"/>
              <a:gd name="T34" fmla="*/ 17 w 21"/>
              <a:gd name="T35" fmla="*/ 12 h 21"/>
              <a:gd name="T36" fmla="*/ 17 w 21"/>
              <a:gd name="T37" fmla="*/ 14 h 21"/>
              <a:gd name="T38" fmla="*/ 17 w 21"/>
              <a:gd name="T39" fmla="*/ 21 h 21"/>
              <a:gd name="T40" fmla="*/ 21 w 21"/>
              <a:gd name="T41" fmla="*/ 21 h 21"/>
              <a:gd name="T42" fmla="*/ 21 w 21"/>
              <a:gd name="T43" fmla="*/ 13 h 21"/>
              <a:gd name="T44" fmla="*/ 20 w 21"/>
              <a:gd name="T45" fmla="*/ 8 h 21"/>
              <a:gd name="T46" fmla="*/ 3 w 21"/>
              <a:gd name="T47" fmla="*/ 0 h 21"/>
              <a:gd name="T48" fmla="*/ 1 w 21"/>
              <a:gd name="T49" fmla="*/ 1 h 21"/>
              <a:gd name="T50" fmla="*/ 0 w 21"/>
              <a:gd name="T51" fmla="*/ 2 h 21"/>
              <a:gd name="T52" fmla="*/ 1 w 21"/>
              <a:gd name="T53" fmla="*/ 4 h 21"/>
              <a:gd name="T54" fmla="*/ 3 w 21"/>
              <a:gd name="T55" fmla="*/ 5 h 21"/>
              <a:gd name="T56" fmla="*/ 5 w 21"/>
              <a:gd name="T57" fmla="*/ 4 h 21"/>
              <a:gd name="T58" fmla="*/ 5 w 21"/>
              <a:gd name="T59" fmla="*/ 2 h 21"/>
              <a:gd name="T60" fmla="*/ 5 w 21"/>
              <a:gd name="T61" fmla="*/ 1 h 21"/>
              <a:gd name="T62" fmla="*/ 3 w 21"/>
              <a:gd name="T63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1" h="21">
                <a:moveTo>
                  <a:pt x="1" y="21"/>
                </a:moveTo>
                <a:cubicBezTo>
                  <a:pt x="5" y="21"/>
                  <a:pt x="5" y="21"/>
                  <a:pt x="5" y="21"/>
                </a:cubicBezTo>
                <a:cubicBezTo>
                  <a:pt x="5" y="7"/>
                  <a:pt x="5" y="7"/>
                  <a:pt x="5" y="7"/>
                </a:cubicBezTo>
                <a:cubicBezTo>
                  <a:pt x="1" y="7"/>
                  <a:pt x="1" y="7"/>
                  <a:pt x="1" y="7"/>
                </a:cubicBezTo>
                <a:lnTo>
                  <a:pt x="1" y="21"/>
                </a:lnTo>
                <a:close/>
                <a:moveTo>
                  <a:pt x="20" y="8"/>
                </a:moveTo>
                <a:cubicBezTo>
                  <a:pt x="19" y="7"/>
                  <a:pt x="18" y="7"/>
                  <a:pt x="16" y="7"/>
                </a:cubicBezTo>
                <a:cubicBezTo>
                  <a:pt x="15" y="7"/>
                  <a:pt x="14" y="7"/>
                  <a:pt x="13" y="7"/>
                </a:cubicBezTo>
                <a:cubicBezTo>
                  <a:pt x="13" y="8"/>
                  <a:pt x="12" y="8"/>
                  <a:pt x="12" y="9"/>
                </a:cubicBezTo>
                <a:cubicBezTo>
                  <a:pt x="12" y="9"/>
                  <a:pt x="12" y="9"/>
                  <a:pt x="12" y="9"/>
                </a:cubicBezTo>
                <a:cubicBezTo>
                  <a:pt x="12" y="7"/>
                  <a:pt x="12" y="7"/>
                  <a:pt x="12" y="7"/>
                </a:cubicBezTo>
                <a:cubicBezTo>
                  <a:pt x="8" y="7"/>
                  <a:pt x="8" y="7"/>
                  <a:pt x="8" y="7"/>
                </a:cubicBezTo>
                <a:cubicBezTo>
                  <a:pt x="8" y="21"/>
                  <a:pt x="8" y="21"/>
                  <a:pt x="8" y="21"/>
                </a:cubicBezTo>
                <a:cubicBezTo>
                  <a:pt x="12" y="21"/>
                  <a:pt x="12" y="21"/>
                  <a:pt x="12" y="21"/>
                </a:cubicBezTo>
                <a:cubicBezTo>
                  <a:pt x="12" y="14"/>
                  <a:pt x="12" y="14"/>
                  <a:pt x="12" y="14"/>
                </a:cubicBezTo>
                <a:cubicBezTo>
                  <a:pt x="12" y="13"/>
                  <a:pt x="12" y="12"/>
                  <a:pt x="12" y="11"/>
                </a:cubicBezTo>
                <a:cubicBezTo>
                  <a:pt x="13" y="11"/>
                  <a:pt x="14" y="10"/>
                  <a:pt x="15" y="10"/>
                </a:cubicBezTo>
                <a:cubicBezTo>
                  <a:pt x="16" y="10"/>
                  <a:pt x="16" y="11"/>
                  <a:pt x="17" y="12"/>
                </a:cubicBezTo>
                <a:cubicBezTo>
                  <a:pt x="17" y="12"/>
                  <a:pt x="17" y="13"/>
                  <a:pt x="17" y="14"/>
                </a:cubicBezTo>
                <a:cubicBezTo>
                  <a:pt x="17" y="21"/>
                  <a:pt x="17" y="21"/>
                  <a:pt x="17" y="21"/>
                </a:cubicBezTo>
                <a:cubicBezTo>
                  <a:pt x="21" y="21"/>
                  <a:pt x="21" y="21"/>
                  <a:pt x="21" y="21"/>
                </a:cubicBezTo>
                <a:cubicBezTo>
                  <a:pt x="21" y="13"/>
                  <a:pt x="21" y="13"/>
                  <a:pt x="21" y="13"/>
                </a:cubicBezTo>
                <a:cubicBezTo>
                  <a:pt x="21" y="11"/>
                  <a:pt x="21" y="9"/>
                  <a:pt x="20" y="8"/>
                </a:cubicBezTo>
                <a:close/>
                <a:moveTo>
                  <a:pt x="3" y="0"/>
                </a:moveTo>
                <a:cubicBezTo>
                  <a:pt x="2" y="0"/>
                  <a:pt x="1" y="0"/>
                  <a:pt x="1" y="1"/>
                </a:cubicBezTo>
                <a:cubicBezTo>
                  <a:pt x="0" y="1"/>
                  <a:pt x="0" y="2"/>
                  <a:pt x="0" y="2"/>
                </a:cubicBezTo>
                <a:cubicBezTo>
                  <a:pt x="0" y="3"/>
                  <a:pt x="0" y="4"/>
                  <a:pt x="1" y="4"/>
                </a:cubicBezTo>
                <a:cubicBezTo>
                  <a:pt x="1" y="5"/>
                  <a:pt x="2" y="5"/>
                  <a:pt x="3" y="5"/>
                </a:cubicBezTo>
                <a:cubicBezTo>
                  <a:pt x="3" y="5"/>
                  <a:pt x="4" y="5"/>
                  <a:pt x="5" y="4"/>
                </a:cubicBezTo>
                <a:cubicBezTo>
                  <a:pt x="5" y="4"/>
                  <a:pt x="5" y="3"/>
                  <a:pt x="5" y="2"/>
                </a:cubicBezTo>
                <a:cubicBezTo>
                  <a:pt x="5" y="2"/>
                  <a:pt x="5" y="1"/>
                  <a:pt x="5" y="1"/>
                </a:cubicBezTo>
                <a:cubicBezTo>
                  <a:pt x="4" y="0"/>
                  <a:pt x="3" y="0"/>
                  <a:pt x="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8DB46B5-46F2-401B-8E7E-E1EFEB8CFEAC}"/>
              </a:ext>
            </a:extLst>
          </p:cNvPr>
          <p:cNvGrpSpPr/>
          <p:nvPr/>
        </p:nvGrpSpPr>
        <p:grpSpPr>
          <a:xfrm>
            <a:off x="314752" y="2246401"/>
            <a:ext cx="3954688" cy="1465145"/>
            <a:chOff x="2809831" y="2449557"/>
            <a:chExt cx="3954688" cy="1465145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DD06FE2-22B7-488E-B094-8D039889BF84}"/>
                </a:ext>
              </a:extLst>
            </p:cNvPr>
            <p:cNvSpPr txBox="1"/>
            <p:nvPr/>
          </p:nvSpPr>
          <p:spPr>
            <a:xfrm>
              <a:off x="2809833" y="2468089"/>
              <a:ext cx="11728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chemeClr val="accent2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04/2019- AUJ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1B09179-B823-4A92-87D1-72C51A992D10}"/>
                </a:ext>
              </a:extLst>
            </p:cNvPr>
            <p:cNvSpPr txBox="1"/>
            <p:nvPr/>
          </p:nvSpPr>
          <p:spPr>
            <a:xfrm>
              <a:off x="2954901" y="3011862"/>
              <a:ext cx="9642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b="1" dirty="0"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CAFÉ DU COMMERCE </a:t>
              </a:r>
            </a:p>
            <a:p>
              <a:pPr algn="r"/>
              <a:r>
                <a:rPr lang="en-US" sz="800" b="1" dirty="0"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 PARIS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1EC3ABE-EBA9-4B32-86E8-77C1EA240D1A}"/>
                </a:ext>
              </a:extLst>
            </p:cNvPr>
            <p:cNvSpPr txBox="1"/>
            <p:nvPr/>
          </p:nvSpPr>
          <p:spPr>
            <a:xfrm>
              <a:off x="2809831" y="2660677"/>
              <a:ext cx="11728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SERVEUR BAR &amp; SALLE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0772318-9D89-415C-A049-F6892131424C}"/>
                </a:ext>
              </a:extLst>
            </p:cNvPr>
            <p:cNvSpPr txBox="1"/>
            <p:nvPr/>
          </p:nvSpPr>
          <p:spPr>
            <a:xfrm>
              <a:off x="3997766" y="2449557"/>
              <a:ext cx="2766753" cy="14651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fr-FR" sz="800" dirty="0"/>
                <a:t>Première expérience en tant que service au bar. Travailler au café du Commerce m'a aidé à acquérir davantage d'expérience dans la préparation de cocktails mais aussi à m'adapter à un service multiple.</a:t>
              </a:r>
            </a:p>
            <a:p>
              <a:pPr>
                <a:lnSpc>
                  <a:spcPct val="125000"/>
                </a:lnSpc>
              </a:pPr>
              <a:endParaRPr lang="fr-FR" sz="800" dirty="0"/>
            </a:p>
            <a:p>
              <a:pPr>
                <a:lnSpc>
                  <a:spcPct val="125000"/>
                </a:lnSpc>
              </a:pPr>
              <a:r>
                <a:rPr lang="fr-FR" sz="800" dirty="0"/>
                <a:t>- Préparation des tables / Présentation des menus / Conseils pour le choix des plats et des boissons</a:t>
              </a:r>
              <a:br>
                <a:rPr lang="fr-FR" sz="800" dirty="0"/>
              </a:br>
              <a:r>
                <a:rPr lang="fr-FR" sz="800" dirty="0"/>
                <a:t>- Préparation de cocktails et autres boissons alcoolisées</a:t>
              </a:r>
              <a:br>
                <a:rPr lang="fr-FR" sz="800" dirty="0"/>
              </a:br>
              <a:r>
                <a:rPr lang="fr-FR" sz="800" dirty="0"/>
                <a:t>- Encaissement des règlements des clients</a:t>
              </a:r>
              <a:endParaRPr lang="en-US" sz="8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88CA7B8-CF03-422E-AC2B-764378121678}"/>
                </a:ext>
              </a:extLst>
            </p:cNvPr>
            <p:cNvCxnSpPr>
              <a:cxnSpLocks/>
            </p:cNvCxnSpPr>
            <p:nvPr/>
          </p:nvCxnSpPr>
          <p:spPr>
            <a:xfrm>
              <a:off x="3980634" y="2529300"/>
              <a:ext cx="0" cy="1221226"/>
            </a:xfrm>
            <a:prstGeom prst="line">
              <a:avLst/>
            </a:prstGeom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4D5C2FA-0A2F-4A28-AD30-1A9F4257C8F0}"/>
              </a:ext>
            </a:extLst>
          </p:cNvPr>
          <p:cNvGrpSpPr/>
          <p:nvPr/>
        </p:nvGrpSpPr>
        <p:grpSpPr>
          <a:xfrm>
            <a:off x="227740" y="7210391"/>
            <a:ext cx="3897608" cy="276999"/>
            <a:chOff x="2686985" y="2133482"/>
            <a:chExt cx="3897608" cy="276999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86EF3BE-6D6D-4917-9166-974A150B2D23}"/>
                </a:ext>
              </a:extLst>
            </p:cNvPr>
            <p:cNvSpPr txBox="1"/>
            <p:nvPr/>
          </p:nvSpPr>
          <p:spPr>
            <a:xfrm>
              <a:off x="2686985" y="2133482"/>
              <a:ext cx="22099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FORMATION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502846C6-C1F6-4E88-AF51-FB78A2408B51}"/>
                </a:ext>
              </a:extLst>
            </p:cNvPr>
            <p:cNvCxnSpPr>
              <a:cxnSpLocks/>
            </p:cNvCxnSpPr>
            <p:nvPr/>
          </p:nvCxnSpPr>
          <p:spPr>
            <a:xfrm>
              <a:off x="3879276" y="2277910"/>
              <a:ext cx="2705317" cy="0"/>
            </a:xfrm>
            <a:prstGeom prst="line">
              <a:avLst/>
            </a:prstGeom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FABF1BB-0CC8-4ABE-A9EE-235DD939FB19}"/>
              </a:ext>
            </a:extLst>
          </p:cNvPr>
          <p:cNvGrpSpPr/>
          <p:nvPr/>
        </p:nvGrpSpPr>
        <p:grpSpPr>
          <a:xfrm>
            <a:off x="249228" y="7516516"/>
            <a:ext cx="3937556" cy="947090"/>
            <a:chOff x="2809831" y="2463493"/>
            <a:chExt cx="3937556" cy="947090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5439A10-EF2C-4FD0-A75F-6E40BFAB0C6B}"/>
                </a:ext>
              </a:extLst>
            </p:cNvPr>
            <p:cNvSpPr txBox="1"/>
            <p:nvPr/>
          </p:nvSpPr>
          <p:spPr>
            <a:xfrm>
              <a:off x="2809833" y="2468089"/>
              <a:ext cx="11728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chemeClr val="accent2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2011 - 2013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20C95BC-6881-4437-98A6-4D0E46464C83}"/>
                </a:ext>
              </a:extLst>
            </p:cNvPr>
            <p:cNvSpPr txBox="1"/>
            <p:nvPr/>
          </p:nvSpPr>
          <p:spPr>
            <a:xfrm>
              <a:off x="3980634" y="2463493"/>
              <a:ext cx="2671514" cy="215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LYCEE HÔTELIER VOLTAIRE I  PARIS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19538B39-9B88-4CA1-8675-BD950B061B92}"/>
                </a:ext>
              </a:extLst>
            </p:cNvPr>
            <p:cNvSpPr txBox="1"/>
            <p:nvPr/>
          </p:nvSpPr>
          <p:spPr>
            <a:xfrm>
              <a:off x="2809831" y="2660677"/>
              <a:ext cx="117285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BAC PRO HR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82D78FC9-0993-4A55-BD12-F1BE516C50CE}"/>
                </a:ext>
              </a:extLst>
            </p:cNvPr>
            <p:cNvSpPr txBox="1"/>
            <p:nvPr/>
          </p:nvSpPr>
          <p:spPr>
            <a:xfrm>
              <a:off x="3980634" y="2638555"/>
              <a:ext cx="2766753" cy="6965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5000"/>
                </a:lnSpc>
              </a:pPr>
              <a:r>
                <a:rPr lang="en-US" sz="800" dirty="0"/>
                <a:t>Matières </a:t>
              </a:r>
              <a:r>
                <a:rPr lang="en-US" sz="800" dirty="0" err="1"/>
                <a:t>générales</a:t>
              </a:r>
              <a:r>
                <a:rPr lang="en-US" sz="800" dirty="0"/>
                <a:t> (</a:t>
              </a:r>
              <a:r>
                <a:rPr lang="en-US" sz="800" dirty="0" err="1"/>
                <a:t>mathématiques</a:t>
              </a:r>
              <a:r>
                <a:rPr lang="en-US" sz="800" dirty="0"/>
                <a:t>, </a:t>
              </a:r>
              <a:r>
                <a:rPr lang="en-US" sz="800" dirty="0" err="1"/>
                <a:t>français</a:t>
              </a:r>
              <a:r>
                <a:rPr lang="en-US" sz="800" dirty="0"/>
                <a:t>, </a:t>
              </a:r>
              <a:r>
                <a:rPr lang="en-US" sz="800" dirty="0" err="1"/>
                <a:t>histoire-géo</a:t>
              </a:r>
              <a:r>
                <a:rPr lang="en-US" sz="800" dirty="0"/>
                <a:t>, </a:t>
              </a:r>
              <a:r>
                <a:rPr lang="en-US" sz="800" dirty="0" err="1"/>
                <a:t>langues</a:t>
              </a:r>
              <a:r>
                <a:rPr lang="en-US" sz="800" dirty="0"/>
                <a:t> </a:t>
              </a:r>
              <a:r>
                <a:rPr lang="en-US" sz="800" dirty="0" err="1"/>
                <a:t>étrangères</a:t>
              </a:r>
              <a:r>
                <a:rPr lang="en-US" sz="800" dirty="0"/>
                <a:t>, sciences-</a:t>
              </a:r>
              <a:r>
                <a:rPr lang="en-US" sz="800" dirty="0" err="1"/>
                <a:t>appliquées</a:t>
              </a:r>
              <a:r>
                <a:rPr lang="en-US" sz="800" dirty="0"/>
                <a:t>, EPS) et matières </a:t>
              </a:r>
              <a:r>
                <a:rPr lang="en-US" sz="800" dirty="0" err="1"/>
                <a:t>spécialisées</a:t>
              </a:r>
              <a:r>
                <a:rPr lang="en-US" sz="800" dirty="0"/>
                <a:t> (</a:t>
              </a:r>
              <a:r>
                <a:rPr lang="en-US" sz="800" dirty="0" err="1"/>
                <a:t>technologie</a:t>
              </a:r>
              <a:r>
                <a:rPr lang="en-US" sz="800" dirty="0"/>
                <a:t> et </a:t>
              </a:r>
              <a:r>
                <a:rPr lang="en-US" sz="800" dirty="0" err="1"/>
                <a:t>méthode</a:t>
              </a:r>
              <a:r>
                <a:rPr lang="en-US" sz="800" dirty="0"/>
                <a:t> </a:t>
              </a:r>
              <a:r>
                <a:rPr lang="en-US" sz="800" dirty="0" err="1"/>
                <a:t>culinaire</a:t>
              </a:r>
              <a:r>
                <a:rPr lang="en-US" sz="800" dirty="0"/>
                <a:t>, service et commerce, </a:t>
              </a:r>
              <a:r>
                <a:rPr lang="en-US" sz="800" dirty="0" err="1"/>
                <a:t>économie</a:t>
              </a:r>
              <a:r>
                <a:rPr lang="en-US" sz="800" dirty="0"/>
                <a:t>-droit, </a:t>
              </a:r>
              <a:r>
                <a:rPr lang="en-US" sz="800" dirty="0" err="1"/>
                <a:t>économie</a:t>
              </a:r>
              <a:r>
                <a:rPr lang="en-US" sz="800" dirty="0"/>
                <a:t> et droit du </a:t>
              </a:r>
              <a:r>
                <a:rPr lang="en-US" sz="800" dirty="0" err="1"/>
                <a:t>tourisme</a:t>
              </a:r>
              <a:r>
                <a:rPr lang="en-US" sz="800" dirty="0"/>
                <a:t>)</a:t>
              </a: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3C690E9D-BF97-4BCC-B544-C166914D8A40}"/>
                </a:ext>
              </a:extLst>
            </p:cNvPr>
            <p:cNvCxnSpPr>
              <a:cxnSpLocks/>
            </p:cNvCxnSpPr>
            <p:nvPr/>
          </p:nvCxnSpPr>
          <p:spPr>
            <a:xfrm>
              <a:off x="3980634" y="2529300"/>
              <a:ext cx="0" cy="881283"/>
            </a:xfrm>
            <a:prstGeom prst="line">
              <a:avLst/>
            </a:prstGeom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F55B964-F034-4111-A7BC-E818F37C3C13}"/>
              </a:ext>
            </a:extLst>
          </p:cNvPr>
          <p:cNvGrpSpPr/>
          <p:nvPr/>
        </p:nvGrpSpPr>
        <p:grpSpPr>
          <a:xfrm>
            <a:off x="4363131" y="1920705"/>
            <a:ext cx="2253740" cy="276999"/>
            <a:chOff x="2686985" y="2133482"/>
            <a:chExt cx="2253740" cy="276999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8DCA6E5C-F291-4E4B-A0A2-CA06F0318589}"/>
                </a:ext>
              </a:extLst>
            </p:cNvPr>
            <p:cNvSpPr txBox="1"/>
            <p:nvPr/>
          </p:nvSpPr>
          <p:spPr>
            <a:xfrm>
              <a:off x="2686985" y="2133482"/>
              <a:ext cx="22099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PROFIL</a:t>
              </a:r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BCB73365-1FB4-4827-9D4D-37CFF56759CE}"/>
                </a:ext>
              </a:extLst>
            </p:cNvPr>
            <p:cNvCxnSpPr>
              <a:cxnSpLocks/>
            </p:cNvCxnSpPr>
            <p:nvPr/>
          </p:nvCxnSpPr>
          <p:spPr>
            <a:xfrm>
              <a:off x="3462825" y="2277910"/>
              <a:ext cx="14779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67936046-335D-4D14-A5C1-5F07B7CCCBAF}"/>
              </a:ext>
            </a:extLst>
          </p:cNvPr>
          <p:cNvSpPr txBox="1"/>
          <p:nvPr/>
        </p:nvSpPr>
        <p:spPr>
          <a:xfrm>
            <a:off x="4356292" y="2235122"/>
            <a:ext cx="2286133" cy="1157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fr-FR" sz="800" dirty="0">
                <a:solidFill>
                  <a:schemeClr val="bg1"/>
                </a:solidFill>
              </a:rPr>
              <a:t>Serveur expérimenté, je possède 6 années d'expérience dans le domaine du service en salle et du bar. J'ai travaillé en tant que serveur dans divers cafés et restaurants, ce qui m'a aidé à </a:t>
            </a:r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améliorer</a:t>
            </a:r>
            <a:r>
              <a:rPr lang="fr-FR" sz="800" dirty="0">
                <a:solidFill>
                  <a:schemeClr val="bg1"/>
                </a:solidFill>
              </a:rPr>
              <a:t> mon efficacité durant le service et à anticiper et de répondre au mieux aux demandes des clients. </a:t>
            </a:r>
            <a:endParaRPr lang="en-US" sz="800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6B8E7A99-88D6-401B-88AB-EDE44A27059F}"/>
              </a:ext>
            </a:extLst>
          </p:cNvPr>
          <p:cNvGrpSpPr/>
          <p:nvPr/>
        </p:nvGrpSpPr>
        <p:grpSpPr>
          <a:xfrm>
            <a:off x="4326140" y="3506141"/>
            <a:ext cx="2308282" cy="276999"/>
            <a:chOff x="2686985" y="2133482"/>
            <a:chExt cx="3637943" cy="276999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24308D24-4607-4AAA-A5B8-3A99599B8CDD}"/>
                </a:ext>
              </a:extLst>
            </p:cNvPr>
            <p:cNvSpPr txBox="1"/>
            <p:nvPr/>
          </p:nvSpPr>
          <p:spPr>
            <a:xfrm>
              <a:off x="2686985" y="2133482"/>
              <a:ext cx="22099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CONTACT</a:t>
              </a:r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A08716B0-45DB-4BA6-AABA-BB9D1549DCE0}"/>
                </a:ext>
              </a:extLst>
            </p:cNvPr>
            <p:cNvCxnSpPr>
              <a:cxnSpLocks/>
            </p:cNvCxnSpPr>
            <p:nvPr/>
          </p:nvCxnSpPr>
          <p:spPr>
            <a:xfrm>
              <a:off x="4162268" y="2277910"/>
              <a:ext cx="216266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6A686FEF-771F-4600-A12F-A9C406016655}"/>
              </a:ext>
            </a:extLst>
          </p:cNvPr>
          <p:cNvGrpSpPr/>
          <p:nvPr/>
        </p:nvGrpSpPr>
        <p:grpSpPr>
          <a:xfrm>
            <a:off x="4434009" y="3826059"/>
            <a:ext cx="1910805" cy="815300"/>
            <a:chOff x="390859" y="2925359"/>
            <a:chExt cx="1910805" cy="815300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5D509027-B19F-4919-9BD4-556BFB1F4271}"/>
                </a:ext>
              </a:extLst>
            </p:cNvPr>
            <p:cNvSpPr txBox="1"/>
            <p:nvPr/>
          </p:nvSpPr>
          <p:spPr>
            <a:xfrm>
              <a:off x="486023" y="3285826"/>
              <a:ext cx="1505243" cy="2203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+33 6 11 22 33 44</a:t>
              </a:r>
            </a:p>
          </p:txBody>
        </p:sp>
        <p:sp>
          <p:nvSpPr>
            <p:cNvPr id="84" name="Freeform 5">
              <a:extLst>
                <a:ext uri="{FF2B5EF4-FFF2-40B4-BE49-F238E27FC236}">
                  <a16:creationId xmlns:a16="http://schemas.microsoft.com/office/drawing/2014/main" id="{80E32049-457A-4686-8F38-D21EEEBE4E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859" y="2988424"/>
              <a:ext cx="93663" cy="87312"/>
            </a:xfrm>
            <a:custGeom>
              <a:avLst/>
              <a:gdLst>
                <a:gd name="T0" fmla="*/ 30 w 59"/>
                <a:gd name="T1" fmla="*/ 0 h 55"/>
                <a:gd name="T2" fmla="*/ 0 w 59"/>
                <a:gd name="T3" fmla="*/ 28 h 55"/>
                <a:gd name="T4" fmla="*/ 9 w 59"/>
                <a:gd name="T5" fmla="*/ 28 h 55"/>
                <a:gd name="T6" fmla="*/ 9 w 59"/>
                <a:gd name="T7" fmla="*/ 55 h 55"/>
                <a:gd name="T8" fmla="*/ 24 w 59"/>
                <a:gd name="T9" fmla="*/ 55 h 55"/>
                <a:gd name="T10" fmla="*/ 24 w 59"/>
                <a:gd name="T11" fmla="*/ 36 h 55"/>
                <a:gd name="T12" fmla="*/ 35 w 59"/>
                <a:gd name="T13" fmla="*/ 36 h 55"/>
                <a:gd name="T14" fmla="*/ 35 w 59"/>
                <a:gd name="T15" fmla="*/ 55 h 55"/>
                <a:gd name="T16" fmla="*/ 50 w 59"/>
                <a:gd name="T17" fmla="*/ 55 h 55"/>
                <a:gd name="T18" fmla="*/ 50 w 59"/>
                <a:gd name="T19" fmla="*/ 28 h 55"/>
                <a:gd name="T20" fmla="*/ 59 w 59"/>
                <a:gd name="T21" fmla="*/ 28 h 55"/>
                <a:gd name="T22" fmla="*/ 30 w 59"/>
                <a:gd name="T2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55">
                  <a:moveTo>
                    <a:pt x="30" y="0"/>
                  </a:moveTo>
                  <a:lnTo>
                    <a:pt x="0" y="28"/>
                  </a:lnTo>
                  <a:lnTo>
                    <a:pt x="9" y="28"/>
                  </a:lnTo>
                  <a:lnTo>
                    <a:pt x="9" y="55"/>
                  </a:lnTo>
                  <a:lnTo>
                    <a:pt x="24" y="55"/>
                  </a:lnTo>
                  <a:lnTo>
                    <a:pt x="24" y="36"/>
                  </a:lnTo>
                  <a:lnTo>
                    <a:pt x="35" y="36"/>
                  </a:lnTo>
                  <a:lnTo>
                    <a:pt x="35" y="55"/>
                  </a:lnTo>
                  <a:lnTo>
                    <a:pt x="50" y="55"/>
                  </a:lnTo>
                  <a:lnTo>
                    <a:pt x="50" y="28"/>
                  </a:lnTo>
                  <a:lnTo>
                    <a:pt x="59" y="2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Freeform 9">
              <a:extLst>
                <a:ext uri="{FF2B5EF4-FFF2-40B4-BE49-F238E27FC236}">
                  <a16:creationId xmlns:a16="http://schemas.microsoft.com/office/drawing/2014/main" id="{E03062AE-937A-4C2A-912F-7B10665CCB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621" y="3344793"/>
              <a:ext cx="84138" cy="88900"/>
            </a:xfrm>
            <a:custGeom>
              <a:avLst/>
              <a:gdLst>
                <a:gd name="T0" fmla="*/ 23 w 24"/>
                <a:gd name="T1" fmla="*/ 17 h 24"/>
                <a:gd name="T2" fmla="*/ 22 w 24"/>
                <a:gd name="T3" fmla="*/ 16 h 24"/>
                <a:gd name="T4" fmla="*/ 18 w 24"/>
                <a:gd name="T5" fmla="*/ 16 h 24"/>
                <a:gd name="T6" fmla="*/ 16 w 24"/>
                <a:gd name="T7" fmla="*/ 16 h 24"/>
                <a:gd name="T8" fmla="*/ 13 w 24"/>
                <a:gd name="T9" fmla="*/ 19 h 24"/>
                <a:gd name="T10" fmla="*/ 4 w 24"/>
                <a:gd name="T11" fmla="*/ 10 h 24"/>
                <a:gd name="T12" fmla="*/ 7 w 24"/>
                <a:gd name="T13" fmla="*/ 7 h 24"/>
                <a:gd name="T14" fmla="*/ 8 w 24"/>
                <a:gd name="T15" fmla="*/ 6 h 24"/>
                <a:gd name="T16" fmla="*/ 7 w 24"/>
                <a:gd name="T17" fmla="*/ 1 h 24"/>
                <a:gd name="T18" fmla="*/ 7 w 24"/>
                <a:gd name="T19" fmla="*/ 0 h 24"/>
                <a:gd name="T20" fmla="*/ 6 w 24"/>
                <a:gd name="T21" fmla="*/ 0 h 24"/>
                <a:gd name="T22" fmla="*/ 1 w 24"/>
                <a:gd name="T23" fmla="*/ 0 h 24"/>
                <a:gd name="T24" fmla="*/ 0 w 24"/>
                <a:gd name="T25" fmla="*/ 0 h 24"/>
                <a:gd name="T26" fmla="*/ 0 w 24"/>
                <a:gd name="T27" fmla="*/ 1 h 24"/>
                <a:gd name="T28" fmla="*/ 3 w 24"/>
                <a:gd name="T29" fmla="*/ 12 h 24"/>
                <a:gd name="T30" fmla="*/ 11 w 24"/>
                <a:gd name="T31" fmla="*/ 21 h 24"/>
                <a:gd name="T32" fmla="*/ 22 w 24"/>
                <a:gd name="T33" fmla="*/ 24 h 24"/>
                <a:gd name="T34" fmla="*/ 23 w 24"/>
                <a:gd name="T35" fmla="*/ 23 h 24"/>
                <a:gd name="T36" fmla="*/ 24 w 24"/>
                <a:gd name="T37" fmla="*/ 22 h 24"/>
                <a:gd name="T38" fmla="*/ 24 w 24"/>
                <a:gd name="T39" fmla="*/ 18 h 24"/>
                <a:gd name="T40" fmla="*/ 23 w 24"/>
                <a:gd name="T41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" h="24">
                  <a:moveTo>
                    <a:pt x="23" y="17"/>
                  </a:moveTo>
                  <a:cubicBezTo>
                    <a:pt x="23" y="16"/>
                    <a:pt x="23" y="16"/>
                    <a:pt x="22" y="16"/>
                  </a:cubicBezTo>
                  <a:cubicBezTo>
                    <a:pt x="21" y="16"/>
                    <a:pt x="19" y="16"/>
                    <a:pt x="18" y="16"/>
                  </a:cubicBezTo>
                  <a:cubicBezTo>
                    <a:pt x="17" y="15"/>
                    <a:pt x="17" y="15"/>
                    <a:pt x="16" y="16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9" y="17"/>
                    <a:pt x="6" y="14"/>
                    <a:pt x="4" y="1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6"/>
                    <a:pt x="8" y="6"/>
                  </a:cubicBezTo>
                  <a:cubicBezTo>
                    <a:pt x="7" y="4"/>
                    <a:pt x="7" y="3"/>
                    <a:pt x="7" y="1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5"/>
                    <a:pt x="1" y="9"/>
                    <a:pt x="3" y="12"/>
                  </a:cubicBezTo>
                  <a:cubicBezTo>
                    <a:pt x="5" y="16"/>
                    <a:pt x="7" y="19"/>
                    <a:pt x="11" y="21"/>
                  </a:cubicBezTo>
                  <a:cubicBezTo>
                    <a:pt x="14" y="23"/>
                    <a:pt x="18" y="24"/>
                    <a:pt x="22" y="24"/>
                  </a:cubicBezTo>
                  <a:cubicBezTo>
                    <a:pt x="23" y="24"/>
                    <a:pt x="23" y="23"/>
                    <a:pt x="23" y="23"/>
                  </a:cubicBezTo>
                  <a:cubicBezTo>
                    <a:pt x="23" y="23"/>
                    <a:pt x="24" y="23"/>
                    <a:pt x="24" y="22"/>
                  </a:cubicBezTo>
                  <a:cubicBezTo>
                    <a:pt x="24" y="18"/>
                    <a:pt x="24" y="18"/>
                    <a:pt x="24" y="18"/>
                  </a:cubicBezTo>
                  <a:cubicBezTo>
                    <a:pt x="24" y="17"/>
                    <a:pt x="23" y="17"/>
                    <a:pt x="23" y="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A61FFB3-90DE-4601-892E-5851CD5B8070}"/>
                </a:ext>
              </a:extLst>
            </p:cNvPr>
            <p:cNvSpPr txBox="1"/>
            <p:nvPr/>
          </p:nvSpPr>
          <p:spPr>
            <a:xfrm>
              <a:off x="486023" y="3520278"/>
              <a:ext cx="1815641" cy="2203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mail@mail.com</a:t>
              </a: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81C352D1-5162-451A-8B5F-4F07E8036B70}"/>
                </a:ext>
              </a:extLst>
            </p:cNvPr>
            <p:cNvSpPr txBox="1"/>
            <p:nvPr/>
          </p:nvSpPr>
          <p:spPr>
            <a:xfrm>
              <a:off x="486023" y="2925359"/>
              <a:ext cx="1505243" cy="3525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12 rue de la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Réussite</a:t>
              </a: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75012 Paris</a:t>
              </a:r>
            </a:p>
          </p:txBody>
        </p:sp>
        <p:sp>
          <p:nvSpPr>
            <p:cNvPr id="88" name="Freeform 13">
              <a:extLst>
                <a:ext uri="{FF2B5EF4-FFF2-40B4-BE49-F238E27FC236}">
                  <a16:creationId xmlns:a16="http://schemas.microsoft.com/office/drawing/2014/main" id="{B7F9255F-BAF3-42EA-B77C-B0C8D8C95C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0859" y="3586193"/>
              <a:ext cx="93663" cy="96837"/>
            </a:xfrm>
            <a:custGeom>
              <a:avLst/>
              <a:gdLst>
                <a:gd name="T0" fmla="*/ 23 w 27"/>
                <a:gd name="T1" fmla="*/ 4 h 26"/>
                <a:gd name="T2" fmla="*/ 14 w 27"/>
                <a:gd name="T3" fmla="*/ 0 h 26"/>
                <a:gd name="T4" fmla="*/ 4 w 27"/>
                <a:gd name="T5" fmla="*/ 4 h 26"/>
                <a:gd name="T6" fmla="*/ 0 w 27"/>
                <a:gd name="T7" fmla="*/ 13 h 26"/>
                <a:gd name="T8" fmla="*/ 4 w 27"/>
                <a:gd name="T9" fmla="*/ 23 h 26"/>
                <a:gd name="T10" fmla="*/ 14 w 27"/>
                <a:gd name="T11" fmla="*/ 26 h 26"/>
                <a:gd name="T12" fmla="*/ 23 w 27"/>
                <a:gd name="T13" fmla="*/ 23 h 26"/>
                <a:gd name="T14" fmla="*/ 27 w 27"/>
                <a:gd name="T15" fmla="*/ 13 h 26"/>
                <a:gd name="T16" fmla="*/ 23 w 27"/>
                <a:gd name="T17" fmla="*/ 4 h 26"/>
                <a:gd name="T18" fmla="*/ 23 w 27"/>
                <a:gd name="T19" fmla="*/ 8 h 26"/>
                <a:gd name="T20" fmla="*/ 19 w 27"/>
                <a:gd name="T21" fmla="*/ 8 h 26"/>
                <a:gd name="T22" fmla="*/ 17 w 27"/>
                <a:gd name="T23" fmla="*/ 3 h 26"/>
                <a:gd name="T24" fmla="*/ 23 w 27"/>
                <a:gd name="T25" fmla="*/ 8 h 26"/>
                <a:gd name="T26" fmla="*/ 14 w 27"/>
                <a:gd name="T27" fmla="*/ 3 h 26"/>
                <a:gd name="T28" fmla="*/ 16 w 27"/>
                <a:gd name="T29" fmla="*/ 8 h 26"/>
                <a:gd name="T30" fmla="*/ 11 w 27"/>
                <a:gd name="T31" fmla="*/ 8 h 26"/>
                <a:gd name="T32" fmla="*/ 14 w 27"/>
                <a:gd name="T33" fmla="*/ 3 h 26"/>
                <a:gd name="T34" fmla="*/ 3 w 27"/>
                <a:gd name="T35" fmla="*/ 16 h 26"/>
                <a:gd name="T36" fmla="*/ 3 w 27"/>
                <a:gd name="T37" fmla="*/ 13 h 26"/>
                <a:gd name="T38" fmla="*/ 3 w 27"/>
                <a:gd name="T39" fmla="*/ 10 h 26"/>
                <a:gd name="T40" fmla="*/ 8 w 27"/>
                <a:gd name="T41" fmla="*/ 10 h 26"/>
                <a:gd name="T42" fmla="*/ 8 w 27"/>
                <a:gd name="T43" fmla="*/ 13 h 26"/>
                <a:gd name="T44" fmla="*/ 8 w 27"/>
                <a:gd name="T45" fmla="*/ 16 h 26"/>
                <a:gd name="T46" fmla="*/ 3 w 27"/>
                <a:gd name="T47" fmla="*/ 16 h 26"/>
                <a:gd name="T48" fmla="*/ 4 w 27"/>
                <a:gd name="T49" fmla="*/ 18 h 26"/>
                <a:gd name="T50" fmla="*/ 8 w 27"/>
                <a:gd name="T51" fmla="*/ 18 h 26"/>
                <a:gd name="T52" fmla="*/ 10 w 27"/>
                <a:gd name="T53" fmla="*/ 23 h 26"/>
                <a:gd name="T54" fmla="*/ 4 w 27"/>
                <a:gd name="T55" fmla="*/ 18 h 26"/>
                <a:gd name="T56" fmla="*/ 8 w 27"/>
                <a:gd name="T57" fmla="*/ 8 h 26"/>
                <a:gd name="T58" fmla="*/ 4 w 27"/>
                <a:gd name="T59" fmla="*/ 8 h 26"/>
                <a:gd name="T60" fmla="*/ 10 w 27"/>
                <a:gd name="T61" fmla="*/ 3 h 26"/>
                <a:gd name="T62" fmla="*/ 8 w 27"/>
                <a:gd name="T63" fmla="*/ 8 h 26"/>
                <a:gd name="T64" fmla="*/ 14 w 27"/>
                <a:gd name="T65" fmla="*/ 24 h 26"/>
                <a:gd name="T66" fmla="*/ 11 w 27"/>
                <a:gd name="T67" fmla="*/ 18 h 26"/>
                <a:gd name="T68" fmla="*/ 16 w 27"/>
                <a:gd name="T69" fmla="*/ 18 h 26"/>
                <a:gd name="T70" fmla="*/ 14 w 27"/>
                <a:gd name="T71" fmla="*/ 24 h 26"/>
                <a:gd name="T72" fmla="*/ 17 w 27"/>
                <a:gd name="T73" fmla="*/ 16 h 26"/>
                <a:gd name="T74" fmla="*/ 10 w 27"/>
                <a:gd name="T75" fmla="*/ 16 h 26"/>
                <a:gd name="T76" fmla="*/ 10 w 27"/>
                <a:gd name="T77" fmla="*/ 13 h 26"/>
                <a:gd name="T78" fmla="*/ 10 w 27"/>
                <a:gd name="T79" fmla="*/ 10 h 26"/>
                <a:gd name="T80" fmla="*/ 17 w 27"/>
                <a:gd name="T81" fmla="*/ 10 h 26"/>
                <a:gd name="T82" fmla="*/ 17 w 27"/>
                <a:gd name="T83" fmla="*/ 13 h 26"/>
                <a:gd name="T84" fmla="*/ 17 w 27"/>
                <a:gd name="T85" fmla="*/ 16 h 26"/>
                <a:gd name="T86" fmla="*/ 17 w 27"/>
                <a:gd name="T87" fmla="*/ 23 h 26"/>
                <a:gd name="T88" fmla="*/ 19 w 27"/>
                <a:gd name="T89" fmla="*/ 18 h 26"/>
                <a:gd name="T90" fmla="*/ 23 w 27"/>
                <a:gd name="T91" fmla="*/ 18 h 26"/>
                <a:gd name="T92" fmla="*/ 17 w 27"/>
                <a:gd name="T93" fmla="*/ 23 h 26"/>
                <a:gd name="T94" fmla="*/ 19 w 27"/>
                <a:gd name="T95" fmla="*/ 16 h 26"/>
                <a:gd name="T96" fmla="*/ 20 w 27"/>
                <a:gd name="T97" fmla="*/ 13 h 26"/>
                <a:gd name="T98" fmla="*/ 19 w 27"/>
                <a:gd name="T99" fmla="*/ 10 h 26"/>
                <a:gd name="T100" fmla="*/ 24 w 27"/>
                <a:gd name="T101" fmla="*/ 10 h 26"/>
                <a:gd name="T102" fmla="*/ 24 w 27"/>
                <a:gd name="T103" fmla="*/ 13 h 26"/>
                <a:gd name="T104" fmla="*/ 24 w 27"/>
                <a:gd name="T105" fmla="*/ 16 h 26"/>
                <a:gd name="T106" fmla="*/ 19 w 27"/>
                <a:gd name="T107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" h="26">
                  <a:moveTo>
                    <a:pt x="23" y="4"/>
                  </a:moveTo>
                  <a:cubicBezTo>
                    <a:pt x="20" y="1"/>
                    <a:pt x="17" y="0"/>
                    <a:pt x="14" y="0"/>
                  </a:cubicBezTo>
                  <a:cubicBezTo>
                    <a:pt x="10" y="0"/>
                    <a:pt x="7" y="1"/>
                    <a:pt x="4" y="4"/>
                  </a:cubicBezTo>
                  <a:cubicBezTo>
                    <a:pt x="2" y="6"/>
                    <a:pt x="0" y="9"/>
                    <a:pt x="0" y="13"/>
                  </a:cubicBezTo>
                  <a:cubicBezTo>
                    <a:pt x="0" y="17"/>
                    <a:pt x="2" y="20"/>
                    <a:pt x="4" y="23"/>
                  </a:cubicBezTo>
                  <a:cubicBezTo>
                    <a:pt x="7" y="25"/>
                    <a:pt x="10" y="26"/>
                    <a:pt x="14" y="26"/>
                  </a:cubicBezTo>
                  <a:cubicBezTo>
                    <a:pt x="17" y="26"/>
                    <a:pt x="20" y="25"/>
                    <a:pt x="23" y="23"/>
                  </a:cubicBezTo>
                  <a:cubicBezTo>
                    <a:pt x="26" y="20"/>
                    <a:pt x="27" y="17"/>
                    <a:pt x="27" y="13"/>
                  </a:cubicBezTo>
                  <a:cubicBezTo>
                    <a:pt x="27" y="9"/>
                    <a:pt x="26" y="6"/>
                    <a:pt x="23" y="4"/>
                  </a:cubicBezTo>
                  <a:close/>
                  <a:moveTo>
                    <a:pt x="23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6"/>
                    <a:pt x="18" y="5"/>
                    <a:pt x="17" y="3"/>
                  </a:cubicBezTo>
                  <a:cubicBezTo>
                    <a:pt x="20" y="4"/>
                    <a:pt x="22" y="5"/>
                    <a:pt x="23" y="8"/>
                  </a:cubicBezTo>
                  <a:close/>
                  <a:moveTo>
                    <a:pt x="14" y="3"/>
                  </a:moveTo>
                  <a:cubicBezTo>
                    <a:pt x="15" y="4"/>
                    <a:pt x="16" y="6"/>
                    <a:pt x="16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6"/>
                    <a:pt x="12" y="4"/>
                    <a:pt x="14" y="3"/>
                  </a:cubicBezTo>
                  <a:close/>
                  <a:moveTo>
                    <a:pt x="3" y="16"/>
                  </a:moveTo>
                  <a:cubicBezTo>
                    <a:pt x="3" y="15"/>
                    <a:pt x="3" y="14"/>
                    <a:pt x="3" y="13"/>
                  </a:cubicBezTo>
                  <a:cubicBezTo>
                    <a:pt x="3" y="12"/>
                    <a:pt x="3" y="11"/>
                    <a:pt x="3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1"/>
                    <a:pt x="8" y="12"/>
                    <a:pt x="8" y="13"/>
                  </a:cubicBezTo>
                  <a:cubicBezTo>
                    <a:pt x="8" y="14"/>
                    <a:pt x="8" y="15"/>
                    <a:pt x="8" y="16"/>
                  </a:cubicBezTo>
                  <a:lnTo>
                    <a:pt x="3" y="16"/>
                  </a:lnTo>
                  <a:close/>
                  <a:moveTo>
                    <a:pt x="4" y="18"/>
                  </a:moveTo>
                  <a:cubicBezTo>
                    <a:pt x="8" y="18"/>
                    <a:pt x="8" y="18"/>
                    <a:pt x="8" y="18"/>
                  </a:cubicBezTo>
                  <a:cubicBezTo>
                    <a:pt x="9" y="20"/>
                    <a:pt x="9" y="22"/>
                    <a:pt x="10" y="23"/>
                  </a:cubicBezTo>
                  <a:cubicBezTo>
                    <a:pt x="8" y="22"/>
                    <a:pt x="6" y="21"/>
                    <a:pt x="4" y="18"/>
                  </a:cubicBezTo>
                  <a:close/>
                  <a:moveTo>
                    <a:pt x="8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6" y="5"/>
                    <a:pt x="8" y="4"/>
                    <a:pt x="10" y="3"/>
                  </a:cubicBezTo>
                  <a:cubicBezTo>
                    <a:pt x="9" y="5"/>
                    <a:pt x="9" y="6"/>
                    <a:pt x="8" y="8"/>
                  </a:cubicBezTo>
                  <a:close/>
                  <a:moveTo>
                    <a:pt x="14" y="24"/>
                  </a:moveTo>
                  <a:cubicBezTo>
                    <a:pt x="12" y="22"/>
                    <a:pt x="12" y="20"/>
                    <a:pt x="11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20"/>
                    <a:pt x="15" y="22"/>
                    <a:pt x="14" y="24"/>
                  </a:cubicBezTo>
                  <a:close/>
                  <a:moveTo>
                    <a:pt x="17" y="16"/>
                  </a:moveTo>
                  <a:cubicBezTo>
                    <a:pt x="10" y="16"/>
                    <a:pt x="10" y="16"/>
                    <a:pt x="10" y="16"/>
                  </a:cubicBezTo>
                  <a:cubicBezTo>
                    <a:pt x="10" y="15"/>
                    <a:pt x="10" y="14"/>
                    <a:pt x="10" y="13"/>
                  </a:cubicBezTo>
                  <a:cubicBezTo>
                    <a:pt x="10" y="12"/>
                    <a:pt x="10" y="11"/>
                    <a:pt x="10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1"/>
                    <a:pt x="17" y="12"/>
                    <a:pt x="17" y="13"/>
                  </a:cubicBezTo>
                  <a:cubicBezTo>
                    <a:pt x="17" y="14"/>
                    <a:pt x="17" y="15"/>
                    <a:pt x="17" y="16"/>
                  </a:cubicBezTo>
                  <a:close/>
                  <a:moveTo>
                    <a:pt x="17" y="23"/>
                  </a:moveTo>
                  <a:cubicBezTo>
                    <a:pt x="18" y="22"/>
                    <a:pt x="18" y="20"/>
                    <a:pt x="19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21"/>
                    <a:pt x="20" y="22"/>
                    <a:pt x="17" y="23"/>
                  </a:cubicBezTo>
                  <a:close/>
                  <a:moveTo>
                    <a:pt x="19" y="16"/>
                  </a:moveTo>
                  <a:cubicBezTo>
                    <a:pt x="20" y="15"/>
                    <a:pt x="20" y="14"/>
                    <a:pt x="20" y="13"/>
                  </a:cubicBezTo>
                  <a:cubicBezTo>
                    <a:pt x="20" y="12"/>
                    <a:pt x="20" y="11"/>
                    <a:pt x="19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11"/>
                    <a:pt x="24" y="12"/>
                    <a:pt x="24" y="13"/>
                  </a:cubicBezTo>
                  <a:cubicBezTo>
                    <a:pt x="24" y="14"/>
                    <a:pt x="24" y="15"/>
                    <a:pt x="24" y="16"/>
                  </a:cubicBezTo>
                  <a:lnTo>
                    <a:pt x="19" y="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9C2E00A1-DA44-4FF2-B28B-53BEB852E9E5}"/>
              </a:ext>
            </a:extLst>
          </p:cNvPr>
          <p:cNvGrpSpPr/>
          <p:nvPr/>
        </p:nvGrpSpPr>
        <p:grpSpPr>
          <a:xfrm>
            <a:off x="4326140" y="4816368"/>
            <a:ext cx="2308282" cy="276999"/>
            <a:chOff x="2686985" y="2133482"/>
            <a:chExt cx="3637943" cy="276999"/>
          </a:xfrm>
        </p:grpSpPr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92E48999-B6F4-4848-8A19-16D2B3FF658A}"/>
                </a:ext>
              </a:extLst>
            </p:cNvPr>
            <p:cNvSpPr txBox="1"/>
            <p:nvPr/>
          </p:nvSpPr>
          <p:spPr>
            <a:xfrm>
              <a:off x="2686985" y="2133482"/>
              <a:ext cx="22099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COMPETENCES</a:t>
              </a:r>
            </a:p>
          </p:txBody>
        </p: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8B904D7-9843-468D-ADBD-F3EAB260C48C}"/>
                </a:ext>
              </a:extLst>
            </p:cNvPr>
            <p:cNvCxnSpPr>
              <a:cxnSpLocks/>
              <a:stCxn id="93" idx="3"/>
            </p:cNvCxnSpPr>
            <p:nvPr/>
          </p:nvCxnSpPr>
          <p:spPr>
            <a:xfrm>
              <a:off x="4896942" y="2271982"/>
              <a:ext cx="1427986" cy="592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D277D4D0-762E-4407-A33B-53D4741AFCB1}"/>
              </a:ext>
            </a:extLst>
          </p:cNvPr>
          <p:cNvSpPr txBox="1"/>
          <p:nvPr/>
        </p:nvSpPr>
        <p:spPr>
          <a:xfrm>
            <a:off x="4316627" y="5147209"/>
            <a:ext cx="1185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</a:rPr>
              <a:t>Traitement des commandes</a:t>
            </a:r>
            <a:endParaRPr lang="en-US" sz="800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78006FB-E98E-45FD-B4A3-065F01BC6242}"/>
              </a:ext>
            </a:extLst>
          </p:cNvPr>
          <p:cNvGrpSpPr/>
          <p:nvPr/>
        </p:nvGrpSpPr>
        <p:grpSpPr>
          <a:xfrm>
            <a:off x="5586601" y="5236034"/>
            <a:ext cx="1043182" cy="54508"/>
            <a:chOff x="1513409" y="5272844"/>
            <a:chExt cx="1043182" cy="54508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5B4C9F11-5F50-498C-8590-42B7102DEE3A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rgbClr val="174C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A944F36D-F939-49F1-80C7-CB83D79C467D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5A912F5C-F515-4132-B026-CC9162C98DB0}"/>
              </a:ext>
            </a:extLst>
          </p:cNvPr>
          <p:cNvGrpSpPr/>
          <p:nvPr/>
        </p:nvGrpSpPr>
        <p:grpSpPr>
          <a:xfrm>
            <a:off x="4308589" y="7743048"/>
            <a:ext cx="2308282" cy="276999"/>
            <a:chOff x="2686985" y="2133482"/>
            <a:chExt cx="3637943" cy="276999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96B48892-5DD0-4793-8A1E-2540786FE44C}"/>
                </a:ext>
              </a:extLst>
            </p:cNvPr>
            <p:cNvSpPr txBox="1"/>
            <p:nvPr/>
          </p:nvSpPr>
          <p:spPr>
            <a:xfrm>
              <a:off x="2686985" y="2133482"/>
              <a:ext cx="22099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HOBBIES</a:t>
              </a:r>
            </a:p>
          </p:txBody>
        </p: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BF35A08D-55BE-4AA8-94D9-3C75EC6ADBA8}"/>
                </a:ext>
              </a:extLst>
            </p:cNvPr>
            <p:cNvCxnSpPr>
              <a:cxnSpLocks/>
            </p:cNvCxnSpPr>
            <p:nvPr/>
          </p:nvCxnSpPr>
          <p:spPr>
            <a:xfrm>
              <a:off x="4184632" y="2277910"/>
              <a:ext cx="214029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26138A9F-7E75-48A0-BDE1-15255BEC8362}"/>
              </a:ext>
            </a:extLst>
          </p:cNvPr>
          <p:cNvGrpSpPr/>
          <p:nvPr/>
        </p:nvGrpSpPr>
        <p:grpSpPr>
          <a:xfrm>
            <a:off x="4313228" y="6682611"/>
            <a:ext cx="2308282" cy="276999"/>
            <a:chOff x="2686985" y="2133482"/>
            <a:chExt cx="3637943" cy="276999"/>
          </a:xfrm>
        </p:grpSpPr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365B1141-B69D-4F92-A793-EF96F4FBF104}"/>
                </a:ext>
              </a:extLst>
            </p:cNvPr>
            <p:cNvSpPr txBox="1"/>
            <p:nvPr/>
          </p:nvSpPr>
          <p:spPr>
            <a:xfrm>
              <a:off x="2686985" y="2133482"/>
              <a:ext cx="22099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LANGUAGES</a:t>
              </a:r>
            </a:p>
          </p:txBody>
        </p: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5287DF46-32F8-417E-9AEE-CED9B00395D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521" y="2277910"/>
              <a:ext cx="165140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TextBox 136">
            <a:extLst>
              <a:ext uri="{FF2B5EF4-FFF2-40B4-BE49-F238E27FC236}">
                <a16:creationId xmlns:a16="http://schemas.microsoft.com/office/drawing/2014/main" id="{AC950031-316D-4D9B-A292-94BB0E695889}"/>
              </a:ext>
            </a:extLst>
          </p:cNvPr>
          <p:cNvSpPr txBox="1"/>
          <p:nvPr/>
        </p:nvSpPr>
        <p:spPr>
          <a:xfrm>
            <a:off x="4303715" y="7013452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Anglais</a:t>
            </a:r>
            <a:endParaRPr lang="en-US" sz="800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881965D-F4A2-4389-8E16-C72BD675527C}"/>
              </a:ext>
            </a:extLst>
          </p:cNvPr>
          <p:cNvSpPr txBox="1"/>
          <p:nvPr/>
        </p:nvSpPr>
        <p:spPr>
          <a:xfrm>
            <a:off x="4303715" y="7265528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Espagnol</a:t>
            </a:r>
            <a:endParaRPr lang="en-US" sz="800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88A8D4BD-5D12-4631-9467-3FFE8AC1F363}"/>
              </a:ext>
            </a:extLst>
          </p:cNvPr>
          <p:cNvGrpSpPr/>
          <p:nvPr/>
        </p:nvGrpSpPr>
        <p:grpSpPr>
          <a:xfrm>
            <a:off x="5573689" y="7102277"/>
            <a:ext cx="1043182" cy="54508"/>
            <a:chOff x="1513409" y="5272844"/>
            <a:chExt cx="1043182" cy="54508"/>
          </a:xfrm>
        </p:grpSpPr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45A100DD-85EF-45B2-9056-5158230B6ECE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rgbClr val="174C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CCDB0B55-04B1-4418-9399-704E7AB768F9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630F7D72-5A58-4D18-9B83-572314A3F650}"/>
              </a:ext>
            </a:extLst>
          </p:cNvPr>
          <p:cNvGrpSpPr/>
          <p:nvPr/>
        </p:nvGrpSpPr>
        <p:grpSpPr>
          <a:xfrm>
            <a:off x="5573689" y="7350948"/>
            <a:ext cx="1043182" cy="54508"/>
            <a:chOff x="1513409" y="5272844"/>
            <a:chExt cx="1043182" cy="54508"/>
          </a:xfrm>
        </p:grpSpPr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105AE1E0-7FBF-43EB-ABB5-BDD25FD6ABDA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rgbClr val="174C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F247BA66-1402-40D4-AF86-33F00E46B9CA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1" name="Group 28">
            <a:extLst>
              <a:ext uri="{FF2B5EF4-FFF2-40B4-BE49-F238E27FC236}">
                <a16:creationId xmlns:a16="http://schemas.microsoft.com/office/drawing/2014/main" id="{5E3C065B-74DE-A749-8FED-555ED0821535}"/>
              </a:ext>
            </a:extLst>
          </p:cNvPr>
          <p:cNvGrpSpPr/>
          <p:nvPr/>
        </p:nvGrpSpPr>
        <p:grpSpPr>
          <a:xfrm>
            <a:off x="294115" y="3832885"/>
            <a:ext cx="3932258" cy="1619802"/>
            <a:chOff x="2809831" y="2449557"/>
            <a:chExt cx="3932258" cy="1619802"/>
          </a:xfrm>
        </p:grpSpPr>
        <p:sp>
          <p:nvSpPr>
            <p:cNvPr id="149" name="TextBox 29">
              <a:extLst>
                <a:ext uri="{FF2B5EF4-FFF2-40B4-BE49-F238E27FC236}">
                  <a16:creationId xmlns:a16="http://schemas.microsoft.com/office/drawing/2014/main" id="{91515472-64E9-5944-8541-5A68E1B3B19D}"/>
                </a:ext>
              </a:extLst>
            </p:cNvPr>
            <p:cNvSpPr txBox="1"/>
            <p:nvPr/>
          </p:nvSpPr>
          <p:spPr>
            <a:xfrm>
              <a:off x="2809833" y="2468089"/>
              <a:ext cx="11728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chemeClr val="accent2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01/2015 - 04/2019</a:t>
              </a:r>
            </a:p>
          </p:txBody>
        </p:sp>
        <p:sp>
          <p:nvSpPr>
            <p:cNvPr id="150" name="TextBox 30">
              <a:extLst>
                <a:ext uri="{FF2B5EF4-FFF2-40B4-BE49-F238E27FC236}">
                  <a16:creationId xmlns:a16="http://schemas.microsoft.com/office/drawing/2014/main" id="{B6390969-5470-B142-BE06-EB9DFEA67708}"/>
                </a:ext>
              </a:extLst>
            </p:cNvPr>
            <p:cNvSpPr txBox="1"/>
            <p:nvPr/>
          </p:nvSpPr>
          <p:spPr>
            <a:xfrm>
              <a:off x="2954901" y="3011862"/>
              <a:ext cx="9642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b="1" dirty="0"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BRASSERIE DES FLEURS</a:t>
              </a:r>
            </a:p>
            <a:p>
              <a:pPr algn="r"/>
              <a:r>
                <a:rPr lang="en-US" sz="800" b="1" dirty="0"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 PARIS</a:t>
              </a:r>
            </a:p>
          </p:txBody>
        </p:sp>
        <p:sp>
          <p:nvSpPr>
            <p:cNvPr id="151" name="TextBox 31">
              <a:extLst>
                <a:ext uri="{FF2B5EF4-FFF2-40B4-BE49-F238E27FC236}">
                  <a16:creationId xmlns:a16="http://schemas.microsoft.com/office/drawing/2014/main" id="{F3A5A957-DFA8-B245-A79A-0ADA68C70EF2}"/>
                </a:ext>
              </a:extLst>
            </p:cNvPr>
            <p:cNvSpPr txBox="1"/>
            <p:nvPr/>
          </p:nvSpPr>
          <p:spPr>
            <a:xfrm>
              <a:off x="2809831" y="2660677"/>
              <a:ext cx="117285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SERVEUR</a:t>
              </a:r>
            </a:p>
          </p:txBody>
        </p:sp>
        <p:sp>
          <p:nvSpPr>
            <p:cNvPr id="152" name="TextBox 32">
              <a:extLst>
                <a:ext uri="{FF2B5EF4-FFF2-40B4-BE49-F238E27FC236}">
                  <a16:creationId xmlns:a16="http://schemas.microsoft.com/office/drawing/2014/main" id="{172BFFBB-A8F0-9740-A45B-01DFAE8BA228}"/>
                </a:ext>
              </a:extLst>
            </p:cNvPr>
            <p:cNvSpPr txBox="1"/>
            <p:nvPr/>
          </p:nvSpPr>
          <p:spPr>
            <a:xfrm>
              <a:off x="3997766" y="2449557"/>
              <a:ext cx="2744323" cy="16198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fr-FR" sz="800" dirty="0"/>
                <a:t>Ma plus longue expérience professionnelle à ce jour. J'ai découvert un tout autre univers et développé mon adaptation durant les différents services, tout en répondant au mieux aux demandes des clients aux heures creuses et aux heures de pointe.</a:t>
              </a:r>
            </a:p>
            <a:p>
              <a:pPr>
                <a:lnSpc>
                  <a:spcPct val="125000"/>
                </a:lnSpc>
              </a:pPr>
              <a:endParaRPr lang="fr-FR" sz="8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25000"/>
                </a:lnSpc>
              </a:pPr>
              <a:r>
                <a:rPr lang="fr-FR" sz="800" dirty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fr-FR" sz="800" dirty="0"/>
                <a:t>Service en salle</a:t>
              </a:r>
              <a:br>
                <a:rPr lang="fr-FR" sz="800" dirty="0"/>
              </a:br>
              <a:r>
                <a:rPr lang="fr-FR" sz="800" dirty="0"/>
                <a:t>- Préparation des tables</a:t>
              </a:r>
              <a:br>
                <a:rPr lang="fr-FR" sz="800" dirty="0"/>
              </a:br>
              <a:r>
                <a:rPr lang="fr-FR" sz="800" dirty="0"/>
                <a:t>- Traitement des commandes et présentations des menus</a:t>
              </a:r>
              <a:br>
                <a:rPr lang="fr-FR" sz="800" dirty="0"/>
              </a:br>
              <a:r>
                <a:rPr lang="fr-FR" sz="800" dirty="0"/>
                <a:t>- Encaissement des clients </a:t>
              </a:r>
            </a:p>
          </p:txBody>
        </p:sp>
        <p:cxnSp>
          <p:nvCxnSpPr>
            <p:cNvPr id="153" name="Straight Connector 33">
              <a:extLst>
                <a:ext uri="{FF2B5EF4-FFF2-40B4-BE49-F238E27FC236}">
                  <a16:creationId xmlns:a16="http://schemas.microsoft.com/office/drawing/2014/main" id="{190734A5-FBBB-4E46-9B9D-7877CEA6AB48}"/>
                </a:ext>
              </a:extLst>
            </p:cNvPr>
            <p:cNvCxnSpPr>
              <a:cxnSpLocks/>
            </p:cNvCxnSpPr>
            <p:nvPr/>
          </p:nvCxnSpPr>
          <p:spPr>
            <a:xfrm>
              <a:off x="3980634" y="2529300"/>
              <a:ext cx="0" cy="1221226"/>
            </a:xfrm>
            <a:prstGeom prst="line">
              <a:avLst/>
            </a:prstGeom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Group 28">
            <a:extLst>
              <a:ext uri="{FF2B5EF4-FFF2-40B4-BE49-F238E27FC236}">
                <a16:creationId xmlns:a16="http://schemas.microsoft.com/office/drawing/2014/main" id="{235B8353-836F-AF47-A30A-63674A30BB63}"/>
              </a:ext>
            </a:extLst>
          </p:cNvPr>
          <p:cNvGrpSpPr/>
          <p:nvPr/>
        </p:nvGrpSpPr>
        <p:grpSpPr>
          <a:xfrm>
            <a:off x="273892" y="5518375"/>
            <a:ext cx="3932258" cy="1465914"/>
            <a:chOff x="2809831" y="2449557"/>
            <a:chExt cx="3932258" cy="1465914"/>
          </a:xfrm>
        </p:grpSpPr>
        <p:sp>
          <p:nvSpPr>
            <p:cNvPr id="155" name="TextBox 29">
              <a:extLst>
                <a:ext uri="{FF2B5EF4-FFF2-40B4-BE49-F238E27FC236}">
                  <a16:creationId xmlns:a16="http://schemas.microsoft.com/office/drawing/2014/main" id="{2D9A8F87-D6F6-9345-A2F9-E099C62ACBB2}"/>
                </a:ext>
              </a:extLst>
            </p:cNvPr>
            <p:cNvSpPr txBox="1"/>
            <p:nvPr/>
          </p:nvSpPr>
          <p:spPr>
            <a:xfrm>
              <a:off x="2809833" y="2468089"/>
              <a:ext cx="11728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chemeClr val="accent2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02/2014 – 12/2014</a:t>
              </a:r>
            </a:p>
          </p:txBody>
        </p:sp>
        <p:sp>
          <p:nvSpPr>
            <p:cNvPr id="156" name="TextBox 30">
              <a:extLst>
                <a:ext uri="{FF2B5EF4-FFF2-40B4-BE49-F238E27FC236}">
                  <a16:creationId xmlns:a16="http://schemas.microsoft.com/office/drawing/2014/main" id="{B26FEED0-A112-0442-A1EA-CDEA056DFA90}"/>
                </a:ext>
              </a:extLst>
            </p:cNvPr>
            <p:cNvSpPr txBox="1"/>
            <p:nvPr/>
          </p:nvSpPr>
          <p:spPr>
            <a:xfrm>
              <a:off x="2954901" y="3011862"/>
              <a:ext cx="9642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b="1" dirty="0"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BRASSERIE DES FLEURS</a:t>
              </a:r>
            </a:p>
            <a:p>
              <a:pPr algn="r"/>
              <a:r>
                <a:rPr lang="en-US" sz="800" b="1" dirty="0"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 PARIS</a:t>
              </a:r>
            </a:p>
          </p:txBody>
        </p:sp>
        <p:sp>
          <p:nvSpPr>
            <p:cNvPr id="157" name="TextBox 31">
              <a:extLst>
                <a:ext uri="{FF2B5EF4-FFF2-40B4-BE49-F238E27FC236}">
                  <a16:creationId xmlns:a16="http://schemas.microsoft.com/office/drawing/2014/main" id="{1240641A-BDD5-F947-93F4-964A54528E3A}"/>
                </a:ext>
              </a:extLst>
            </p:cNvPr>
            <p:cNvSpPr txBox="1"/>
            <p:nvPr/>
          </p:nvSpPr>
          <p:spPr>
            <a:xfrm>
              <a:off x="2809831" y="2660677"/>
              <a:ext cx="117285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SERVEUR</a:t>
              </a:r>
            </a:p>
          </p:txBody>
        </p:sp>
        <p:sp>
          <p:nvSpPr>
            <p:cNvPr id="158" name="TextBox 32">
              <a:extLst>
                <a:ext uri="{FF2B5EF4-FFF2-40B4-BE49-F238E27FC236}">
                  <a16:creationId xmlns:a16="http://schemas.microsoft.com/office/drawing/2014/main" id="{5F22D93E-38ED-A44D-A8EF-B9199AE97748}"/>
                </a:ext>
              </a:extLst>
            </p:cNvPr>
            <p:cNvSpPr txBox="1"/>
            <p:nvPr/>
          </p:nvSpPr>
          <p:spPr>
            <a:xfrm>
              <a:off x="3997766" y="2449557"/>
              <a:ext cx="2744323" cy="146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fr-FR" sz="800" dirty="0"/>
                <a:t>Ce premier emploi a contribué à solidifier les bases que j'ai acquises durant mes années de formation. J'ai eu l'occasion de découvrir de nouvelles techniques en cuisine et j'ai également appris à travailler plus rapidement et efficacement.</a:t>
              </a:r>
              <a:endParaRPr lang="fr-FR" sz="8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25000"/>
                </a:lnSpc>
              </a:pPr>
              <a:r>
                <a:rPr lang="fr-FR" sz="800" dirty="0"/>
                <a:t>- Mise en place le matin</a:t>
              </a:r>
            </a:p>
            <a:p>
              <a:pPr>
                <a:lnSpc>
                  <a:spcPct val="125000"/>
                </a:lnSpc>
              </a:pPr>
              <a:r>
                <a:rPr lang="fr-FR" sz="800" dirty="0"/>
                <a:t>- Service en place des tables</a:t>
              </a:r>
              <a:br>
                <a:rPr lang="fr-FR" sz="800" dirty="0"/>
              </a:br>
              <a:r>
                <a:rPr lang="fr-FR" sz="800" dirty="0"/>
                <a:t>-Traitement des commandes et présentation des plats </a:t>
              </a:r>
              <a:br>
                <a:rPr lang="fr-FR" sz="800" dirty="0"/>
              </a:br>
              <a:r>
                <a:rPr lang="fr-FR" sz="800" dirty="0"/>
                <a:t>- Aide à la préparation des desserts</a:t>
              </a:r>
            </a:p>
          </p:txBody>
        </p:sp>
        <p:cxnSp>
          <p:nvCxnSpPr>
            <p:cNvPr id="159" name="Straight Connector 33">
              <a:extLst>
                <a:ext uri="{FF2B5EF4-FFF2-40B4-BE49-F238E27FC236}">
                  <a16:creationId xmlns:a16="http://schemas.microsoft.com/office/drawing/2014/main" id="{30425F0F-F22A-AA46-A4FB-3F5EAC9D2250}"/>
                </a:ext>
              </a:extLst>
            </p:cNvPr>
            <p:cNvCxnSpPr>
              <a:cxnSpLocks/>
            </p:cNvCxnSpPr>
            <p:nvPr/>
          </p:nvCxnSpPr>
          <p:spPr>
            <a:xfrm>
              <a:off x="3980634" y="2529300"/>
              <a:ext cx="0" cy="1221226"/>
            </a:xfrm>
            <a:prstGeom prst="line">
              <a:avLst/>
            </a:prstGeom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TextBox 22">
            <a:extLst>
              <a:ext uri="{FF2B5EF4-FFF2-40B4-BE49-F238E27FC236}">
                <a16:creationId xmlns:a16="http://schemas.microsoft.com/office/drawing/2014/main" id="{F919E84F-9D8A-4E44-AB2D-205B39DA8ECA}"/>
              </a:ext>
            </a:extLst>
          </p:cNvPr>
          <p:cNvSpPr txBox="1"/>
          <p:nvPr/>
        </p:nvSpPr>
        <p:spPr>
          <a:xfrm>
            <a:off x="6050019" y="3827428"/>
            <a:ext cx="1102723" cy="220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Mon_Nom</a:t>
            </a:r>
            <a:endParaRPr 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TextBox 22">
            <a:extLst>
              <a:ext uri="{FF2B5EF4-FFF2-40B4-BE49-F238E27FC236}">
                <a16:creationId xmlns:a16="http://schemas.microsoft.com/office/drawing/2014/main" id="{0AB1ADBC-B4B8-6949-83B8-65EB27FB2633}"/>
              </a:ext>
            </a:extLst>
          </p:cNvPr>
          <p:cNvSpPr txBox="1"/>
          <p:nvPr/>
        </p:nvSpPr>
        <p:spPr>
          <a:xfrm>
            <a:off x="6034416" y="4159659"/>
            <a:ext cx="1102723" cy="220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Mon_Nom</a:t>
            </a:r>
            <a:endParaRPr 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22">
            <a:extLst>
              <a:ext uri="{FF2B5EF4-FFF2-40B4-BE49-F238E27FC236}">
                <a16:creationId xmlns:a16="http://schemas.microsoft.com/office/drawing/2014/main" id="{A79780B8-4BB2-4F41-985B-875D848D0578}"/>
              </a:ext>
            </a:extLst>
          </p:cNvPr>
          <p:cNvSpPr txBox="1"/>
          <p:nvPr/>
        </p:nvSpPr>
        <p:spPr>
          <a:xfrm>
            <a:off x="6010603" y="4422885"/>
            <a:ext cx="1102723" cy="220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Mon_Nom</a:t>
            </a:r>
            <a:endParaRPr 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C8C450-7E81-BC4E-AC9E-B18693E09DCD}"/>
              </a:ext>
            </a:extLst>
          </p:cNvPr>
          <p:cNvSpPr/>
          <p:nvPr/>
        </p:nvSpPr>
        <p:spPr>
          <a:xfrm>
            <a:off x="0" y="1341737"/>
            <a:ext cx="4248220" cy="3357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163" name="Group 10">
            <a:extLst>
              <a:ext uri="{FF2B5EF4-FFF2-40B4-BE49-F238E27FC236}">
                <a16:creationId xmlns:a16="http://schemas.microsoft.com/office/drawing/2014/main" id="{D4251A06-FE95-F046-BF9D-9A8C543921E3}"/>
              </a:ext>
            </a:extLst>
          </p:cNvPr>
          <p:cNvGrpSpPr/>
          <p:nvPr/>
        </p:nvGrpSpPr>
        <p:grpSpPr>
          <a:xfrm>
            <a:off x="229479" y="377309"/>
            <a:ext cx="4245246" cy="1277303"/>
            <a:chOff x="267577" y="310634"/>
            <a:chExt cx="4285070" cy="1277303"/>
          </a:xfrm>
        </p:grpSpPr>
        <p:sp>
          <p:nvSpPr>
            <p:cNvPr id="164" name="TextBox 5">
              <a:extLst>
                <a:ext uri="{FF2B5EF4-FFF2-40B4-BE49-F238E27FC236}">
                  <a16:creationId xmlns:a16="http://schemas.microsoft.com/office/drawing/2014/main" id="{161FB7E2-F1E0-974D-AFCF-518DD1C35AE8}"/>
                </a:ext>
              </a:extLst>
            </p:cNvPr>
            <p:cNvSpPr txBox="1"/>
            <p:nvPr/>
          </p:nvSpPr>
          <p:spPr>
            <a:xfrm>
              <a:off x="267577" y="310634"/>
              <a:ext cx="37814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pc="3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STEPHANE</a:t>
              </a:r>
            </a:p>
          </p:txBody>
        </p:sp>
        <p:sp>
          <p:nvSpPr>
            <p:cNvPr id="165" name="TextBox 6">
              <a:extLst>
                <a:ext uri="{FF2B5EF4-FFF2-40B4-BE49-F238E27FC236}">
                  <a16:creationId xmlns:a16="http://schemas.microsoft.com/office/drawing/2014/main" id="{E92F068B-7CD9-794E-AE61-24C6353DAE25}"/>
                </a:ext>
              </a:extLst>
            </p:cNvPr>
            <p:cNvSpPr txBox="1"/>
            <p:nvPr/>
          </p:nvSpPr>
          <p:spPr>
            <a:xfrm>
              <a:off x="267577" y="556141"/>
              <a:ext cx="37814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spc="300" dirty="0"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MALLONZO</a:t>
              </a:r>
            </a:p>
          </p:txBody>
        </p:sp>
        <p:sp>
          <p:nvSpPr>
            <p:cNvPr id="166" name="TextBox 7">
              <a:extLst>
                <a:ext uri="{FF2B5EF4-FFF2-40B4-BE49-F238E27FC236}">
                  <a16:creationId xmlns:a16="http://schemas.microsoft.com/office/drawing/2014/main" id="{A6167CF9-A004-9C4F-A0E3-89DC6C9F6F29}"/>
                </a:ext>
              </a:extLst>
            </p:cNvPr>
            <p:cNvSpPr txBox="1"/>
            <p:nvPr/>
          </p:nvSpPr>
          <p:spPr>
            <a:xfrm>
              <a:off x="771222" y="1341716"/>
              <a:ext cx="378142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SERVEUR POLYVALENT – 6 ANS D’EXPERIENCE</a:t>
              </a:r>
            </a:p>
          </p:txBody>
        </p:sp>
      </p:grpSp>
      <p:grpSp>
        <p:nvGrpSpPr>
          <p:cNvPr id="139" name="Group 55">
            <a:extLst>
              <a:ext uri="{FF2B5EF4-FFF2-40B4-BE49-F238E27FC236}">
                <a16:creationId xmlns:a16="http://schemas.microsoft.com/office/drawing/2014/main" id="{3A691952-A259-5745-9A0B-9D7F1415C75E}"/>
              </a:ext>
            </a:extLst>
          </p:cNvPr>
          <p:cNvGrpSpPr/>
          <p:nvPr/>
        </p:nvGrpSpPr>
        <p:grpSpPr>
          <a:xfrm>
            <a:off x="227740" y="8618882"/>
            <a:ext cx="3937556" cy="947090"/>
            <a:chOff x="2809831" y="2463493"/>
            <a:chExt cx="3937556" cy="947090"/>
          </a:xfrm>
        </p:grpSpPr>
        <p:sp>
          <p:nvSpPr>
            <p:cNvPr id="146" name="TextBox 56">
              <a:extLst>
                <a:ext uri="{FF2B5EF4-FFF2-40B4-BE49-F238E27FC236}">
                  <a16:creationId xmlns:a16="http://schemas.microsoft.com/office/drawing/2014/main" id="{F6BA3C27-88CD-7048-9DEC-E76A008EB598}"/>
                </a:ext>
              </a:extLst>
            </p:cNvPr>
            <p:cNvSpPr txBox="1"/>
            <p:nvPr/>
          </p:nvSpPr>
          <p:spPr>
            <a:xfrm>
              <a:off x="2809833" y="2468089"/>
              <a:ext cx="11728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chemeClr val="accent2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2011 - 2013</a:t>
              </a:r>
            </a:p>
          </p:txBody>
        </p:sp>
        <p:sp>
          <p:nvSpPr>
            <p:cNvPr id="147" name="TextBox 57">
              <a:extLst>
                <a:ext uri="{FF2B5EF4-FFF2-40B4-BE49-F238E27FC236}">
                  <a16:creationId xmlns:a16="http://schemas.microsoft.com/office/drawing/2014/main" id="{D4F1D4AF-2AF0-FD45-B3F9-48CCA05DCFBF}"/>
                </a:ext>
              </a:extLst>
            </p:cNvPr>
            <p:cNvSpPr txBox="1"/>
            <p:nvPr/>
          </p:nvSpPr>
          <p:spPr>
            <a:xfrm>
              <a:off x="3980634" y="2463493"/>
              <a:ext cx="2671514" cy="215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LYCEE ST-JACQUES I  PARIS</a:t>
              </a:r>
            </a:p>
          </p:txBody>
        </p:sp>
        <p:sp>
          <p:nvSpPr>
            <p:cNvPr id="148" name="TextBox 58">
              <a:extLst>
                <a:ext uri="{FF2B5EF4-FFF2-40B4-BE49-F238E27FC236}">
                  <a16:creationId xmlns:a16="http://schemas.microsoft.com/office/drawing/2014/main" id="{304CF50A-C4BF-9648-8A81-3B4736E9ED06}"/>
                </a:ext>
              </a:extLst>
            </p:cNvPr>
            <p:cNvSpPr txBox="1"/>
            <p:nvPr/>
          </p:nvSpPr>
          <p:spPr>
            <a:xfrm>
              <a:off x="2809831" y="2660677"/>
              <a:ext cx="11728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CAP RESTAURATION</a:t>
              </a:r>
            </a:p>
          </p:txBody>
        </p:sp>
        <p:sp>
          <p:nvSpPr>
            <p:cNvPr id="167" name="TextBox 59">
              <a:extLst>
                <a:ext uri="{FF2B5EF4-FFF2-40B4-BE49-F238E27FC236}">
                  <a16:creationId xmlns:a16="http://schemas.microsoft.com/office/drawing/2014/main" id="{60E8F7F7-910F-D944-89FB-F846481909C0}"/>
                </a:ext>
              </a:extLst>
            </p:cNvPr>
            <p:cNvSpPr txBox="1"/>
            <p:nvPr/>
          </p:nvSpPr>
          <p:spPr>
            <a:xfrm>
              <a:off x="3980634" y="2638555"/>
              <a:ext cx="2766753" cy="692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5000"/>
                </a:lnSpc>
              </a:pPr>
              <a:r>
                <a:rPr lang="en-US" sz="800" dirty="0" err="1"/>
                <a:t>Épreuves</a:t>
              </a:r>
              <a:r>
                <a:rPr lang="en-US" sz="800" dirty="0"/>
                <a:t> </a:t>
              </a:r>
              <a:r>
                <a:rPr lang="en-US" sz="800" dirty="0" err="1"/>
                <a:t>professionnelles</a:t>
              </a:r>
              <a:r>
                <a:rPr lang="en-US" sz="800" dirty="0"/>
                <a:t> : </a:t>
              </a:r>
              <a:r>
                <a:rPr lang="en-US" sz="800" dirty="0" err="1"/>
                <a:t>approvisionnement</a:t>
              </a:r>
              <a:r>
                <a:rPr lang="en-US" sz="800" dirty="0"/>
                <a:t> et </a:t>
              </a:r>
              <a:r>
                <a:rPr lang="en-US" sz="800" dirty="0" err="1"/>
                <a:t>organisation</a:t>
              </a:r>
              <a:r>
                <a:rPr lang="en-US" sz="800" dirty="0"/>
                <a:t> du service, production du </a:t>
              </a:r>
              <a:r>
                <a:rPr lang="en-US" sz="800" dirty="0" err="1"/>
                <a:t>servie</a:t>
              </a:r>
              <a:r>
                <a:rPr lang="en-US" sz="800" dirty="0"/>
                <a:t> des </a:t>
              </a:r>
              <a:r>
                <a:rPr lang="en-US" sz="800" dirty="0" err="1"/>
                <a:t>mets</a:t>
              </a:r>
              <a:r>
                <a:rPr lang="en-US" sz="800" dirty="0"/>
                <a:t> et des </a:t>
              </a:r>
              <a:r>
                <a:rPr lang="en-US" sz="800" dirty="0" err="1"/>
                <a:t>boissons</a:t>
              </a:r>
              <a:r>
                <a:rPr lang="en-US" sz="800" dirty="0"/>
                <a:t>, </a:t>
              </a:r>
              <a:r>
                <a:rPr lang="en-US" sz="800" dirty="0" err="1"/>
                <a:t>prévention</a:t>
              </a:r>
              <a:r>
                <a:rPr lang="en-US" sz="800" dirty="0"/>
                <a:t>, </a:t>
              </a:r>
              <a:r>
                <a:rPr lang="en-US" sz="800" dirty="0" err="1"/>
                <a:t>santé</a:t>
              </a:r>
              <a:r>
                <a:rPr lang="en-US" sz="800" dirty="0"/>
                <a:t>, </a:t>
              </a:r>
              <a:r>
                <a:rPr lang="en-US" sz="800" dirty="0" err="1"/>
                <a:t>environnement</a:t>
              </a:r>
              <a:r>
                <a:rPr lang="en-US" sz="800" dirty="0"/>
                <a:t>, communication et </a:t>
              </a:r>
              <a:r>
                <a:rPr lang="en-US" sz="800" dirty="0" err="1"/>
                <a:t>commercialisation</a:t>
              </a:r>
              <a:endParaRPr lang="en-US" sz="800" dirty="0"/>
            </a:p>
          </p:txBody>
        </p:sp>
        <p:cxnSp>
          <p:nvCxnSpPr>
            <p:cNvPr id="168" name="Straight Connector 60">
              <a:extLst>
                <a:ext uri="{FF2B5EF4-FFF2-40B4-BE49-F238E27FC236}">
                  <a16:creationId xmlns:a16="http://schemas.microsoft.com/office/drawing/2014/main" id="{FA657A30-2EC3-3E46-AB98-E0B08BA8D3F9}"/>
                </a:ext>
              </a:extLst>
            </p:cNvPr>
            <p:cNvCxnSpPr>
              <a:cxnSpLocks/>
            </p:cNvCxnSpPr>
            <p:nvPr/>
          </p:nvCxnSpPr>
          <p:spPr>
            <a:xfrm>
              <a:off x="3980634" y="2529300"/>
              <a:ext cx="0" cy="881283"/>
            </a:xfrm>
            <a:prstGeom prst="line">
              <a:avLst/>
            </a:prstGeom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9" name="TextBox 76">
            <a:extLst>
              <a:ext uri="{FF2B5EF4-FFF2-40B4-BE49-F238E27FC236}">
                <a16:creationId xmlns:a16="http://schemas.microsoft.com/office/drawing/2014/main" id="{9D6DC401-1CEC-9442-9B3B-63DC960B1837}"/>
              </a:ext>
            </a:extLst>
          </p:cNvPr>
          <p:cNvSpPr txBox="1"/>
          <p:nvPr/>
        </p:nvSpPr>
        <p:spPr>
          <a:xfrm>
            <a:off x="4373843" y="8009015"/>
            <a:ext cx="2334049" cy="542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fr-FR" sz="800" dirty="0">
                <a:solidFill>
                  <a:schemeClr val="bg1"/>
                </a:solidFill>
              </a:rPr>
              <a:t>Nombreux voyages </a:t>
            </a:r>
            <a:r>
              <a:rPr lang="fr-FR" sz="800" dirty="0" err="1">
                <a:solidFill>
                  <a:schemeClr val="bg1"/>
                </a:solidFill>
              </a:rPr>
              <a:t>gastronomiqiues</a:t>
            </a:r>
            <a:r>
              <a:rPr lang="fr-FR" sz="800" dirty="0">
                <a:solidFill>
                  <a:schemeClr val="bg1"/>
                </a:solidFill>
              </a:rPr>
              <a:t> à l’étranger : Espagne, Mexique, </a:t>
            </a:r>
            <a:r>
              <a:rPr lang="fr-FR" sz="800" dirty="0" err="1">
                <a:solidFill>
                  <a:schemeClr val="bg1"/>
                </a:solidFill>
              </a:rPr>
              <a:t>Thailande</a:t>
            </a:r>
            <a:r>
              <a:rPr lang="fr-FR" sz="800" dirty="0">
                <a:solidFill>
                  <a:schemeClr val="bg1"/>
                </a:solidFill>
              </a:rPr>
              <a:t>, </a:t>
            </a:r>
            <a:r>
              <a:rPr lang="fr-FR" sz="800" dirty="0" err="1">
                <a:solidFill>
                  <a:schemeClr val="bg1"/>
                </a:solidFill>
              </a:rPr>
              <a:t>VietNam</a:t>
            </a:r>
            <a:r>
              <a:rPr lang="fr-FR" sz="800" dirty="0">
                <a:solidFill>
                  <a:schemeClr val="bg1"/>
                </a:solidFill>
              </a:rPr>
              <a:t>, Grèce, Etats-Unis.</a:t>
            </a:r>
          </a:p>
        </p:txBody>
      </p:sp>
      <p:grpSp>
        <p:nvGrpSpPr>
          <p:cNvPr id="170" name="Group 126">
            <a:extLst>
              <a:ext uri="{FF2B5EF4-FFF2-40B4-BE49-F238E27FC236}">
                <a16:creationId xmlns:a16="http://schemas.microsoft.com/office/drawing/2014/main" id="{C981DF4B-6DDD-914D-A01D-201C58BEDAA3}"/>
              </a:ext>
            </a:extLst>
          </p:cNvPr>
          <p:cNvGrpSpPr/>
          <p:nvPr/>
        </p:nvGrpSpPr>
        <p:grpSpPr>
          <a:xfrm>
            <a:off x="4351694" y="8714920"/>
            <a:ext cx="2308282" cy="276999"/>
            <a:chOff x="2686985" y="2133482"/>
            <a:chExt cx="3637943" cy="276999"/>
          </a:xfrm>
        </p:grpSpPr>
        <p:sp>
          <p:nvSpPr>
            <p:cNvPr id="171" name="TextBox 127">
              <a:extLst>
                <a:ext uri="{FF2B5EF4-FFF2-40B4-BE49-F238E27FC236}">
                  <a16:creationId xmlns:a16="http://schemas.microsoft.com/office/drawing/2014/main" id="{C70CE70A-E420-8F4F-BE8B-939EC0FA69E5}"/>
                </a:ext>
              </a:extLst>
            </p:cNvPr>
            <p:cNvSpPr txBox="1"/>
            <p:nvPr/>
          </p:nvSpPr>
          <p:spPr>
            <a:xfrm>
              <a:off x="2686985" y="2133482"/>
              <a:ext cx="22099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PERSONNALITE</a:t>
              </a:r>
            </a:p>
          </p:txBody>
        </p:sp>
        <p:cxnSp>
          <p:nvCxnSpPr>
            <p:cNvPr id="172" name="Straight Connector 128">
              <a:extLst>
                <a:ext uri="{FF2B5EF4-FFF2-40B4-BE49-F238E27FC236}">
                  <a16:creationId xmlns:a16="http://schemas.microsoft.com/office/drawing/2014/main" id="{365D3482-EFF3-F843-A9CB-55A37F0C8A71}"/>
                </a:ext>
              </a:extLst>
            </p:cNvPr>
            <p:cNvCxnSpPr>
              <a:cxnSpLocks/>
              <a:stCxn id="171" idx="3"/>
            </p:cNvCxnSpPr>
            <p:nvPr/>
          </p:nvCxnSpPr>
          <p:spPr>
            <a:xfrm>
              <a:off x="4896942" y="2271982"/>
              <a:ext cx="1427986" cy="592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3" name="TextBox 76">
            <a:extLst>
              <a:ext uri="{FF2B5EF4-FFF2-40B4-BE49-F238E27FC236}">
                <a16:creationId xmlns:a16="http://schemas.microsoft.com/office/drawing/2014/main" id="{180D1D57-5D37-0446-9ABF-3A5610E78888}"/>
              </a:ext>
            </a:extLst>
          </p:cNvPr>
          <p:cNvSpPr txBox="1"/>
          <p:nvPr/>
        </p:nvSpPr>
        <p:spPr>
          <a:xfrm>
            <a:off x="4416948" y="8980887"/>
            <a:ext cx="2334049" cy="69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bg1"/>
                </a:solidFill>
              </a:rPr>
              <a:t>Souriant</a:t>
            </a:r>
          </a:p>
          <a:p>
            <a:pPr marL="171450" indent="-17145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bg1"/>
                </a:solidFill>
              </a:rPr>
              <a:t>Dynamique</a:t>
            </a:r>
          </a:p>
          <a:p>
            <a:pPr marL="171450" indent="-17145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bg1"/>
                </a:solidFill>
              </a:rPr>
              <a:t>Gestion du stress</a:t>
            </a:r>
          </a:p>
          <a:p>
            <a:pPr marL="171450" indent="-17145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bg1"/>
                </a:solidFill>
              </a:rPr>
              <a:t>Polyvalent</a:t>
            </a:r>
          </a:p>
        </p:txBody>
      </p:sp>
      <p:sp>
        <p:nvSpPr>
          <p:cNvPr id="174" name="TextBox 95">
            <a:extLst>
              <a:ext uri="{FF2B5EF4-FFF2-40B4-BE49-F238E27FC236}">
                <a16:creationId xmlns:a16="http://schemas.microsoft.com/office/drawing/2014/main" id="{90EE80EF-FE90-F348-BDF8-8C7D76DF84DA}"/>
              </a:ext>
            </a:extLst>
          </p:cNvPr>
          <p:cNvSpPr txBox="1"/>
          <p:nvPr/>
        </p:nvSpPr>
        <p:spPr>
          <a:xfrm>
            <a:off x="4316626" y="5505398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</a:rPr>
              <a:t>Service au bar</a:t>
            </a:r>
            <a:endParaRPr lang="en-US" sz="800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grpSp>
        <p:nvGrpSpPr>
          <p:cNvPr id="175" name="Group 101">
            <a:extLst>
              <a:ext uri="{FF2B5EF4-FFF2-40B4-BE49-F238E27FC236}">
                <a16:creationId xmlns:a16="http://schemas.microsoft.com/office/drawing/2014/main" id="{7A0B661E-F347-1840-BC4B-70B43E140860}"/>
              </a:ext>
            </a:extLst>
          </p:cNvPr>
          <p:cNvGrpSpPr/>
          <p:nvPr/>
        </p:nvGrpSpPr>
        <p:grpSpPr>
          <a:xfrm>
            <a:off x="5586600" y="5594223"/>
            <a:ext cx="1043182" cy="54508"/>
            <a:chOff x="1513409" y="5272844"/>
            <a:chExt cx="1043182" cy="54508"/>
          </a:xfrm>
        </p:grpSpPr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DD34FFA3-5157-A144-BBCE-C68B30C64654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rgbClr val="174C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92F30E1A-E68F-9F47-9515-BB1B4A1BB04F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8" name="TextBox 95">
            <a:extLst>
              <a:ext uri="{FF2B5EF4-FFF2-40B4-BE49-F238E27FC236}">
                <a16:creationId xmlns:a16="http://schemas.microsoft.com/office/drawing/2014/main" id="{8FE709E7-C086-F64F-A526-924B5E8A9859}"/>
              </a:ext>
            </a:extLst>
          </p:cNvPr>
          <p:cNvSpPr txBox="1"/>
          <p:nvPr/>
        </p:nvSpPr>
        <p:spPr>
          <a:xfrm>
            <a:off x="4316626" y="5842744"/>
            <a:ext cx="1185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</a:rPr>
              <a:t>Gestion des stocks et réassort</a:t>
            </a:r>
            <a:endParaRPr lang="en-US" sz="800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grpSp>
        <p:nvGrpSpPr>
          <p:cNvPr id="179" name="Group 101">
            <a:extLst>
              <a:ext uri="{FF2B5EF4-FFF2-40B4-BE49-F238E27FC236}">
                <a16:creationId xmlns:a16="http://schemas.microsoft.com/office/drawing/2014/main" id="{E06911E9-0D41-4646-B2C8-E84E80470A42}"/>
              </a:ext>
            </a:extLst>
          </p:cNvPr>
          <p:cNvGrpSpPr/>
          <p:nvPr/>
        </p:nvGrpSpPr>
        <p:grpSpPr>
          <a:xfrm>
            <a:off x="5586600" y="5931569"/>
            <a:ext cx="1043182" cy="54508"/>
            <a:chOff x="1513409" y="5272844"/>
            <a:chExt cx="1043182" cy="54508"/>
          </a:xfrm>
        </p:grpSpPr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D2D48FFC-C1D7-BF47-A7DB-4305478982D6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rgbClr val="174C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203F1DB1-965A-AB49-BD2A-496F8DA6985F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2" name="TextBox 95">
            <a:extLst>
              <a:ext uri="{FF2B5EF4-FFF2-40B4-BE49-F238E27FC236}">
                <a16:creationId xmlns:a16="http://schemas.microsoft.com/office/drawing/2014/main" id="{6851FD77-A057-C34B-A84B-6865697753D9}"/>
              </a:ext>
            </a:extLst>
          </p:cNvPr>
          <p:cNvSpPr txBox="1"/>
          <p:nvPr/>
        </p:nvSpPr>
        <p:spPr>
          <a:xfrm>
            <a:off x="4313228" y="6185516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</a:rPr>
              <a:t>Aide en cuisine</a:t>
            </a:r>
            <a:endParaRPr lang="en-US" sz="800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grpSp>
        <p:nvGrpSpPr>
          <p:cNvPr id="183" name="Group 101">
            <a:extLst>
              <a:ext uri="{FF2B5EF4-FFF2-40B4-BE49-F238E27FC236}">
                <a16:creationId xmlns:a16="http://schemas.microsoft.com/office/drawing/2014/main" id="{5423983B-0D20-5546-9223-BCBA4BF3B73B}"/>
              </a:ext>
            </a:extLst>
          </p:cNvPr>
          <p:cNvGrpSpPr/>
          <p:nvPr/>
        </p:nvGrpSpPr>
        <p:grpSpPr>
          <a:xfrm>
            <a:off x="5583202" y="6274341"/>
            <a:ext cx="1043182" cy="54508"/>
            <a:chOff x="1513409" y="5272844"/>
            <a:chExt cx="1043182" cy="54508"/>
          </a:xfrm>
        </p:grpSpPr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74D0BDEB-2986-9342-B560-F90DC2BEAF38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rgbClr val="174C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660A6D0C-2B8A-C241-8C89-FD45C24AE169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6" name="Oval 4">
            <a:extLst>
              <a:ext uri="{FF2B5EF4-FFF2-40B4-BE49-F238E27FC236}">
                <a16:creationId xmlns:a16="http://schemas.microsoft.com/office/drawing/2014/main" id="{E45F28D1-063F-0A47-A632-3C9EAD5965D3}"/>
              </a:ext>
            </a:extLst>
          </p:cNvPr>
          <p:cNvSpPr/>
          <p:nvPr/>
        </p:nvSpPr>
        <p:spPr>
          <a:xfrm>
            <a:off x="4818651" y="180029"/>
            <a:ext cx="1529115" cy="15291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7" name="Image 186" descr="Une image contenant personne, homme, cravate, debout&#10;&#10;Description générée automatiquement">
            <a:extLst>
              <a:ext uri="{FF2B5EF4-FFF2-40B4-BE49-F238E27FC236}">
                <a16:creationId xmlns:a16="http://schemas.microsoft.com/office/drawing/2014/main" id="{AB53F95E-6680-2449-9E4D-AF92FDD590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" r="35070" b="3183"/>
          <a:stretch/>
        </p:blipFill>
        <p:spPr>
          <a:xfrm>
            <a:off x="4910560" y="281354"/>
            <a:ext cx="1345296" cy="133577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443465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26" y="692354"/>
            <a:ext cx="6039152" cy="84853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8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8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8" dirty="0" err="1"/>
              <a:t>Créeruncv.com</a:t>
            </a:r>
            <a:r>
              <a:rPr lang="fr-FR" sz="2218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682999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537</TotalTime>
  <Words>738</Words>
  <Application>Microsoft Macintosh PowerPoint</Application>
  <PresentationFormat>Format A4 (210 x 297 mm)</PresentationFormat>
  <Paragraphs>97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www.creeruncv.com</dc:creator>
  <cp:keywords/>
  <dc:description/>
  <cp:lastModifiedBy>Axel Maille</cp:lastModifiedBy>
  <cp:revision>22</cp:revision>
  <dcterms:created xsi:type="dcterms:W3CDTF">2019-07-03T10:08:35Z</dcterms:created>
  <dcterms:modified xsi:type="dcterms:W3CDTF">2022-08-05T09:50:38Z</dcterms:modified>
  <cp:category/>
</cp:coreProperties>
</file>