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B170"/>
    <a:srgbClr val="34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7D267-144F-4C49-902F-98C2EFA2C9FC}" v="52" dt="2020-11-19T00:12:03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57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117D267-144F-4C49-902F-98C2EFA2C9FC}"/>
    <pc:docChg chg="undo redo custSel modSld">
      <pc:chgData name="Axel Maille" userId="065ad68c099279a8" providerId="LiveId" clId="{3117D267-144F-4C49-902F-98C2EFA2C9FC}" dt="2020-11-19T00:33:17.072" v="1166" actId="20577"/>
      <pc:docMkLst>
        <pc:docMk/>
      </pc:docMkLst>
      <pc:sldChg chg="addSp delSp modSp mod">
        <pc:chgData name="Axel Maille" userId="065ad68c099279a8" providerId="LiveId" clId="{3117D267-144F-4C49-902F-98C2EFA2C9FC}" dt="2020-11-19T00:33:17.072" v="1166" actId="20577"/>
        <pc:sldMkLst>
          <pc:docMk/>
          <pc:sldMk cId="3136835875" sldId="256"/>
        </pc:sldMkLst>
        <pc:spChg chg="add del mod">
          <ac:chgData name="Axel Maille" userId="065ad68c099279a8" providerId="LiveId" clId="{3117D267-144F-4C49-902F-98C2EFA2C9FC}" dt="2020-11-19T00:04:26.812" v="1071"/>
          <ac:spMkLst>
            <pc:docMk/>
            <pc:sldMk cId="3136835875" sldId="256"/>
            <ac:spMk id="2" creationId="{2CC97A44-455B-8540-9D48-22C450CB1E30}"/>
          </ac:spMkLst>
        </pc:spChg>
        <pc:spChg chg="mod">
          <ac:chgData name="Axel Maille" userId="065ad68c099279a8" providerId="LiveId" clId="{3117D267-144F-4C49-902F-98C2EFA2C9FC}" dt="2020-11-19T00:10:08.138" v="1124" actId="207"/>
          <ac:spMkLst>
            <pc:docMk/>
            <pc:sldMk cId="3136835875" sldId="256"/>
            <ac:spMk id="14" creationId="{CE01D2B4-5EE0-4EF8-AE37-6A49CCFF4062}"/>
          </ac:spMkLst>
        </pc:spChg>
        <pc:spChg chg="mod">
          <ac:chgData name="Axel Maille" userId="065ad68c099279a8" providerId="LiveId" clId="{3117D267-144F-4C49-902F-98C2EFA2C9FC}" dt="2020-11-19T00:10:21.378" v="1127" actId="207"/>
          <ac:spMkLst>
            <pc:docMk/>
            <pc:sldMk cId="3136835875" sldId="256"/>
            <ac:spMk id="16" creationId="{421CF6B1-9F52-47A9-8289-D8EBD1C249A6}"/>
          </ac:spMkLst>
        </pc:spChg>
        <pc:spChg chg="mod">
          <ac:chgData name="Axel Maille" userId="065ad68c099279a8" providerId="LiveId" clId="{3117D267-144F-4C49-902F-98C2EFA2C9FC}" dt="2020-11-19T00:12:11.238" v="1162" actId="207"/>
          <ac:spMkLst>
            <pc:docMk/>
            <pc:sldMk cId="3136835875" sldId="256"/>
            <ac:spMk id="17" creationId="{F6E83A58-DCC9-4A69-B90F-1B849C61752C}"/>
          </ac:spMkLst>
        </pc:spChg>
        <pc:spChg chg="mod">
          <ac:chgData name="Axel Maille" userId="065ad68c099279a8" providerId="LiveId" clId="{3117D267-144F-4C49-902F-98C2EFA2C9FC}" dt="2020-11-19T00:12:14.844" v="1164" actId="207"/>
          <ac:spMkLst>
            <pc:docMk/>
            <pc:sldMk cId="3136835875" sldId="256"/>
            <ac:spMk id="18" creationId="{9EEE5225-1C24-4B65-B069-DBA5766063BE}"/>
          </ac:spMkLst>
        </pc:spChg>
        <pc:spChg chg="mod">
          <ac:chgData name="Axel Maille" userId="065ad68c099279a8" providerId="LiveId" clId="{3117D267-144F-4C49-902F-98C2EFA2C9FC}" dt="2020-11-19T00:12:13.250" v="1163" actId="207"/>
          <ac:spMkLst>
            <pc:docMk/>
            <pc:sldMk cId="3136835875" sldId="256"/>
            <ac:spMk id="19" creationId="{42C56C5C-F55F-4CC4-88C3-7DD7109038C7}"/>
          </ac:spMkLst>
        </pc:spChg>
        <pc:spChg chg="mod">
          <ac:chgData name="Axel Maille" userId="065ad68c099279a8" providerId="LiveId" clId="{3117D267-144F-4C49-902F-98C2EFA2C9FC}" dt="2020-11-19T00:10:16.906" v="1126" actId="207"/>
          <ac:spMkLst>
            <pc:docMk/>
            <pc:sldMk cId="3136835875" sldId="256"/>
            <ac:spMk id="21" creationId="{86E69672-F343-4434-A6CA-77EC7DF53B8F}"/>
          </ac:spMkLst>
        </pc:spChg>
        <pc:spChg chg="mod">
          <ac:chgData name="Axel Maille" userId="065ad68c099279a8" providerId="LiveId" clId="{3117D267-144F-4C49-902F-98C2EFA2C9FC}" dt="2020-11-19T00:10:23.382" v="1128" actId="207"/>
          <ac:spMkLst>
            <pc:docMk/>
            <pc:sldMk cId="3136835875" sldId="256"/>
            <ac:spMk id="24" creationId="{16E70319-67B9-4902-9667-EC6A7216AE1F}"/>
          </ac:spMkLst>
        </pc:spChg>
        <pc:spChg chg="mod">
          <ac:chgData name="Axel Maille" userId="065ad68c099279a8" providerId="LiveId" clId="{3117D267-144F-4C49-902F-98C2EFA2C9FC}" dt="2020-11-18T23:42:05.307" v="52" actId="20577"/>
          <ac:spMkLst>
            <pc:docMk/>
            <pc:sldMk cId="3136835875" sldId="256"/>
            <ac:spMk id="25" creationId="{BA6A10D3-EC0B-4554-B46E-B81A94EE435D}"/>
          </ac:spMkLst>
        </pc:spChg>
        <pc:spChg chg="mod">
          <ac:chgData name="Axel Maille" userId="065ad68c099279a8" providerId="LiveId" clId="{3117D267-144F-4C49-902F-98C2EFA2C9FC}" dt="2020-11-19T00:33:17.072" v="1166" actId="20577"/>
          <ac:spMkLst>
            <pc:docMk/>
            <pc:sldMk cId="3136835875" sldId="256"/>
            <ac:spMk id="26" creationId="{D23154D9-8C0D-4586-A15E-FCB9509838AB}"/>
          </ac:spMkLst>
        </pc:spChg>
        <pc:spChg chg="mod">
          <ac:chgData name="Axel Maille" userId="065ad68c099279a8" providerId="LiveId" clId="{3117D267-144F-4C49-902F-98C2EFA2C9FC}" dt="2020-11-19T00:11:12.687" v="1144" actId="207"/>
          <ac:spMkLst>
            <pc:docMk/>
            <pc:sldMk cId="3136835875" sldId="256"/>
            <ac:spMk id="43" creationId="{F5332B1A-787E-46CE-BD27-8464A31F3392}"/>
          </ac:spMkLst>
        </pc:spChg>
        <pc:spChg chg="mod">
          <ac:chgData name="Axel Maille" userId="065ad68c099279a8" providerId="LiveId" clId="{3117D267-144F-4C49-902F-98C2EFA2C9FC}" dt="2020-11-19T00:11:11.701" v="1143" actId="207"/>
          <ac:spMkLst>
            <pc:docMk/>
            <pc:sldMk cId="3136835875" sldId="256"/>
            <ac:spMk id="44" creationId="{E471EEB9-BD2A-4B65-8897-6A896E5858BE}"/>
          </ac:spMkLst>
        </pc:spChg>
        <pc:spChg chg="mod">
          <ac:chgData name="Axel Maille" userId="065ad68c099279a8" providerId="LiveId" clId="{3117D267-144F-4C49-902F-98C2EFA2C9FC}" dt="2020-11-18T23:56:13.648" v="761" actId="20577"/>
          <ac:spMkLst>
            <pc:docMk/>
            <pc:sldMk cId="3136835875" sldId="256"/>
            <ac:spMk id="45" creationId="{91CB755D-88CD-4D6F-9225-F56A6B3BBA5A}"/>
          </ac:spMkLst>
        </pc:spChg>
        <pc:spChg chg="mod">
          <ac:chgData name="Axel Maille" userId="065ad68c099279a8" providerId="LiveId" clId="{3117D267-144F-4C49-902F-98C2EFA2C9FC}" dt="2020-11-18T23:58:35.512" v="916" actId="20577"/>
          <ac:spMkLst>
            <pc:docMk/>
            <pc:sldMk cId="3136835875" sldId="256"/>
            <ac:spMk id="46" creationId="{B4CFCEE0-92CC-48CF-A3B5-91011B107B04}"/>
          </ac:spMkLst>
        </pc:spChg>
        <pc:spChg chg="mod">
          <ac:chgData name="Axel Maille" userId="065ad68c099279a8" providerId="LiveId" clId="{3117D267-144F-4C49-902F-98C2EFA2C9FC}" dt="2020-11-19T00:11:41.852" v="1152" actId="207"/>
          <ac:spMkLst>
            <pc:docMk/>
            <pc:sldMk cId="3136835875" sldId="256"/>
            <ac:spMk id="47" creationId="{BD2A565F-DB90-4F64-B1FC-E222CBE735E2}"/>
          </ac:spMkLst>
        </pc:spChg>
        <pc:spChg chg="mod">
          <ac:chgData name="Axel Maille" userId="065ad68c099279a8" providerId="LiveId" clId="{3117D267-144F-4C49-902F-98C2EFA2C9FC}" dt="2020-11-19T00:11:10.585" v="1142" actId="207"/>
          <ac:spMkLst>
            <pc:docMk/>
            <pc:sldMk cId="3136835875" sldId="256"/>
            <ac:spMk id="48" creationId="{71719FF2-2DF9-4FE6-B32D-9E0EABB87EFF}"/>
          </ac:spMkLst>
        </pc:spChg>
        <pc:spChg chg="mod">
          <ac:chgData name="Axel Maille" userId="065ad68c099279a8" providerId="LiveId" clId="{3117D267-144F-4C49-902F-98C2EFA2C9FC}" dt="2020-11-18T23:53:27.947" v="517" actId="108"/>
          <ac:spMkLst>
            <pc:docMk/>
            <pc:sldMk cId="3136835875" sldId="256"/>
            <ac:spMk id="49" creationId="{23D80305-5F5F-4C25-B535-D20EB65D03F8}"/>
          </ac:spMkLst>
        </pc:spChg>
        <pc:spChg chg="mod">
          <ac:chgData name="Axel Maille" userId="065ad68c099279a8" providerId="LiveId" clId="{3117D267-144F-4C49-902F-98C2EFA2C9FC}" dt="2020-11-18T23:55:53.489" v="746" actId="20577"/>
          <ac:spMkLst>
            <pc:docMk/>
            <pc:sldMk cId="3136835875" sldId="256"/>
            <ac:spMk id="50" creationId="{5D1F9380-CE15-4BF4-9D57-FD18275A2ACA}"/>
          </ac:spMkLst>
        </pc:spChg>
        <pc:spChg chg="mod">
          <ac:chgData name="Axel Maille" userId="065ad68c099279a8" providerId="LiveId" clId="{3117D267-144F-4C49-902F-98C2EFA2C9FC}" dt="2020-11-18T23:43:19.238" v="189" actId="20577"/>
          <ac:spMkLst>
            <pc:docMk/>
            <pc:sldMk cId="3136835875" sldId="256"/>
            <ac:spMk id="51" creationId="{060C5EA1-BE3A-4727-BF8F-A5D7D7B76530}"/>
          </ac:spMkLst>
        </pc:spChg>
        <pc:spChg chg="mod">
          <ac:chgData name="Axel Maille" userId="065ad68c099279a8" providerId="LiveId" clId="{3117D267-144F-4C49-902F-98C2EFA2C9FC}" dt="2020-11-19T00:11:15.806" v="1145" actId="207"/>
          <ac:spMkLst>
            <pc:docMk/>
            <pc:sldMk cId="3136835875" sldId="256"/>
            <ac:spMk id="52" creationId="{87D7C4AC-1ACA-4AF5-89D6-5C573E905CA8}"/>
          </ac:spMkLst>
        </pc:spChg>
        <pc:spChg chg="mod">
          <ac:chgData name="Axel Maille" userId="065ad68c099279a8" providerId="LiveId" clId="{3117D267-144F-4C49-902F-98C2EFA2C9FC}" dt="2020-11-19T00:11:08.335" v="1140" actId="207"/>
          <ac:spMkLst>
            <pc:docMk/>
            <pc:sldMk cId="3136835875" sldId="256"/>
            <ac:spMk id="54" creationId="{6FB5A847-9CF7-4615-92DA-7F1D4888DF21}"/>
          </ac:spMkLst>
        </pc:spChg>
        <pc:spChg chg="mod">
          <ac:chgData name="Axel Maille" userId="065ad68c099279a8" providerId="LiveId" clId="{3117D267-144F-4C49-902F-98C2EFA2C9FC}" dt="2020-11-19T00:11:09.383" v="1141" actId="207"/>
          <ac:spMkLst>
            <pc:docMk/>
            <pc:sldMk cId="3136835875" sldId="256"/>
            <ac:spMk id="55" creationId="{53CAEBD2-7E14-4C83-AFBD-E8BB14A3F01D}"/>
          </ac:spMkLst>
        </pc:spChg>
        <pc:spChg chg="mod">
          <ac:chgData name="Axel Maille" userId="065ad68c099279a8" providerId="LiveId" clId="{3117D267-144F-4C49-902F-98C2EFA2C9FC}" dt="2020-11-18T23:45:56.209" v="271" actId="20577"/>
          <ac:spMkLst>
            <pc:docMk/>
            <pc:sldMk cId="3136835875" sldId="256"/>
            <ac:spMk id="56" creationId="{351C3499-5029-458D-8CD8-46D9D24AF7F0}"/>
          </ac:spMkLst>
        </pc:spChg>
        <pc:spChg chg="mod">
          <ac:chgData name="Axel Maille" userId="065ad68c099279a8" providerId="LiveId" clId="{3117D267-144F-4C49-902F-98C2EFA2C9FC}" dt="2020-11-18T23:46:07.556" v="272"/>
          <ac:spMkLst>
            <pc:docMk/>
            <pc:sldMk cId="3136835875" sldId="256"/>
            <ac:spMk id="57" creationId="{31938EF7-BE45-48C5-886E-146090F2BA8A}"/>
          </ac:spMkLst>
        </pc:spChg>
        <pc:spChg chg="mod">
          <ac:chgData name="Axel Maille" userId="065ad68c099279a8" providerId="LiveId" clId="{3117D267-144F-4C49-902F-98C2EFA2C9FC}" dt="2020-11-19T00:11:07.124" v="1139" actId="207"/>
          <ac:spMkLst>
            <pc:docMk/>
            <pc:sldMk cId="3136835875" sldId="256"/>
            <ac:spMk id="58" creationId="{0A9B6A8B-F258-45BD-A201-2E96638C6087}"/>
          </ac:spMkLst>
        </pc:spChg>
        <pc:spChg chg="mod">
          <ac:chgData name="Axel Maille" userId="065ad68c099279a8" providerId="LiveId" clId="{3117D267-144F-4C49-902F-98C2EFA2C9FC}" dt="2020-11-19T00:11:06.186" v="1138" actId="207"/>
          <ac:spMkLst>
            <pc:docMk/>
            <pc:sldMk cId="3136835875" sldId="256"/>
            <ac:spMk id="59" creationId="{B8D0FC94-CA7F-4954-8318-92DE3EDCE1BA}"/>
          </ac:spMkLst>
        </pc:spChg>
        <pc:spChg chg="mod">
          <ac:chgData name="Axel Maille" userId="065ad68c099279a8" providerId="LiveId" clId="{3117D267-144F-4C49-902F-98C2EFA2C9FC}" dt="2020-11-18T23:54:09.131" v="550" actId="20577"/>
          <ac:spMkLst>
            <pc:docMk/>
            <pc:sldMk cId="3136835875" sldId="256"/>
            <ac:spMk id="60" creationId="{CD712EFF-BD63-43B0-9CEC-07F92AD713A5}"/>
          </ac:spMkLst>
        </pc:spChg>
        <pc:spChg chg="mod">
          <ac:chgData name="Axel Maille" userId="065ad68c099279a8" providerId="LiveId" clId="{3117D267-144F-4C49-902F-98C2EFA2C9FC}" dt="2020-11-18T23:48:08.421" v="354"/>
          <ac:spMkLst>
            <pc:docMk/>
            <pc:sldMk cId="3136835875" sldId="256"/>
            <ac:spMk id="61" creationId="{E4D215B6-F9EB-4E18-85D3-EE388713FFAE}"/>
          </ac:spMkLst>
        </pc:spChg>
        <pc:spChg chg="mod">
          <ac:chgData name="Axel Maille" userId="065ad68c099279a8" providerId="LiveId" clId="{3117D267-144F-4C49-902F-98C2EFA2C9FC}" dt="2020-11-19T00:11:04.685" v="1137" actId="207"/>
          <ac:spMkLst>
            <pc:docMk/>
            <pc:sldMk cId="3136835875" sldId="256"/>
            <ac:spMk id="62" creationId="{F2CC250C-678D-4BAA-B0C0-A1C17090283F}"/>
          </ac:spMkLst>
        </pc:spChg>
        <pc:spChg chg="mod">
          <ac:chgData name="Axel Maille" userId="065ad68c099279a8" providerId="LiveId" clId="{3117D267-144F-4C49-902F-98C2EFA2C9FC}" dt="2020-11-19T00:11:02.544" v="1136" actId="207"/>
          <ac:spMkLst>
            <pc:docMk/>
            <pc:sldMk cId="3136835875" sldId="256"/>
            <ac:spMk id="63" creationId="{CF21091B-3331-44DE-9719-9EBA0706CE72}"/>
          </ac:spMkLst>
        </pc:spChg>
        <pc:spChg chg="mod">
          <ac:chgData name="Axel Maille" userId="065ad68c099279a8" providerId="LiveId" clId="{3117D267-144F-4C49-902F-98C2EFA2C9FC}" dt="2020-11-18T23:48:36.029" v="365" actId="20577"/>
          <ac:spMkLst>
            <pc:docMk/>
            <pc:sldMk cId="3136835875" sldId="256"/>
            <ac:spMk id="64" creationId="{EC55C559-A311-49FC-A852-24F24936F267}"/>
          </ac:spMkLst>
        </pc:spChg>
        <pc:spChg chg="mod">
          <ac:chgData name="Axel Maille" userId="065ad68c099279a8" providerId="LiveId" clId="{3117D267-144F-4C49-902F-98C2EFA2C9FC}" dt="2020-11-18T23:49:00.185" v="397"/>
          <ac:spMkLst>
            <pc:docMk/>
            <pc:sldMk cId="3136835875" sldId="256"/>
            <ac:spMk id="65" creationId="{EF311C41-1191-4B56-AF87-B8EFF24B994F}"/>
          </ac:spMkLst>
        </pc:spChg>
        <pc:spChg chg="mod">
          <ac:chgData name="Axel Maille" userId="065ad68c099279a8" providerId="LiveId" clId="{3117D267-144F-4C49-902F-98C2EFA2C9FC}" dt="2020-11-18T23:43:15.230" v="180" actId="14100"/>
          <ac:spMkLst>
            <pc:docMk/>
            <pc:sldMk cId="3136835875" sldId="256"/>
            <ac:spMk id="66" creationId="{59258977-F1DD-421E-9BE7-8DBC739D4A2D}"/>
          </ac:spMkLst>
        </pc:spChg>
        <pc:spChg chg="mod">
          <ac:chgData name="Axel Maille" userId="065ad68c099279a8" providerId="LiveId" clId="{3117D267-144F-4C49-902F-98C2EFA2C9FC}" dt="2020-11-19T00:10:55.062" v="1135" actId="207"/>
          <ac:spMkLst>
            <pc:docMk/>
            <pc:sldMk cId="3136835875" sldId="256"/>
            <ac:spMk id="67" creationId="{7FFDF140-6575-456D-818E-2E206ED9EA75}"/>
          </ac:spMkLst>
        </pc:spChg>
        <pc:spChg chg="mod">
          <ac:chgData name="Axel Maille" userId="065ad68c099279a8" providerId="LiveId" clId="{3117D267-144F-4C49-902F-98C2EFA2C9FC}" dt="2020-11-18T23:44:50.230" v="225" actId="20577"/>
          <ac:spMkLst>
            <pc:docMk/>
            <pc:sldMk cId="3136835875" sldId="256"/>
            <ac:spMk id="70" creationId="{6AEDA572-5627-4547-9989-E77128046DF0}"/>
          </ac:spMkLst>
        </pc:spChg>
        <pc:spChg chg="mod">
          <ac:chgData name="Axel Maille" userId="065ad68c099279a8" providerId="LiveId" clId="{3117D267-144F-4C49-902F-98C2EFA2C9FC}" dt="2020-11-19T00:01:55.462" v="999" actId="255"/>
          <ac:spMkLst>
            <pc:docMk/>
            <pc:sldMk cId="3136835875" sldId="256"/>
            <ac:spMk id="72" creationId="{BE114784-35C3-40F6-85B8-0356A6031431}"/>
          </ac:spMkLst>
        </pc:spChg>
        <pc:spChg chg="mod">
          <ac:chgData name="Axel Maille" userId="065ad68c099279a8" providerId="LiveId" clId="{3117D267-144F-4C49-902F-98C2EFA2C9FC}" dt="2020-11-19T00:01:57.719" v="1000" actId="255"/>
          <ac:spMkLst>
            <pc:docMk/>
            <pc:sldMk cId="3136835875" sldId="256"/>
            <ac:spMk id="74" creationId="{8CDBFE00-C740-41EE-956B-47513858E4CF}"/>
          </ac:spMkLst>
        </pc:spChg>
        <pc:spChg chg="mod">
          <ac:chgData name="Axel Maille" userId="065ad68c099279a8" providerId="LiveId" clId="{3117D267-144F-4C49-902F-98C2EFA2C9FC}" dt="2020-11-19T00:01:58.822" v="1001" actId="255"/>
          <ac:spMkLst>
            <pc:docMk/>
            <pc:sldMk cId="3136835875" sldId="256"/>
            <ac:spMk id="76" creationId="{CE2173EF-2509-4E4F-AAB1-B498A01497D5}"/>
          </ac:spMkLst>
        </pc:spChg>
        <pc:spChg chg="mod">
          <ac:chgData name="Axel Maille" userId="065ad68c099279a8" providerId="LiveId" clId="{3117D267-144F-4C49-902F-98C2EFA2C9FC}" dt="2020-11-19T00:01:59.935" v="1002" actId="255"/>
          <ac:spMkLst>
            <pc:docMk/>
            <pc:sldMk cId="3136835875" sldId="256"/>
            <ac:spMk id="78" creationId="{F591C721-70DC-4DFB-81B1-685935359FB6}"/>
          </ac:spMkLst>
        </pc:spChg>
        <pc:spChg chg="mod">
          <ac:chgData name="Axel Maille" userId="065ad68c099279a8" providerId="LiveId" clId="{3117D267-144F-4C49-902F-98C2EFA2C9FC}" dt="2020-11-19T00:02:00.960" v="1003" actId="255"/>
          <ac:spMkLst>
            <pc:docMk/>
            <pc:sldMk cId="3136835875" sldId="256"/>
            <ac:spMk id="80" creationId="{E309464F-5692-4977-AAEF-CBE14D4873DF}"/>
          </ac:spMkLst>
        </pc:spChg>
        <pc:spChg chg="mod">
          <ac:chgData name="Axel Maille" userId="065ad68c099279a8" providerId="LiveId" clId="{3117D267-144F-4C49-902F-98C2EFA2C9FC}" dt="2020-11-19T00:02:02.231" v="1004" actId="255"/>
          <ac:spMkLst>
            <pc:docMk/>
            <pc:sldMk cId="3136835875" sldId="256"/>
            <ac:spMk id="82" creationId="{15ACAD15-794A-4D50-9DC9-02AAEAE9088E}"/>
          </ac:spMkLst>
        </pc:spChg>
        <pc:spChg chg="mod">
          <ac:chgData name="Axel Maille" userId="065ad68c099279a8" providerId="LiveId" clId="{3117D267-144F-4C49-902F-98C2EFA2C9FC}" dt="2020-11-19T00:06:05.545" v="1100" actId="108"/>
          <ac:spMkLst>
            <pc:docMk/>
            <pc:sldMk cId="3136835875" sldId="256"/>
            <ac:spMk id="88" creationId="{2FDE345E-7530-4D86-9F03-28124715F76C}"/>
          </ac:spMkLst>
        </pc:spChg>
        <pc:spChg chg="del">
          <ac:chgData name="Axel Maille" userId="065ad68c099279a8" providerId="LiveId" clId="{3117D267-144F-4C49-902F-98C2EFA2C9FC}" dt="2020-11-19T00:05:20.064" v="1086" actId="478"/>
          <ac:spMkLst>
            <pc:docMk/>
            <pc:sldMk cId="3136835875" sldId="256"/>
            <ac:spMk id="89" creationId="{FCE6A590-8A54-423A-8565-0A862C40E781}"/>
          </ac:spMkLst>
        </pc:spChg>
        <pc:spChg chg="del">
          <ac:chgData name="Axel Maille" userId="065ad68c099279a8" providerId="LiveId" clId="{3117D267-144F-4C49-902F-98C2EFA2C9FC}" dt="2020-11-19T00:05:09.184" v="1082" actId="478"/>
          <ac:spMkLst>
            <pc:docMk/>
            <pc:sldMk cId="3136835875" sldId="256"/>
            <ac:spMk id="90" creationId="{299A9B55-3BE9-455C-921B-4AE2AF6A9675}"/>
          </ac:spMkLst>
        </pc:spChg>
        <pc:spChg chg="del">
          <ac:chgData name="Axel Maille" userId="065ad68c099279a8" providerId="LiveId" clId="{3117D267-144F-4C49-902F-98C2EFA2C9FC}" dt="2020-11-19T00:05:09.184" v="1082" actId="478"/>
          <ac:spMkLst>
            <pc:docMk/>
            <pc:sldMk cId="3136835875" sldId="256"/>
            <ac:spMk id="91" creationId="{8B978562-752E-4068-85EB-2F0BA5AA49FF}"/>
          </ac:spMkLst>
        </pc:spChg>
        <pc:spChg chg="del">
          <ac:chgData name="Axel Maille" userId="065ad68c099279a8" providerId="LiveId" clId="{3117D267-144F-4C49-902F-98C2EFA2C9FC}" dt="2020-11-19T00:05:14.625" v="1083" actId="478"/>
          <ac:spMkLst>
            <pc:docMk/>
            <pc:sldMk cId="3136835875" sldId="256"/>
            <ac:spMk id="92" creationId="{750AE760-37C8-49AC-9B69-FB38983CF033}"/>
          </ac:spMkLst>
        </pc:spChg>
        <pc:spChg chg="del">
          <ac:chgData name="Axel Maille" userId="065ad68c099279a8" providerId="LiveId" clId="{3117D267-144F-4C49-902F-98C2EFA2C9FC}" dt="2020-11-19T00:05:15.992" v="1084" actId="478"/>
          <ac:spMkLst>
            <pc:docMk/>
            <pc:sldMk cId="3136835875" sldId="256"/>
            <ac:spMk id="93" creationId="{CA547C55-204B-4847-BC5C-A5B8474D9A70}"/>
          </ac:spMkLst>
        </pc:spChg>
        <pc:spChg chg="del">
          <ac:chgData name="Axel Maille" userId="065ad68c099279a8" providerId="LiveId" clId="{3117D267-144F-4C49-902F-98C2EFA2C9FC}" dt="2020-11-19T00:05:09.184" v="1082" actId="478"/>
          <ac:spMkLst>
            <pc:docMk/>
            <pc:sldMk cId="3136835875" sldId="256"/>
            <ac:spMk id="94" creationId="{0E9DED84-0A36-4F03-A96D-63842488DC3B}"/>
          </ac:spMkLst>
        </pc:spChg>
        <pc:spChg chg="del mod">
          <ac:chgData name="Axel Maille" userId="065ad68c099279a8" providerId="LiveId" clId="{3117D267-144F-4C49-902F-98C2EFA2C9FC}" dt="2020-11-19T00:05:09.184" v="1082" actId="478"/>
          <ac:spMkLst>
            <pc:docMk/>
            <pc:sldMk cId="3136835875" sldId="256"/>
            <ac:spMk id="95" creationId="{247AA07D-A2DD-46B8-AEB8-41D0D036D055}"/>
          </ac:spMkLst>
        </pc:spChg>
        <pc:spChg chg="del mod">
          <ac:chgData name="Axel Maille" userId="065ad68c099279a8" providerId="LiveId" clId="{3117D267-144F-4C49-902F-98C2EFA2C9FC}" dt="2020-11-19T00:05:37.783" v="1092" actId="478"/>
          <ac:spMkLst>
            <pc:docMk/>
            <pc:sldMk cId="3136835875" sldId="256"/>
            <ac:spMk id="102" creationId="{DFCCB52F-8C7C-4596-B6A9-53B208834549}"/>
          </ac:spMkLst>
        </pc:spChg>
        <pc:spChg chg="del mod">
          <ac:chgData name="Axel Maille" userId="065ad68c099279a8" providerId="LiveId" clId="{3117D267-144F-4C49-902F-98C2EFA2C9FC}" dt="2020-11-19T00:05:29.591" v="1091" actId="478"/>
          <ac:spMkLst>
            <pc:docMk/>
            <pc:sldMk cId="3136835875" sldId="256"/>
            <ac:spMk id="103" creationId="{1C29DCE6-DF80-418A-8A86-192BF96A00B1}"/>
          </ac:spMkLst>
        </pc:spChg>
        <pc:spChg chg="del">
          <ac:chgData name="Axel Maille" userId="065ad68c099279a8" providerId="LiveId" clId="{3117D267-144F-4C49-902F-98C2EFA2C9FC}" dt="2020-11-19T00:05:27.455" v="1089" actId="478"/>
          <ac:spMkLst>
            <pc:docMk/>
            <pc:sldMk cId="3136835875" sldId="256"/>
            <ac:spMk id="104" creationId="{F5994A76-3D82-4359-916E-CAFEB9FBDC24}"/>
          </ac:spMkLst>
        </pc:spChg>
        <pc:spChg chg="del mod">
          <ac:chgData name="Axel Maille" userId="065ad68c099279a8" providerId="LiveId" clId="{3117D267-144F-4C49-902F-98C2EFA2C9FC}" dt="2020-11-19T00:05:28.527" v="1090" actId="478"/>
          <ac:spMkLst>
            <pc:docMk/>
            <pc:sldMk cId="3136835875" sldId="256"/>
            <ac:spMk id="105" creationId="{24A4547E-1432-45CA-A388-888F8EF08F90}"/>
          </ac:spMkLst>
        </pc:spChg>
        <pc:spChg chg="mod">
          <ac:chgData name="Axel Maille" userId="065ad68c099279a8" providerId="LiveId" clId="{3117D267-144F-4C49-902F-98C2EFA2C9FC}" dt="2020-11-19T00:10:51.057" v="1134" actId="207"/>
          <ac:spMkLst>
            <pc:docMk/>
            <pc:sldMk cId="3136835875" sldId="256"/>
            <ac:spMk id="106" creationId="{3927BFF9-D7E5-4784-B29F-72510BE5A14A}"/>
          </ac:spMkLst>
        </pc:spChg>
        <pc:spChg chg="del topLvl">
          <ac:chgData name="Axel Maille" userId="065ad68c099279a8" providerId="LiveId" clId="{3117D267-144F-4C49-902F-98C2EFA2C9FC}" dt="2020-11-19T00:02:10.508" v="1005" actId="478"/>
          <ac:spMkLst>
            <pc:docMk/>
            <pc:sldMk cId="3136835875" sldId="256"/>
            <ac:spMk id="110" creationId="{5B108508-CDAF-4203-873E-2AF461F434C3}"/>
          </ac:spMkLst>
        </pc:spChg>
        <pc:spChg chg="mod topLvl">
          <ac:chgData name="Axel Maille" userId="065ad68c099279a8" providerId="LiveId" clId="{3117D267-144F-4C49-902F-98C2EFA2C9FC}" dt="2020-11-19T00:04:59.143" v="1080" actId="115"/>
          <ac:spMkLst>
            <pc:docMk/>
            <pc:sldMk cId="3136835875" sldId="256"/>
            <ac:spMk id="111" creationId="{A3625BA3-9620-4C31-829B-94BE863BDA82}"/>
          </ac:spMkLst>
        </pc:spChg>
        <pc:spChg chg="mod">
          <ac:chgData name="Axel Maille" userId="065ad68c099279a8" providerId="LiveId" clId="{3117D267-144F-4C49-902F-98C2EFA2C9FC}" dt="2020-11-19T00:10:43.384" v="1133" actId="207"/>
          <ac:spMkLst>
            <pc:docMk/>
            <pc:sldMk cId="3136835875" sldId="256"/>
            <ac:spMk id="112" creationId="{ABB20DD7-7E5F-41F6-AC75-1702D2D86EB0}"/>
          </ac:spMkLst>
        </pc:spChg>
        <pc:spChg chg="mod">
          <ac:chgData name="Axel Maille" userId="065ad68c099279a8" providerId="LiveId" clId="{3117D267-144F-4C49-902F-98C2EFA2C9FC}" dt="2020-11-18T23:43:32.992" v="217" actId="20577"/>
          <ac:spMkLst>
            <pc:docMk/>
            <pc:sldMk cId="3136835875" sldId="256"/>
            <ac:spMk id="113" creationId="{37FBE758-1BAA-4ACB-91BE-BE575C5B501D}"/>
          </ac:spMkLst>
        </pc:spChg>
        <pc:spChg chg="mod">
          <ac:chgData name="Axel Maille" userId="065ad68c099279a8" providerId="LiveId" clId="{3117D267-144F-4C49-902F-98C2EFA2C9FC}" dt="2020-11-19T00:11:36.725" v="1151" actId="207"/>
          <ac:spMkLst>
            <pc:docMk/>
            <pc:sldMk cId="3136835875" sldId="256"/>
            <ac:spMk id="115" creationId="{1259FC3A-633F-47E6-9258-CC6B4290B06F}"/>
          </ac:spMkLst>
        </pc:spChg>
        <pc:spChg chg="mod">
          <ac:chgData name="Axel Maille" userId="065ad68c099279a8" providerId="LiveId" clId="{3117D267-144F-4C49-902F-98C2EFA2C9FC}" dt="2020-11-19T00:11:34.957" v="1150" actId="207"/>
          <ac:spMkLst>
            <pc:docMk/>
            <pc:sldMk cId="3136835875" sldId="256"/>
            <ac:spMk id="117" creationId="{7A80CD96-98D3-48F9-B5E5-748DD4271929}"/>
          </ac:spMkLst>
        </pc:spChg>
        <pc:spChg chg="mod">
          <ac:chgData name="Axel Maille" userId="065ad68c099279a8" providerId="LiveId" clId="{3117D267-144F-4C49-902F-98C2EFA2C9FC}" dt="2020-11-19T00:11:33.420" v="1149" actId="207"/>
          <ac:spMkLst>
            <pc:docMk/>
            <pc:sldMk cId="3136835875" sldId="256"/>
            <ac:spMk id="119" creationId="{249DFC10-BC26-425E-A70E-AF61667B1C19}"/>
          </ac:spMkLst>
        </pc:spChg>
        <pc:spChg chg="mod">
          <ac:chgData name="Axel Maille" userId="065ad68c099279a8" providerId="LiveId" clId="{3117D267-144F-4C49-902F-98C2EFA2C9FC}" dt="2020-11-19T00:11:31.564" v="1148" actId="207"/>
          <ac:spMkLst>
            <pc:docMk/>
            <pc:sldMk cId="3136835875" sldId="256"/>
            <ac:spMk id="121" creationId="{80E5A486-3BA9-497F-AC67-A4ED8189C158}"/>
          </ac:spMkLst>
        </pc:spChg>
        <pc:spChg chg="mod">
          <ac:chgData name="Axel Maille" userId="065ad68c099279a8" providerId="LiveId" clId="{3117D267-144F-4C49-902F-98C2EFA2C9FC}" dt="2020-11-19T00:11:27.934" v="1147" actId="207"/>
          <ac:spMkLst>
            <pc:docMk/>
            <pc:sldMk cId="3136835875" sldId="256"/>
            <ac:spMk id="123" creationId="{3A07F6CC-BDDB-445B-A1C4-F57456F9BAF9}"/>
          </ac:spMkLst>
        </pc:spChg>
        <pc:spChg chg="mod">
          <ac:chgData name="Axel Maille" userId="065ad68c099279a8" providerId="LiveId" clId="{3117D267-144F-4C49-902F-98C2EFA2C9FC}" dt="2020-11-19T00:11:21.420" v="1146" actId="207"/>
          <ac:spMkLst>
            <pc:docMk/>
            <pc:sldMk cId="3136835875" sldId="256"/>
            <ac:spMk id="125" creationId="{E4C9926C-BF7D-475D-8D30-B314E2611492}"/>
          </ac:spMkLst>
        </pc:spChg>
        <pc:spChg chg="mod">
          <ac:chgData name="Axel Maille" userId="065ad68c099279a8" providerId="LiveId" clId="{3117D267-144F-4C49-902F-98C2EFA2C9FC}" dt="2020-11-19T00:10:36.657" v="1132" actId="207"/>
          <ac:spMkLst>
            <pc:docMk/>
            <pc:sldMk cId="3136835875" sldId="256"/>
            <ac:spMk id="126" creationId="{68D216D9-0D21-424C-AF69-F871D943AC53}"/>
          </ac:spMkLst>
        </pc:spChg>
        <pc:spChg chg="mod">
          <ac:chgData name="Axel Maille" userId="065ad68c099279a8" providerId="LiveId" clId="{3117D267-144F-4C49-902F-98C2EFA2C9FC}" dt="2020-11-18T23:43:28.929" v="205" actId="20577"/>
          <ac:spMkLst>
            <pc:docMk/>
            <pc:sldMk cId="3136835875" sldId="256"/>
            <ac:spMk id="127" creationId="{A0FFAFDF-1D81-4EDD-A341-6E495C5A75C1}"/>
          </ac:spMkLst>
        </pc:spChg>
        <pc:spChg chg="mod">
          <ac:chgData name="Axel Maille" userId="065ad68c099279a8" providerId="LiveId" clId="{3117D267-144F-4C49-902F-98C2EFA2C9FC}" dt="2020-11-19T00:10:33.597" v="1131" actId="207"/>
          <ac:spMkLst>
            <pc:docMk/>
            <pc:sldMk cId="3136835875" sldId="256"/>
            <ac:spMk id="128" creationId="{888E3B56-9EB2-4319-B218-B64ADFF2F43F}"/>
          </ac:spMkLst>
        </pc:spChg>
        <pc:spChg chg="mod">
          <ac:chgData name="Axel Maille" userId="065ad68c099279a8" providerId="LiveId" clId="{3117D267-144F-4C49-902F-98C2EFA2C9FC}" dt="2020-11-19T00:10:30.420" v="1130" actId="207"/>
          <ac:spMkLst>
            <pc:docMk/>
            <pc:sldMk cId="3136835875" sldId="256"/>
            <ac:spMk id="129" creationId="{772A5662-9EE3-4719-95A4-39D2E27D668F}"/>
          </ac:spMkLst>
        </pc:spChg>
        <pc:spChg chg="mod">
          <ac:chgData name="Axel Maille" userId="065ad68c099279a8" providerId="LiveId" clId="{3117D267-144F-4C49-902F-98C2EFA2C9FC}" dt="2020-11-19T00:11:57.018" v="1159" actId="207"/>
          <ac:spMkLst>
            <pc:docMk/>
            <pc:sldMk cId="3136835875" sldId="256"/>
            <ac:spMk id="130" creationId="{1590195A-E2E6-43C3-AAC1-0A69289AD8F8}"/>
          </ac:spMkLst>
        </pc:spChg>
        <pc:spChg chg="add mod">
          <ac:chgData name="Axel Maille" userId="065ad68c099279a8" providerId="LiveId" clId="{3117D267-144F-4C49-902F-98C2EFA2C9FC}" dt="2020-11-19T00:10:11.379" v="1125" actId="207"/>
          <ac:spMkLst>
            <pc:docMk/>
            <pc:sldMk cId="3136835875" sldId="256"/>
            <ac:spMk id="132" creationId="{7A5E2B7A-F0AF-CA45-935B-9737A4FBCEF4}"/>
          </ac:spMkLst>
        </pc:spChg>
        <pc:spChg chg="add mod">
          <ac:chgData name="Axel Maille" userId="065ad68c099279a8" providerId="LiveId" clId="{3117D267-144F-4C49-902F-98C2EFA2C9FC}" dt="2020-11-19T00:11:49.307" v="1153" actId="207"/>
          <ac:spMkLst>
            <pc:docMk/>
            <pc:sldMk cId="3136835875" sldId="256"/>
            <ac:spMk id="133" creationId="{3F927962-5F37-8749-B4B2-2162AD55646A}"/>
          </ac:spMkLst>
        </pc:spChg>
        <pc:spChg chg="add mod">
          <ac:chgData name="Axel Maille" userId="065ad68c099279a8" providerId="LiveId" clId="{3117D267-144F-4C49-902F-98C2EFA2C9FC}" dt="2020-11-19T00:11:51.523" v="1154" actId="207"/>
          <ac:spMkLst>
            <pc:docMk/>
            <pc:sldMk cId="3136835875" sldId="256"/>
            <ac:spMk id="134" creationId="{3B047CB3-C387-B84A-A80F-653A810D22EA}"/>
          </ac:spMkLst>
        </pc:spChg>
        <pc:spChg chg="add mod">
          <ac:chgData name="Axel Maille" userId="065ad68c099279a8" providerId="LiveId" clId="{3117D267-144F-4C49-902F-98C2EFA2C9FC}" dt="2020-11-19T00:11:52.714" v="1155" actId="207"/>
          <ac:spMkLst>
            <pc:docMk/>
            <pc:sldMk cId="3136835875" sldId="256"/>
            <ac:spMk id="135" creationId="{4EF0C47F-4F61-E942-A00C-9625810E7077}"/>
          </ac:spMkLst>
        </pc:spChg>
        <pc:spChg chg="add mod">
          <ac:chgData name="Axel Maille" userId="065ad68c099279a8" providerId="LiveId" clId="{3117D267-144F-4C49-902F-98C2EFA2C9FC}" dt="2020-11-19T00:12:01.648" v="1160" actId="207"/>
          <ac:spMkLst>
            <pc:docMk/>
            <pc:sldMk cId="3136835875" sldId="256"/>
            <ac:spMk id="136" creationId="{570128E7-A06C-654B-BA14-F2D793980115}"/>
          </ac:spMkLst>
        </pc:spChg>
        <pc:spChg chg="add mod">
          <ac:chgData name="Axel Maille" userId="065ad68c099279a8" providerId="LiveId" clId="{3117D267-144F-4C49-902F-98C2EFA2C9FC}" dt="2020-11-19T00:12:03.849" v="1161" actId="207"/>
          <ac:spMkLst>
            <pc:docMk/>
            <pc:sldMk cId="3136835875" sldId="256"/>
            <ac:spMk id="137" creationId="{B2D64EE0-9B63-7B49-A272-57A50F189161}"/>
          </ac:spMkLst>
        </pc:spChg>
        <pc:grpChg chg="mod">
          <ac:chgData name="Axel Maille" userId="065ad68c099279a8" providerId="LiveId" clId="{3117D267-144F-4C49-902F-98C2EFA2C9FC}" dt="2020-11-18T23:49:19.051" v="400" actId="1076"/>
          <ac:grpSpMkLst>
            <pc:docMk/>
            <pc:sldMk cId="3136835875" sldId="256"/>
            <ac:grpSpMk id="29" creationId="{3D5D4F28-0F14-4B12-B72C-7EF7552EF735}"/>
          </ac:grpSpMkLst>
        </pc:grpChg>
        <pc:grpChg chg="mod">
          <ac:chgData name="Axel Maille" userId="065ad68c099279a8" providerId="LiveId" clId="{3117D267-144F-4C49-902F-98C2EFA2C9FC}" dt="2020-11-18T23:49:14.507" v="399" actId="1076"/>
          <ac:grpSpMkLst>
            <pc:docMk/>
            <pc:sldMk cId="3136835875" sldId="256"/>
            <ac:grpSpMk id="30" creationId="{A57AB2DA-1417-47C6-9632-64113F8BD42D}"/>
          </ac:grpSpMkLst>
        </pc:grpChg>
        <pc:grpChg chg="mod">
          <ac:chgData name="Axel Maille" userId="065ad68c099279a8" providerId="LiveId" clId="{3117D267-144F-4C49-902F-98C2EFA2C9FC}" dt="2020-11-18T23:49:10.243" v="398" actId="1076"/>
          <ac:grpSpMkLst>
            <pc:docMk/>
            <pc:sldMk cId="3136835875" sldId="256"/>
            <ac:grpSpMk id="31" creationId="{03A9700C-4210-484D-B064-9FED4E0D6943}"/>
          </ac:grpSpMkLst>
        </pc:grpChg>
        <pc:grpChg chg="mod">
          <ac:chgData name="Axel Maille" userId="065ad68c099279a8" providerId="LiveId" clId="{3117D267-144F-4C49-902F-98C2EFA2C9FC}" dt="2020-11-18T23:49:10.243" v="398" actId="1076"/>
          <ac:grpSpMkLst>
            <pc:docMk/>
            <pc:sldMk cId="3136835875" sldId="256"/>
            <ac:grpSpMk id="32" creationId="{F8C1CB97-EB75-43B2-A0CA-8EA11AB20559}"/>
          </ac:grpSpMkLst>
        </pc:grpChg>
        <pc:grpChg chg="mod">
          <ac:chgData name="Axel Maille" userId="065ad68c099279a8" providerId="LiveId" clId="{3117D267-144F-4C49-902F-98C2EFA2C9FC}" dt="2020-11-18T23:49:10.243" v="398" actId="1076"/>
          <ac:grpSpMkLst>
            <pc:docMk/>
            <pc:sldMk cId="3136835875" sldId="256"/>
            <ac:grpSpMk id="33" creationId="{C1EAF672-2152-411E-B346-D59C0BFFE285}"/>
          </ac:grpSpMkLst>
        </pc:grpChg>
        <pc:grpChg chg="del">
          <ac:chgData name="Axel Maille" userId="065ad68c099279a8" providerId="LiveId" clId="{3117D267-144F-4C49-902F-98C2EFA2C9FC}" dt="2020-11-18T23:43:39.255" v="218" actId="478"/>
          <ac:grpSpMkLst>
            <pc:docMk/>
            <pc:sldMk cId="3136835875" sldId="256"/>
            <ac:grpSpMk id="34" creationId="{1BBD040B-1FD5-4E87-B143-470AB0E451A2}"/>
          </ac:grpSpMkLst>
        </pc:grpChg>
        <pc:grpChg chg="del">
          <ac:chgData name="Axel Maille" userId="065ad68c099279a8" providerId="LiveId" clId="{3117D267-144F-4C49-902F-98C2EFA2C9FC}" dt="2020-11-18T23:43:39.255" v="218" actId="478"/>
          <ac:grpSpMkLst>
            <pc:docMk/>
            <pc:sldMk cId="3136835875" sldId="256"/>
            <ac:grpSpMk id="35" creationId="{BDD2EB41-BE80-4E9D-98BD-C9AC22740B74}"/>
          </ac:grpSpMkLst>
        </pc:grpChg>
        <pc:grpChg chg="mod">
          <ac:chgData name="Axel Maille" userId="065ad68c099279a8" providerId="LiveId" clId="{3117D267-144F-4C49-902F-98C2EFA2C9FC}" dt="2020-11-19T00:10:30.420" v="1130" actId="207"/>
          <ac:grpSpMkLst>
            <pc:docMk/>
            <pc:sldMk cId="3136835875" sldId="256"/>
            <ac:grpSpMk id="69" creationId="{275930AE-72F3-40B1-8B1C-BCCBD5DC0BD7}"/>
          </ac:grpSpMkLst>
        </pc:grpChg>
        <pc:grpChg chg="mod">
          <ac:chgData name="Axel Maille" userId="065ad68c099279a8" providerId="LiveId" clId="{3117D267-144F-4C49-902F-98C2EFA2C9FC}" dt="2020-11-19T00:00:38.884" v="976" actId="14100"/>
          <ac:grpSpMkLst>
            <pc:docMk/>
            <pc:sldMk cId="3136835875" sldId="256"/>
            <ac:grpSpMk id="73" creationId="{5BA92246-ED1A-4ACD-A78C-DAEEB6B0F53C}"/>
          </ac:grpSpMkLst>
        </pc:grpChg>
        <pc:grpChg chg="mod">
          <ac:chgData name="Axel Maille" userId="065ad68c099279a8" providerId="LiveId" clId="{3117D267-144F-4C49-902F-98C2EFA2C9FC}" dt="2020-11-19T00:00:44.204" v="977" actId="14100"/>
          <ac:grpSpMkLst>
            <pc:docMk/>
            <pc:sldMk cId="3136835875" sldId="256"/>
            <ac:grpSpMk id="75" creationId="{FF9B68DB-FCB4-4B7A-8EB7-FA56335F787D}"/>
          </ac:grpSpMkLst>
        </pc:grpChg>
        <pc:grpChg chg="mod">
          <ac:chgData name="Axel Maille" userId="065ad68c099279a8" providerId="LiveId" clId="{3117D267-144F-4C49-902F-98C2EFA2C9FC}" dt="2020-11-19T00:01:42.872" v="997" actId="14100"/>
          <ac:grpSpMkLst>
            <pc:docMk/>
            <pc:sldMk cId="3136835875" sldId="256"/>
            <ac:grpSpMk id="77" creationId="{35C1D32E-C311-4F24-AD0F-BCE8CD08FA78}"/>
          </ac:grpSpMkLst>
        </pc:grpChg>
        <pc:grpChg chg="mod">
          <ac:chgData name="Axel Maille" userId="065ad68c099279a8" providerId="LiveId" clId="{3117D267-144F-4C49-902F-98C2EFA2C9FC}" dt="2020-11-19T00:01:12.296" v="992" actId="14100"/>
          <ac:grpSpMkLst>
            <pc:docMk/>
            <pc:sldMk cId="3136835875" sldId="256"/>
            <ac:grpSpMk id="79" creationId="{7318B176-AB1F-42EC-AACF-A1006E8D3FEE}"/>
          </ac:grpSpMkLst>
        </pc:grpChg>
        <pc:grpChg chg="mod">
          <ac:chgData name="Axel Maille" userId="065ad68c099279a8" providerId="LiveId" clId="{3117D267-144F-4C49-902F-98C2EFA2C9FC}" dt="2020-11-19T00:01:38.182" v="996" actId="14100"/>
          <ac:grpSpMkLst>
            <pc:docMk/>
            <pc:sldMk cId="3136835875" sldId="256"/>
            <ac:grpSpMk id="81" creationId="{3AA30CC3-C300-4A6F-BAA5-ADEDE98D1C95}"/>
          </ac:grpSpMkLst>
        </pc:grpChg>
        <pc:grpChg chg="mod">
          <ac:chgData name="Axel Maille" userId="065ad68c099279a8" providerId="LiveId" clId="{3117D267-144F-4C49-902F-98C2EFA2C9FC}" dt="2020-11-19T00:01:34.007" v="995" actId="14100"/>
          <ac:grpSpMkLst>
            <pc:docMk/>
            <pc:sldMk cId="3136835875" sldId="256"/>
            <ac:grpSpMk id="83" creationId="{47D5EFA8-4D11-4038-B589-E1C04156A31B}"/>
          </ac:grpSpMkLst>
        </pc:grpChg>
        <pc:grpChg chg="del">
          <ac:chgData name="Axel Maille" userId="065ad68c099279a8" providerId="LiveId" clId="{3117D267-144F-4C49-902F-98C2EFA2C9FC}" dt="2020-11-19T00:02:10.508" v="1005" actId="478"/>
          <ac:grpSpMkLst>
            <pc:docMk/>
            <pc:sldMk cId="3136835875" sldId="256"/>
            <ac:grpSpMk id="85" creationId="{AE98C39F-157F-4019-8D98-3727C566B426}"/>
          </ac:grpSpMkLst>
        </pc:grpChg>
        <pc:grpChg chg="del">
          <ac:chgData name="Axel Maille" userId="065ad68c099279a8" providerId="LiveId" clId="{3117D267-144F-4C49-902F-98C2EFA2C9FC}" dt="2020-11-19T00:02:14.851" v="1006" actId="478"/>
          <ac:grpSpMkLst>
            <pc:docMk/>
            <pc:sldMk cId="3136835875" sldId="256"/>
            <ac:grpSpMk id="86" creationId="{31B9C1CD-3663-448A-A2D4-CDA1F2D8F4FD}"/>
          </ac:grpSpMkLst>
        </pc:grpChg>
        <pc:grpChg chg="del mod">
          <ac:chgData name="Axel Maille" userId="065ad68c099279a8" providerId="LiveId" clId="{3117D267-144F-4C49-902F-98C2EFA2C9FC}" dt="2020-11-19T00:05:29.591" v="1091" actId="478"/>
          <ac:grpSpMkLst>
            <pc:docMk/>
            <pc:sldMk cId="3136835875" sldId="256"/>
            <ac:grpSpMk id="96" creationId="{0C8DF7B1-C73E-471D-BC10-0D807090D138}"/>
          </ac:grpSpMkLst>
        </pc:grpChg>
        <pc:grpChg chg="del">
          <ac:chgData name="Axel Maille" userId="065ad68c099279a8" providerId="LiveId" clId="{3117D267-144F-4C49-902F-98C2EFA2C9FC}" dt="2020-11-19T00:05:17.766" v="1085" actId="478"/>
          <ac:grpSpMkLst>
            <pc:docMk/>
            <pc:sldMk cId="3136835875" sldId="256"/>
            <ac:grpSpMk id="97" creationId="{611ECD4E-E522-43BC-AB01-3782FEAB10C2}"/>
          </ac:grpSpMkLst>
        </pc:grpChg>
        <pc:picChg chg="add mod modCrop">
          <ac:chgData name="Axel Maille" userId="065ad68c099279a8" providerId="LiveId" clId="{3117D267-144F-4C49-902F-98C2EFA2C9FC}" dt="2020-11-19T00:08:24.916" v="1121" actId="1037"/>
          <ac:picMkLst>
            <pc:docMk/>
            <pc:sldMk cId="3136835875" sldId="256"/>
            <ac:picMk id="4" creationId="{80667F14-784D-B44D-AFF8-2BCB4C739779}"/>
          </ac:picMkLst>
        </pc:picChg>
        <pc:picChg chg="del">
          <ac:chgData name="Axel Maille" userId="065ad68c099279a8" providerId="LiveId" clId="{3117D267-144F-4C49-902F-98C2EFA2C9FC}" dt="2020-11-18T23:41:10.699" v="0" actId="478"/>
          <ac:picMkLst>
            <pc:docMk/>
            <pc:sldMk cId="3136835875" sldId="256"/>
            <ac:picMk id="131" creationId="{E5FC2158-8958-4016-A880-86239877F129}"/>
          </ac:picMkLst>
        </pc:picChg>
        <pc:cxnChg chg="mod">
          <ac:chgData name="Axel Maille" userId="065ad68c099279a8" providerId="LiveId" clId="{3117D267-144F-4C49-902F-98C2EFA2C9FC}" dt="2020-11-19T00:12:20.869" v="1165" actId="208"/>
          <ac:cxnSpMkLst>
            <pc:docMk/>
            <pc:sldMk cId="3136835875" sldId="256"/>
            <ac:cxnSpMk id="20" creationId="{00C00DEB-C47E-47BF-8B90-65BF9FB2FE9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2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2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6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4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9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3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6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0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0D6A7-79A5-4D13-8BC6-2118F7227F0A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323E-51C5-4F33-9F0D-271AA875C1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3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1590195A-E2E6-43C3-AAC1-0A69289AD8F8}"/>
              </a:ext>
            </a:extLst>
          </p:cNvPr>
          <p:cNvSpPr/>
          <p:nvPr/>
        </p:nvSpPr>
        <p:spPr>
          <a:xfrm>
            <a:off x="4944800" y="2514601"/>
            <a:ext cx="2298065" cy="81702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01D2B4-5EE0-4EF8-AE37-6A49CCFF4062}"/>
              </a:ext>
            </a:extLst>
          </p:cNvPr>
          <p:cNvSpPr/>
          <p:nvPr/>
        </p:nvSpPr>
        <p:spPr>
          <a:xfrm>
            <a:off x="1" y="0"/>
            <a:ext cx="7562850" cy="2514600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DF31A5A-AD92-4E07-AA69-EF5618A63B95}"/>
              </a:ext>
            </a:extLst>
          </p:cNvPr>
          <p:cNvGrpSpPr/>
          <p:nvPr/>
        </p:nvGrpSpPr>
        <p:grpSpPr>
          <a:xfrm>
            <a:off x="274320" y="755015"/>
            <a:ext cx="2408555" cy="949325"/>
            <a:chOff x="0" y="0"/>
            <a:chExt cx="2409092" cy="949569"/>
          </a:xfrm>
        </p:grpSpPr>
        <p:sp>
          <p:nvSpPr>
            <p:cNvPr id="24" name="Text Box 2">
              <a:extLst>
                <a:ext uri="{FF2B5EF4-FFF2-40B4-BE49-F238E27FC236}">
                  <a16:creationId xmlns:a16="http://schemas.microsoft.com/office/drawing/2014/main" id="{16E70319-67B9-4902-9667-EC6A7216AE1F}"/>
                </a:ext>
              </a:extLst>
            </p:cNvPr>
            <p:cNvSpPr txBox="1"/>
            <p:nvPr/>
          </p:nvSpPr>
          <p:spPr>
            <a:xfrm>
              <a:off x="0" y="0"/>
              <a:ext cx="2198077" cy="40444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 err="1">
                  <a:solidFill>
                    <a:srgbClr val="3BB170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Véronique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3">
              <a:extLst>
                <a:ext uri="{FF2B5EF4-FFF2-40B4-BE49-F238E27FC236}">
                  <a16:creationId xmlns:a16="http://schemas.microsoft.com/office/drawing/2014/main" id="{BA6A10D3-EC0B-4554-B46E-B81A94EE435D}"/>
                </a:ext>
              </a:extLst>
            </p:cNvPr>
            <p:cNvSpPr txBox="1"/>
            <p:nvPr/>
          </p:nvSpPr>
          <p:spPr>
            <a:xfrm>
              <a:off x="0" y="211015"/>
              <a:ext cx="2409092" cy="58029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800" dirty="0">
                  <a:solidFill>
                    <a:srgbClr val="FFFFFF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ADRIANISO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D23154D9-8C0D-4586-A15E-FCB9509838AB}"/>
                </a:ext>
              </a:extLst>
            </p:cNvPr>
            <p:cNvSpPr txBox="1"/>
            <p:nvPr/>
          </p:nvSpPr>
          <p:spPr>
            <a:xfrm>
              <a:off x="0" y="677007"/>
              <a:ext cx="2409092" cy="27256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solidFill>
                    <a:srgbClr val="FFFFFF"/>
                  </a:solidFill>
                  <a:effectLst/>
                  <a:latin typeface="Montserrat SemiBold" panose="000007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SECRETAIRE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 Box 7">
            <a:extLst>
              <a:ext uri="{FF2B5EF4-FFF2-40B4-BE49-F238E27FC236}">
                <a16:creationId xmlns:a16="http://schemas.microsoft.com/office/drawing/2014/main" id="{421CF6B1-9F52-47A9-8289-D8EBD1C249A6}"/>
              </a:ext>
            </a:extLst>
          </p:cNvPr>
          <p:cNvSpPr txBox="1"/>
          <p:nvPr/>
        </p:nvSpPr>
        <p:spPr>
          <a:xfrm>
            <a:off x="4951095" y="887095"/>
            <a:ext cx="1485900" cy="298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solidFill>
                  <a:srgbClr val="3BB170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lang="en-US" sz="1100" dirty="0">
              <a:solidFill>
                <a:srgbClr val="3BB1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F6E83A58-DCC9-4A69-B90F-1B849C61752C}"/>
              </a:ext>
            </a:extLst>
          </p:cNvPr>
          <p:cNvSpPr txBox="1"/>
          <p:nvPr/>
        </p:nvSpPr>
        <p:spPr>
          <a:xfrm>
            <a:off x="5031740" y="1115695"/>
            <a:ext cx="2083435" cy="5359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err="1">
                <a:solidFill>
                  <a:srgbClr val="3BB170"/>
                </a:solidFill>
                <a:effectLst/>
                <a:latin typeface="Montserrat Medium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Addresse</a:t>
            </a:r>
            <a:endParaRPr lang="en-US" sz="1100" dirty="0">
              <a:solidFill>
                <a:srgbClr val="3BB1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FFFFFF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12 rue de la </a:t>
            </a:r>
            <a:r>
              <a:rPr lang="en-US" sz="800" dirty="0" err="1">
                <a:solidFill>
                  <a:srgbClr val="FFFFFF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Réussite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FFFFFF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75012 Paris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9EEE5225-1C24-4B65-B069-DBA5766063BE}"/>
              </a:ext>
            </a:extLst>
          </p:cNvPr>
          <p:cNvSpPr txBox="1"/>
          <p:nvPr/>
        </p:nvSpPr>
        <p:spPr>
          <a:xfrm>
            <a:off x="5031740" y="1898650"/>
            <a:ext cx="2083435" cy="4038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3BB170"/>
                </a:solidFill>
                <a:effectLst/>
                <a:latin typeface="Montserrat Medium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  <a:endParaRPr lang="en-US" sz="1100" dirty="0">
              <a:solidFill>
                <a:srgbClr val="3BB1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err="1">
                <a:solidFill>
                  <a:srgbClr val="FFFFFF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mail@mail.com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42C56C5C-F55F-4CC4-88C3-7DD7109038C7}"/>
              </a:ext>
            </a:extLst>
          </p:cNvPr>
          <p:cNvSpPr txBox="1"/>
          <p:nvPr/>
        </p:nvSpPr>
        <p:spPr>
          <a:xfrm>
            <a:off x="5031740" y="1572895"/>
            <a:ext cx="2083435" cy="4038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err="1">
                <a:solidFill>
                  <a:srgbClr val="3BB170"/>
                </a:solidFill>
                <a:effectLst/>
                <a:latin typeface="Montserrat Medium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Téléphone</a:t>
            </a:r>
            <a:endParaRPr lang="en-US" sz="1100" dirty="0">
              <a:solidFill>
                <a:srgbClr val="3BB1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FFFFFF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800" dirty="0">
                <a:solidFill>
                  <a:srgbClr val="FFFFFF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33 7010203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0C00DEB-C47E-47BF-8B90-65BF9FB2FE9D}"/>
              </a:ext>
            </a:extLst>
          </p:cNvPr>
          <p:cNvCxnSpPr/>
          <p:nvPr/>
        </p:nvCxnSpPr>
        <p:spPr>
          <a:xfrm>
            <a:off x="5056505" y="1221105"/>
            <a:ext cx="0" cy="993140"/>
          </a:xfrm>
          <a:prstGeom prst="line">
            <a:avLst/>
          </a:prstGeom>
          <a:ln>
            <a:solidFill>
              <a:srgbClr val="3BB1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6E69672-F343-4434-A6CA-77EC7DF53B8F}"/>
              </a:ext>
            </a:extLst>
          </p:cNvPr>
          <p:cNvSpPr/>
          <p:nvPr/>
        </p:nvSpPr>
        <p:spPr>
          <a:xfrm>
            <a:off x="2708910" y="175895"/>
            <a:ext cx="2153920" cy="2153920"/>
          </a:xfrm>
          <a:prstGeom prst="rect">
            <a:avLst/>
          </a:prstGeom>
          <a:solidFill>
            <a:srgbClr val="3BB17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9713317-70A7-4077-95B7-5285EA98C149}"/>
              </a:ext>
            </a:extLst>
          </p:cNvPr>
          <p:cNvSpPr/>
          <p:nvPr/>
        </p:nvSpPr>
        <p:spPr>
          <a:xfrm>
            <a:off x="3046730" y="521970"/>
            <a:ext cx="1450340" cy="14503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3B89A46-66FC-4834-A38C-9E87070B7800}"/>
              </a:ext>
            </a:extLst>
          </p:cNvPr>
          <p:cNvSpPr/>
          <p:nvPr/>
        </p:nvSpPr>
        <p:spPr>
          <a:xfrm>
            <a:off x="2998470" y="473075"/>
            <a:ext cx="1538605" cy="1538605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23816-3DA7-48E6-AB3D-AF7944E5455D}"/>
              </a:ext>
            </a:extLst>
          </p:cNvPr>
          <p:cNvGrpSpPr/>
          <p:nvPr/>
        </p:nvGrpSpPr>
        <p:grpSpPr>
          <a:xfrm>
            <a:off x="363221" y="2726617"/>
            <a:ext cx="4405628" cy="254635"/>
            <a:chOff x="0" y="9200"/>
            <a:chExt cx="4405746" cy="254924"/>
          </a:xfrm>
        </p:grpSpPr>
        <p:sp>
          <p:nvSpPr>
            <p:cNvPr id="66" name="Text Box 17">
              <a:extLst>
                <a:ext uri="{FF2B5EF4-FFF2-40B4-BE49-F238E27FC236}">
                  <a16:creationId xmlns:a16="http://schemas.microsoft.com/office/drawing/2014/main" id="{59258977-F1DD-421E-9BE7-8DBC739D4A2D}"/>
                </a:ext>
              </a:extLst>
            </p:cNvPr>
            <p:cNvSpPr txBox="1"/>
            <p:nvPr/>
          </p:nvSpPr>
          <p:spPr>
            <a:xfrm>
              <a:off x="60959" y="9200"/>
              <a:ext cx="2574360" cy="2549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EXPERIENCE PROFESSIONNELLE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FFDF140-6575-456D-818E-2E206ED9EA75}"/>
                </a:ext>
              </a:extLst>
            </p:cNvPr>
            <p:cNvSpPr/>
            <p:nvPr/>
          </p:nvSpPr>
          <p:spPr>
            <a:xfrm>
              <a:off x="0" y="83127"/>
              <a:ext cx="116379" cy="155171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6185C94-7354-4B60-A3EA-2EAE5F6CE8FE}"/>
                </a:ext>
              </a:extLst>
            </p:cNvPr>
            <p:cNvCxnSpPr/>
            <p:nvPr/>
          </p:nvCxnSpPr>
          <p:spPr>
            <a:xfrm>
              <a:off x="160713" y="238298"/>
              <a:ext cx="4245033" cy="0"/>
            </a:xfrm>
            <a:prstGeom prst="line">
              <a:avLst/>
            </a:prstGeom>
            <a:ln>
              <a:solidFill>
                <a:srgbClr val="5555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612C95C-5D92-4B91-8003-DACE47CA6050}"/>
              </a:ext>
            </a:extLst>
          </p:cNvPr>
          <p:cNvGrpSpPr/>
          <p:nvPr/>
        </p:nvGrpSpPr>
        <p:grpSpPr>
          <a:xfrm>
            <a:off x="356236" y="3086362"/>
            <a:ext cx="4506594" cy="1084578"/>
            <a:chOff x="0" y="0"/>
            <a:chExt cx="4506976" cy="1085088"/>
          </a:xfrm>
        </p:grpSpPr>
        <p:sp>
          <p:nvSpPr>
            <p:cNvPr id="62" name="Text Box 6">
              <a:extLst>
                <a:ext uri="{FF2B5EF4-FFF2-40B4-BE49-F238E27FC236}">
                  <a16:creationId xmlns:a16="http://schemas.microsoft.com/office/drawing/2014/main" id="{F2CC250C-678D-4BAA-B0C0-A1C17090283F}"/>
                </a:ext>
              </a:extLst>
            </p:cNvPr>
            <p:cNvSpPr txBox="1"/>
            <p:nvPr/>
          </p:nvSpPr>
          <p:spPr>
            <a:xfrm>
              <a:off x="0" y="0"/>
              <a:ext cx="135763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3BB170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FEV 2018 – AUJ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 Box 8">
              <a:extLst>
                <a:ext uri="{FF2B5EF4-FFF2-40B4-BE49-F238E27FC236}">
                  <a16:creationId xmlns:a16="http://schemas.microsoft.com/office/drawing/2014/main" id="{CF21091B-3331-44DE-9719-9EBA0706CE72}"/>
                </a:ext>
              </a:extLst>
            </p:cNvPr>
            <p:cNvSpPr txBox="1"/>
            <p:nvPr/>
          </p:nvSpPr>
          <p:spPr>
            <a:xfrm>
              <a:off x="1359408" y="0"/>
              <a:ext cx="224917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3BB170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YAHOA.COM – PARIS (START UP)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 Box 21">
              <a:extLst>
                <a:ext uri="{FF2B5EF4-FFF2-40B4-BE49-F238E27FC236}">
                  <a16:creationId xmlns:a16="http://schemas.microsoft.com/office/drawing/2014/main" id="{EC55C559-A311-49FC-A852-24F24936F267}"/>
                </a:ext>
              </a:extLst>
            </p:cNvPr>
            <p:cNvSpPr txBox="1"/>
            <p:nvPr/>
          </p:nvSpPr>
          <p:spPr>
            <a:xfrm>
              <a:off x="0" y="170688"/>
              <a:ext cx="1357630" cy="49377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555555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SECRETAIRE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 Box 22">
              <a:extLst>
                <a:ext uri="{FF2B5EF4-FFF2-40B4-BE49-F238E27FC236}">
                  <a16:creationId xmlns:a16="http://schemas.microsoft.com/office/drawing/2014/main" id="{EF311C41-1191-4B56-AF87-B8EFF24B994F}"/>
                </a:ext>
              </a:extLst>
            </p:cNvPr>
            <p:cNvSpPr txBox="1"/>
            <p:nvPr/>
          </p:nvSpPr>
          <p:spPr>
            <a:xfrm>
              <a:off x="1359408" y="158496"/>
              <a:ext cx="3147568" cy="92659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J'ai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rejoint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l'équipe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d'une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start-up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sa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création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Secrétaire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général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je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formais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deux stagiaires aux bases du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secrétariat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j'organisais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les rencontres avec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potentiels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investisseurs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je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planifiais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les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rendez-vous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pour le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recrutement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nouveaux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employés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parallèle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ces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missions,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j'étais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également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charge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d'instaurer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un planning dans les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tâches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chacun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D5D4F28-0F14-4B12-B72C-7EF7552EF735}"/>
              </a:ext>
            </a:extLst>
          </p:cNvPr>
          <p:cNvGrpSpPr/>
          <p:nvPr/>
        </p:nvGrpSpPr>
        <p:grpSpPr>
          <a:xfrm>
            <a:off x="356236" y="4408625"/>
            <a:ext cx="4506594" cy="1084578"/>
            <a:chOff x="0" y="0"/>
            <a:chExt cx="4506976" cy="1085088"/>
          </a:xfrm>
        </p:grpSpPr>
        <p:sp>
          <p:nvSpPr>
            <p:cNvPr id="58" name="Text Box 25">
              <a:extLst>
                <a:ext uri="{FF2B5EF4-FFF2-40B4-BE49-F238E27FC236}">
                  <a16:creationId xmlns:a16="http://schemas.microsoft.com/office/drawing/2014/main" id="{0A9B6A8B-F258-45BD-A201-2E96638C6087}"/>
                </a:ext>
              </a:extLst>
            </p:cNvPr>
            <p:cNvSpPr txBox="1"/>
            <p:nvPr/>
          </p:nvSpPr>
          <p:spPr>
            <a:xfrm>
              <a:off x="0" y="0"/>
              <a:ext cx="135763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3BB170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SEPT 2017 – FEV 2018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 Box 26">
              <a:extLst>
                <a:ext uri="{FF2B5EF4-FFF2-40B4-BE49-F238E27FC236}">
                  <a16:creationId xmlns:a16="http://schemas.microsoft.com/office/drawing/2014/main" id="{B8D0FC94-CA7F-4954-8318-92DE3EDCE1BA}"/>
                </a:ext>
              </a:extLst>
            </p:cNvPr>
            <p:cNvSpPr txBox="1"/>
            <p:nvPr/>
          </p:nvSpPr>
          <p:spPr>
            <a:xfrm>
              <a:off x="1359408" y="0"/>
              <a:ext cx="224917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3BB170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BUREAU D’EDITION ATTA - PARIS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27">
              <a:extLst>
                <a:ext uri="{FF2B5EF4-FFF2-40B4-BE49-F238E27FC236}">
                  <a16:creationId xmlns:a16="http://schemas.microsoft.com/office/drawing/2014/main" id="{CD712EFF-BD63-43B0-9CEC-07F92AD713A5}"/>
                </a:ext>
              </a:extLst>
            </p:cNvPr>
            <p:cNvSpPr txBox="1"/>
            <p:nvPr/>
          </p:nvSpPr>
          <p:spPr>
            <a:xfrm>
              <a:off x="0" y="170688"/>
              <a:ext cx="1357630" cy="49377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555555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ASSSITANTE DE DIRECTION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28">
              <a:extLst>
                <a:ext uri="{FF2B5EF4-FFF2-40B4-BE49-F238E27FC236}">
                  <a16:creationId xmlns:a16="http://schemas.microsoft.com/office/drawing/2014/main" id="{E4D215B6-F9EB-4E18-85D3-EE388713FFAE}"/>
                </a:ext>
              </a:extLst>
            </p:cNvPr>
            <p:cNvSpPr txBox="1"/>
            <p:nvPr/>
          </p:nvSpPr>
          <p:spPr>
            <a:xfrm>
              <a:off x="1359408" y="158496"/>
              <a:ext cx="3147568" cy="92659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Assigné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aux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tâches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prise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notes, de coordination des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équipes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d'édition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j'ai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été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formé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la mise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place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réunions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et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bilans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J'étais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également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chargé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planifier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des rencontres,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veiller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au respect du cahier des charges.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J'ai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enfin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dû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organiser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une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conférence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journalistes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et inviter les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partenaires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commerciaux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l'entreprise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57AB2DA-1417-47C6-9632-64113F8BD42D}"/>
              </a:ext>
            </a:extLst>
          </p:cNvPr>
          <p:cNvGrpSpPr/>
          <p:nvPr/>
        </p:nvGrpSpPr>
        <p:grpSpPr>
          <a:xfrm>
            <a:off x="319985" y="5739897"/>
            <a:ext cx="4506594" cy="1084578"/>
            <a:chOff x="0" y="0"/>
            <a:chExt cx="4506976" cy="1085088"/>
          </a:xfrm>
        </p:grpSpPr>
        <p:sp>
          <p:nvSpPr>
            <p:cNvPr id="54" name="Text Box 30">
              <a:extLst>
                <a:ext uri="{FF2B5EF4-FFF2-40B4-BE49-F238E27FC236}">
                  <a16:creationId xmlns:a16="http://schemas.microsoft.com/office/drawing/2014/main" id="{6FB5A847-9CF7-4615-92DA-7F1D4888DF21}"/>
                </a:ext>
              </a:extLst>
            </p:cNvPr>
            <p:cNvSpPr txBox="1"/>
            <p:nvPr/>
          </p:nvSpPr>
          <p:spPr>
            <a:xfrm>
              <a:off x="0" y="0"/>
              <a:ext cx="135763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3BB170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SEPT 2015 – SEPT 2017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 Box 31">
              <a:extLst>
                <a:ext uri="{FF2B5EF4-FFF2-40B4-BE49-F238E27FC236}">
                  <a16:creationId xmlns:a16="http://schemas.microsoft.com/office/drawing/2014/main" id="{53CAEBD2-7E14-4C83-AFBD-E8BB14A3F01D}"/>
                </a:ext>
              </a:extLst>
            </p:cNvPr>
            <p:cNvSpPr txBox="1"/>
            <p:nvPr/>
          </p:nvSpPr>
          <p:spPr>
            <a:xfrm>
              <a:off x="1359408" y="0"/>
              <a:ext cx="224917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3BB170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QUICK - </a:t>
              </a:r>
              <a:r>
                <a:rPr lang="en-US" sz="800" dirty="0">
                  <a:solidFill>
                    <a:srgbClr val="3BB170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NANCY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 Box 32">
              <a:extLst>
                <a:ext uri="{FF2B5EF4-FFF2-40B4-BE49-F238E27FC236}">
                  <a16:creationId xmlns:a16="http://schemas.microsoft.com/office/drawing/2014/main" id="{351C3499-5029-458D-8CD8-46D9D24AF7F0}"/>
                </a:ext>
              </a:extLst>
            </p:cNvPr>
            <p:cNvSpPr txBox="1"/>
            <p:nvPr/>
          </p:nvSpPr>
          <p:spPr>
            <a:xfrm>
              <a:off x="0" y="170688"/>
              <a:ext cx="1357630" cy="49377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555555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EQUIPIERE POLYVALENT</a:t>
              </a:r>
            </a:p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555555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(FAST FOOD)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 Box 33">
              <a:extLst>
                <a:ext uri="{FF2B5EF4-FFF2-40B4-BE49-F238E27FC236}">
                  <a16:creationId xmlns:a16="http://schemas.microsoft.com/office/drawing/2014/main" id="{31938EF7-BE45-48C5-886E-146090F2BA8A}"/>
                </a:ext>
              </a:extLst>
            </p:cNvPr>
            <p:cNvSpPr txBox="1"/>
            <p:nvPr/>
          </p:nvSpPr>
          <p:spPr>
            <a:xfrm>
              <a:off x="1359408" y="158496"/>
              <a:ext cx="3147568" cy="92659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Le temps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terminer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mes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études,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j'ai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pris un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emploi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afin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ne pas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rester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inactif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J'ai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été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assigné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diverses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missions,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parmi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lesquels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l'accueil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clients, la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préparation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repas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la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prise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commandes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téléphoniques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Lors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derniers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mois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équipier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senior,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j'accueillais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les nouveaux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employés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et les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formaient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plus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d'assister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mon patron dans les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tâches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administratives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.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3A9700C-4210-484D-B064-9FED4E0D6943}"/>
              </a:ext>
            </a:extLst>
          </p:cNvPr>
          <p:cNvGrpSpPr/>
          <p:nvPr/>
        </p:nvGrpSpPr>
        <p:grpSpPr>
          <a:xfrm>
            <a:off x="369385" y="7305230"/>
            <a:ext cx="4405628" cy="254635"/>
            <a:chOff x="0" y="13800"/>
            <a:chExt cx="4405746" cy="254924"/>
          </a:xfrm>
        </p:grpSpPr>
        <p:sp>
          <p:nvSpPr>
            <p:cNvPr id="51" name="Text Box 35">
              <a:extLst>
                <a:ext uri="{FF2B5EF4-FFF2-40B4-BE49-F238E27FC236}">
                  <a16:creationId xmlns:a16="http://schemas.microsoft.com/office/drawing/2014/main" id="{060C5EA1-BE3A-4727-BF8F-A5D7D7B76530}"/>
                </a:ext>
              </a:extLst>
            </p:cNvPr>
            <p:cNvSpPr txBox="1"/>
            <p:nvPr/>
          </p:nvSpPr>
          <p:spPr>
            <a:xfrm>
              <a:off x="60960" y="13800"/>
              <a:ext cx="1695797" cy="2549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FORMATION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7D7C4AC-1ACA-4AF5-89D6-5C573E905CA8}"/>
                </a:ext>
              </a:extLst>
            </p:cNvPr>
            <p:cNvSpPr/>
            <p:nvPr/>
          </p:nvSpPr>
          <p:spPr>
            <a:xfrm>
              <a:off x="0" y="83127"/>
              <a:ext cx="116379" cy="155171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279F4B3-04EE-449C-9397-68D1DB7F268B}"/>
                </a:ext>
              </a:extLst>
            </p:cNvPr>
            <p:cNvCxnSpPr/>
            <p:nvPr/>
          </p:nvCxnSpPr>
          <p:spPr>
            <a:xfrm>
              <a:off x="160713" y="238298"/>
              <a:ext cx="4245033" cy="0"/>
            </a:xfrm>
            <a:prstGeom prst="line">
              <a:avLst/>
            </a:prstGeom>
            <a:ln>
              <a:solidFill>
                <a:srgbClr val="5555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8C1CB97-EB75-43B2-A0CA-8EA11AB20559}"/>
              </a:ext>
            </a:extLst>
          </p:cNvPr>
          <p:cNvGrpSpPr/>
          <p:nvPr/>
        </p:nvGrpSpPr>
        <p:grpSpPr>
          <a:xfrm>
            <a:off x="362400" y="7660380"/>
            <a:ext cx="4506594" cy="760670"/>
            <a:chOff x="0" y="0"/>
            <a:chExt cx="4506976" cy="761028"/>
          </a:xfrm>
        </p:grpSpPr>
        <p:sp>
          <p:nvSpPr>
            <p:cNvPr id="47" name="Text Box 39">
              <a:extLst>
                <a:ext uri="{FF2B5EF4-FFF2-40B4-BE49-F238E27FC236}">
                  <a16:creationId xmlns:a16="http://schemas.microsoft.com/office/drawing/2014/main" id="{BD2A565F-DB90-4F64-B1FC-E222CBE735E2}"/>
                </a:ext>
              </a:extLst>
            </p:cNvPr>
            <p:cNvSpPr txBox="1"/>
            <p:nvPr/>
          </p:nvSpPr>
          <p:spPr>
            <a:xfrm>
              <a:off x="0" y="0"/>
              <a:ext cx="135763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3BB170"/>
                  </a:solidFill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SEPT 2014 – JUIL 2017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 Box 40">
              <a:extLst>
                <a:ext uri="{FF2B5EF4-FFF2-40B4-BE49-F238E27FC236}">
                  <a16:creationId xmlns:a16="http://schemas.microsoft.com/office/drawing/2014/main" id="{71719FF2-2DF9-4FE6-B32D-9E0EABB87EFF}"/>
                </a:ext>
              </a:extLst>
            </p:cNvPr>
            <p:cNvSpPr txBox="1"/>
            <p:nvPr/>
          </p:nvSpPr>
          <p:spPr>
            <a:xfrm>
              <a:off x="1359408" y="0"/>
              <a:ext cx="224917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lnSpc>
                  <a:spcPct val="107000"/>
                </a:lnSpc>
                <a:defRPr sz="800">
                  <a:solidFill>
                    <a:srgbClr val="C8A846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defRPr>
              </a:lvl1pPr>
            </a:lstStyle>
            <a:p>
              <a:r>
                <a:rPr lang="en-US" dirty="0">
                  <a:solidFill>
                    <a:srgbClr val="3BB170"/>
                  </a:solidFill>
                </a:rPr>
                <a:t>LICENCE DE DROIT</a:t>
              </a:r>
            </a:p>
            <a:p>
              <a:endParaRPr lang="en-US" dirty="0"/>
            </a:p>
          </p:txBody>
        </p:sp>
        <p:sp>
          <p:nvSpPr>
            <p:cNvPr id="49" name="Text Box 41">
              <a:extLst>
                <a:ext uri="{FF2B5EF4-FFF2-40B4-BE49-F238E27FC236}">
                  <a16:creationId xmlns:a16="http://schemas.microsoft.com/office/drawing/2014/main" id="{23D80305-5F5F-4C25-B535-D20EB65D03F8}"/>
                </a:ext>
              </a:extLst>
            </p:cNvPr>
            <p:cNvSpPr txBox="1"/>
            <p:nvPr/>
          </p:nvSpPr>
          <p:spPr>
            <a:xfrm>
              <a:off x="0" y="170688"/>
              <a:ext cx="1357630" cy="49377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</a:pPr>
              <a:r>
                <a:rPr lang="en-US" sz="800" dirty="0">
                  <a:solidFill>
                    <a:srgbClr val="555555"/>
                  </a:solidFill>
                  <a:latin typeface="Montserrat Medium" panose="00000600000000000000" pitchFamily="50" charset="0"/>
                  <a:cs typeface="Times New Roman" panose="02020603050405020304" pitchFamily="18" charset="0"/>
                </a:rPr>
                <a:t>UNIVERSITE DE PARIS</a:t>
              </a:r>
            </a:p>
          </p:txBody>
        </p:sp>
        <p:sp>
          <p:nvSpPr>
            <p:cNvPr id="50" name="Text Box 42">
              <a:extLst>
                <a:ext uri="{FF2B5EF4-FFF2-40B4-BE49-F238E27FC236}">
                  <a16:creationId xmlns:a16="http://schemas.microsoft.com/office/drawing/2014/main" id="{5D1F9380-CE15-4BF4-9D57-FD18275A2ACA}"/>
                </a:ext>
              </a:extLst>
            </p:cNvPr>
            <p:cNvSpPr txBox="1"/>
            <p:nvPr/>
          </p:nvSpPr>
          <p:spPr>
            <a:xfrm>
              <a:off x="1359408" y="158496"/>
              <a:ext cx="3147568" cy="60253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Suite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l’obtention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de mon BTS Assistant de direction,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j’ai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souhaité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poursuivre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ma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scolarité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obtenant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une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licence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droit et administration.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Diplôme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obtenu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avec mention.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1EAF672-2152-411E-B346-D59C0BFFE285}"/>
              </a:ext>
            </a:extLst>
          </p:cNvPr>
          <p:cNvGrpSpPr/>
          <p:nvPr/>
        </p:nvGrpSpPr>
        <p:grpSpPr>
          <a:xfrm>
            <a:off x="356685" y="8835765"/>
            <a:ext cx="4506594" cy="1084578"/>
            <a:chOff x="0" y="0"/>
            <a:chExt cx="4506976" cy="1085088"/>
          </a:xfrm>
        </p:grpSpPr>
        <p:sp>
          <p:nvSpPr>
            <p:cNvPr id="43" name="Text Box 48">
              <a:extLst>
                <a:ext uri="{FF2B5EF4-FFF2-40B4-BE49-F238E27FC236}">
                  <a16:creationId xmlns:a16="http://schemas.microsoft.com/office/drawing/2014/main" id="{F5332B1A-787E-46CE-BD27-8464A31F3392}"/>
                </a:ext>
              </a:extLst>
            </p:cNvPr>
            <p:cNvSpPr txBox="1"/>
            <p:nvPr/>
          </p:nvSpPr>
          <p:spPr>
            <a:xfrm>
              <a:off x="0" y="0"/>
              <a:ext cx="135763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3BB170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NOV 2012 – APR 2016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 Box 49">
              <a:extLst>
                <a:ext uri="{FF2B5EF4-FFF2-40B4-BE49-F238E27FC236}">
                  <a16:creationId xmlns:a16="http://schemas.microsoft.com/office/drawing/2014/main" id="{E471EEB9-BD2A-4B65-8897-6A896E5858BE}"/>
                </a:ext>
              </a:extLst>
            </p:cNvPr>
            <p:cNvSpPr txBox="1"/>
            <p:nvPr/>
          </p:nvSpPr>
          <p:spPr>
            <a:xfrm>
              <a:off x="1359408" y="0"/>
              <a:ext cx="2249170" cy="2495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3BB170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BTS AD - ASSITANT DE DIRECTION</a:t>
              </a:r>
              <a:endParaRPr lang="en-US" sz="1100" dirty="0">
                <a:solidFill>
                  <a:srgbClr val="3BB17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 Box 50">
              <a:extLst>
                <a:ext uri="{FF2B5EF4-FFF2-40B4-BE49-F238E27FC236}">
                  <a16:creationId xmlns:a16="http://schemas.microsoft.com/office/drawing/2014/main" id="{91CB755D-88CD-4D6F-9225-F56A6B3BBA5A}"/>
                </a:ext>
              </a:extLst>
            </p:cNvPr>
            <p:cNvSpPr txBox="1"/>
            <p:nvPr/>
          </p:nvSpPr>
          <p:spPr>
            <a:xfrm>
              <a:off x="0" y="170688"/>
              <a:ext cx="1357630" cy="49377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555555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ECOLE </a:t>
              </a:r>
              <a:r>
                <a:rPr lang="en-US" sz="800" dirty="0" err="1">
                  <a:solidFill>
                    <a:srgbClr val="555555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d’ANNECY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 Box 51">
              <a:extLst>
                <a:ext uri="{FF2B5EF4-FFF2-40B4-BE49-F238E27FC236}">
                  <a16:creationId xmlns:a16="http://schemas.microsoft.com/office/drawing/2014/main" id="{B4CFCEE0-92CC-48CF-A3B5-91011B107B04}"/>
                </a:ext>
              </a:extLst>
            </p:cNvPr>
            <p:cNvSpPr txBox="1"/>
            <p:nvPr/>
          </p:nvSpPr>
          <p:spPr>
            <a:xfrm>
              <a:off x="1359408" y="158496"/>
              <a:ext cx="3147568" cy="92659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800" b="0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Formation </a:t>
              </a:r>
              <a:r>
                <a:rPr lang="en-US" sz="800" b="0" dirty="0" err="1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polyvalente</a:t>
              </a:r>
              <a:r>
                <a:rPr lang="en-US" sz="800" b="0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et </a:t>
              </a:r>
              <a:r>
                <a:rPr lang="en-US" sz="800" b="0" dirty="0" err="1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générale</a:t>
              </a:r>
              <a:r>
                <a:rPr lang="en-US" sz="800" b="0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b="0" dirty="0" err="1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permettant</a:t>
              </a:r>
              <a:r>
                <a:rPr lang="en-US" sz="800" b="0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aux </a:t>
              </a:r>
              <a:r>
                <a:rPr lang="en-US" sz="800" b="0" dirty="0" err="1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déplomés</a:t>
              </a:r>
              <a:r>
                <a:rPr lang="en-US" sz="800" b="0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b="0" dirty="0" err="1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d’intervenir</a:t>
              </a:r>
              <a:r>
                <a:rPr lang="en-US" sz="800" b="0" dirty="0">
                  <a:solidFill>
                    <a:srgbClr val="555555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Open Sans" panose="020B0606030504020204" pitchFamily="34" charset="0"/>
                </a:rPr>
                <a:t> dans les </a:t>
              </a:r>
              <a:r>
                <a:rPr lang="en-US" sz="800" dirty="0" err="1">
                  <a:solidFill>
                    <a:srgbClr val="555555"/>
                  </a:solidFill>
                  <a:latin typeface="Montserrat" panose="00000500000000000000" pitchFamily="50" charset="0"/>
                </a:rPr>
                <a:t>domaines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</a:rPr>
                <a:t> </a:t>
              </a:r>
              <a:r>
                <a:rPr lang="fr-FR" sz="800" dirty="0">
                  <a:solidFill>
                    <a:srgbClr val="555555"/>
                  </a:solidFill>
                  <a:latin typeface="Montserrat" panose="00000500000000000000" pitchFamily="50" charset="0"/>
                </a:rPr>
                <a:t>de la communication, de l'organisation et de la gestion administrative.</a:t>
              </a:r>
              <a:r>
                <a:rPr lang="en-US" sz="800" dirty="0">
                  <a:solidFill>
                    <a:srgbClr val="555555"/>
                  </a:solidFill>
                  <a:latin typeface="Montserrat" panose="00000500000000000000" pitchFamily="50" charset="0"/>
                </a:rPr>
                <a:t>  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75930AE-72F3-40B1-8B1C-BCCBD5DC0BD7}"/>
              </a:ext>
            </a:extLst>
          </p:cNvPr>
          <p:cNvGrpSpPr/>
          <p:nvPr/>
        </p:nvGrpSpPr>
        <p:grpSpPr>
          <a:xfrm>
            <a:off x="5027295" y="2738549"/>
            <a:ext cx="2116455" cy="254635"/>
            <a:chOff x="0" y="18380"/>
            <a:chExt cx="2116975" cy="254635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888E3B56-9EB2-4319-B218-B64ADFF2F43F}"/>
                </a:ext>
              </a:extLst>
            </p:cNvPr>
            <p:cNvSpPr/>
            <p:nvPr/>
          </p:nvSpPr>
          <p:spPr>
            <a:xfrm>
              <a:off x="16626" y="27709"/>
              <a:ext cx="2100349" cy="210589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9" name="Text Box 59">
              <a:extLst>
                <a:ext uri="{FF2B5EF4-FFF2-40B4-BE49-F238E27FC236}">
                  <a16:creationId xmlns:a16="http://schemas.microsoft.com/office/drawing/2014/main" id="{772A5662-9EE3-4719-95A4-39D2E27D668F}"/>
                </a:ext>
              </a:extLst>
            </p:cNvPr>
            <p:cNvSpPr txBox="1"/>
            <p:nvPr/>
          </p:nvSpPr>
          <p:spPr>
            <a:xfrm>
              <a:off x="0" y="18380"/>
              <a:ext cx="1945178" cy="2546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b="1" dirty="0">
                  <a:solidFill>
                    <a:srgbClr val="FFFFFF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Text Box 62">
            <a:extLst>
              <a:ext uri="{FF2B5EF4-FFF2-40B4-BE49-F238E27FC236}">
                <a16:creationId xmlns:a16="http://schemas.microsoft.com/office/drawing/2014/main" id="{6AEDA572-5627-4547-9989-E77128046DF0}"/>
              </a:ext>
            </a:extLst>
          </p:cNvPr>
          <p:cNvSpPr txBox="1"/>
          <p:nvPr/>
        </p:nvSpPr>
        <p:spPr>
          <a:xfrm>
            <a:off x="4951095" y="2985599"/>
            <a:ext cx="2216150" cy="16846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Après un stage dans un bureau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d'édition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et un poste de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secrétaire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dans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une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start-up, qui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furent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très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enrichissant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sur les plans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humains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et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professionnels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,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j'aspire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désormais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à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de nouveaux horizons et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à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un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contrat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à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temps plein dans le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domaine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 du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secrétariat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Open Sans" panose="020B0606030504020204" pitchFamily="34" charset="0"/>
              </a:rPr>
              <a:t>. 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57BBB2A-F5CF-421A-918B-817D8DDE3848}"/>
              </a:ext>
            </a:extLst>
          </p:cNvPr>
          <p:cNvGrpSpPr/>
          <p:nvPr/>
        </p:nvGrpSpPr>
        <p:grpSpPr>
          <a:xfrm>
            <a:off x="5027295" y="4813729"/>
            <a:ext cx="2116455" cy="254635"/>
            <a:chOff x="0" y="18380"/>
            <a:chExt cx="2116975" cy="254635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8D216D9-0D21-424C-AF69-F871D943AC53}"/>
                </a:ext>
              </a:extLst>
            </p:cNvPr>
            <p:cNvSpPr/>
            <p:nvPr/>
          </p:nvSpPr>
          <p:spPr>
            <a:xfrm>
              <a:off x="16626" y="27709"/>
              <a:ext cx="2100349" cy="210589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7" name="Text Box 65">
              <a:extLst>
                <a:ext uri="{FF2B5EF4-FFF2-40B4-BE49-F238E27FC236}">
                  <a16:creationId xmlns:a16="http://schemas.microsoft.com/office/drawing/2014/main" id="{A0FFAFDF-1D81-4EDD-A341-6E495C5A75C1}"/>
                </a:ext>
              </a:extLst>
            </p:cNvPr>
            <p:cNvSpPr txBox="1"/>
            <p:nvPr/>
          </p:nvSpPr>
          <p:spPr>
            <a:xfrm>
              <a:off x="0" y="18380"/>
              <a:ext cx="1945178" cy="2546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b="1" dirty="0">
                  <a:solidFill>
                    <a:srgbClr val="FFFFFF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COMPETENCES CLES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2" name="Text Box 66">
            <a:extLst>
              <a:ext uri="{FF2B5EF4-FFF2-40B4-BE49-F238E27FC236}">
                <a16:creationId xmlns:a16="http://schemas.microsoft.com/office/drawing/2014/main" id="{BE114784-35C3-40F6-85B8-0356A6031431}"/>
              </a:ext>
            </a:extLst>
          </p:cNvPr>
          <p:cNvSpPr txBox="1"/>
          <p:nvPr/>
        </p:nvSpPr>
        <p:spPr>
          <a:xfrm>
            <a:off x="4954905" y="5087449"/>
            <a:ext cx="1588302" cy="265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7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Sens des </a:t>
            </a: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responsabilités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BA92246-ED1A-4ACD-A78C-DAEEB6B0F53C}"/>
              </a:ext>
            </a:extLst>
          </p:cNvPr>
          <p:cNvGrpSpPr/>
          <p:nvPr/>
        </p:nvGrpSpPr>
        <p:grpSpPr>
          <a:xfrm>
            <a:off x="6348730" y="5183334"/>
            <a:ext cx="787400" cy="55210"/>
            <a:chOff x="0" y="0"/>
            <a:chExt cx="908685" cy="60960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37561678-B9E4-43EF-B860-C14CED31125E}"/>
                </a:ext>
              </a:extLst>
            </p:cNvPr>
            <p:cNvSpPr/>
            <p:nvPr/>
          </p:nvSpPr>
          <p:spPr>
            <a:xfrm>
              <a:off x="0" y="0"/>
              <a:ext cx="908685" cy="60960"/>
            </a:xfrm>
            <a:prstGeom prst="rect">
              <a:avLst/>
            </a:prstGeom>
            <a:solidFill>
              <a:srgbClr val="262D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E4C9926C-BF7D-475D-8D30-B314E2611492}"/>
                </a:ext>
              </a:extLst>
            </p:cNvPr>
            <p:cNvSpPr/>
            <p:nvPr/>
          </p:nvSpPr>
          <p:spPr>
            <a:xfrm>
              <a:off x="0" y="0"/>
              <a:ext cx="754380" cy="60960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74" name="Text Box 70">
            <a:extLst>
              <a:ext uri="{FF2B5EF4-FFF2-40B4-BE49-F238E27FC236}">
                <a16:creationId xmlns:a16="http://schemas.microsoft.com/office/drawing/2014/main" id="{8CDBFE00-C740-41EE-956B-47513858E4CF}"/>
              </a:ext>
            </a:extLst>
          </p:cNvPr>
          <p:cNvSpPr txBox="1"/>
          <p:nvPr/>
        </p:nvSpPr>
        <p:spPr>
          <a:xfrm>
            <a:off x="4954905" y="5331289"/>
            <a:ext cx="1428115" cy="265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Aisance</a:t>
            </a:r>
            <a:r>
              <a:rPr lang="en-US" sz="7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rédactionnelle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F9B68DB-FCB4-4B7A-8EB7-FA56335F787D}"/>
              </a:ext>
            </a:extLst>
          </p:cNvPr>
          <p:cNvGrpSpPr/>
          <p:nvPr/>
        </p:nvGrpSpPr>
        <p:grpSpPr>
          <a:xfrm>
            <a:off x="6348730" y="5427174"/>
            <a:ext cx="787400" cy="55210"/>
            <a:chOff x="0" y="0"/>
            <a:chExt cx="908685" cy="60960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44594F1A-D2AB-4120-9F66-FD001FDE8C7B}"/>
                </a:ext>
              </a:extLst>
            </p:cNvPr>
            <p:cNvSpPr/>
            <p:nvPr/>
          </p:nvSpPr>
          <p:spPr>
            <a:xfrm>
              <a:off x="0" y="0"/>
              <a:ext cx="908685" cy="60960"/>
            </a:xfrm>
            <a:prstGeom prst="rect">
              <a:avLst/>
            </a:prstGeom>
            <a:solidFill>
              <a:srgbClr val="262D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A07F6CC-BDDB-445B-A1C4-F57456F9BAF9}"/>
                </a:ext>
              </a:extLst>
            </p:cNvPr>
            <p:cNvSpPr/>
            <p:nvPr/>
          </p:nvSpPr>
          <p:spPr>
            <a:xfrm>
              <a:off x="0" y="0"/>
              <a:ext cx="754380" cy="60960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76" name="Text Box 74">
            <a:extLst>
              <a:ext uri="{FF2B5EF4-FFF2-40B4-BE49-F238E27FC236}">
                <a16:creationId xmlns:a16="http://schemas.microsoft.com/office/drawing/2014/main" id="{CE2173EF-2509-4E4F-AAB1-B498A01497D5}"/>
              </a:ext>
            </a:extLst>
          </p:cNvPr>
          <p:cNvSpPr txBox="1"/>
          <p:nvPr/>
        </p:nvSpPr>
        <p:spPr>
          <a:xfrm>
            <a:off x="4951095" y="5582114"/>
            <a:ext cx="1671204" cy="265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7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Informatique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5C1D32E-C311-4F24-AD0F-BCE8CD08FA78}"/>
              </a:ext>
            </a:extLst>
          </p:cNvPr>
          <p:cNvGrpSpPr/>
          <p:nvPr/>
        </p:nvGrpSpPr>
        <p:grpSpPr>
          <a:xfrm>
            <a:off x="6344920" y="5677999"/>
            <a:ext cx="787400" cy="53339"/>
            <a:chOff x="0" y="0"/>
            <a:chExt cx="908685" cy="60960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B6E070BB-5D31-4C12-BCAC-D0FE96132BD7}"/>
                </a:ext>
              </a:extLst>
            </p:cNvPr>
            <p:cNvSpPr/>
            <p:nvPr/>
          </p:nvSpPr>
          <p:spPr>
            <a:xfrm>
              <a:off x="0" y="0"/>
              <a:ext cx="908685" cy="60960"/>
            </a:xfrm>
            <a:prstGeom prst="rect">
              <a:avLst/>
            </a:prstGeom>
            <a:solidFill>
              <a:srgbClr val="262D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80E5A486-3BA9-497F-AC67-A4ED8189C158}"/>
                </a:ext>
              </a:extLst>
            </p:cNvPr>
            <p:cNvSpPr/>
            <p:nvPr/>
          </p:nvSpPr>
          <p:spPr>
            <a:xfrm>
              <a:off x="0" y="0"/>
              <a:ext cx="754380" cy="60960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78" name="Text Box 78">
            <a:extLst>
              <a:ext uri="{FF2B5EF4-FFF2-40B4-BE49-F238E27FC236}">
                <a16:creationId xmlns:a16="http://schemas.microsoft.com/office/drawing/2014/main" id="{F591C721-70DC-4DFB-81B1-685935359FB6}"/>
              </a:ext>
            </a:extLst>
          </p:cNvPr>
          <p:cNvSpPr txBox="1"/>
          <p:nvPr/>
        </p:nvSpPr>
        <p:spPr>
          <a:xfrm>
            <a:off x="4951095" y="5822779"/>
            <a:ext cx="1229995" cy="265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Prise</a:t>
            </a:r>
            <a:r>
              <a:rPr lang="en-US" sz="7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d'initiative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318B176-AB1F-42EC-AACF-A1006E8D3FEE}"/>
              </a:ext>
            </a:extLst>
          </p:cNvPr>
          <p:cNvGrpSpPr/>
          <p:nvPr/>
        </p:nvGrpSpPr>
        <p:grpSpPr>
          <a:xfrm>
            <a:off x="6344920" y="5918664"/>
            <a:ext cx="787400" cy="53974"/>
            <a:chOff x="0" y="0"/>
            <a:chExt cx="908685" cy="60960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62D92676-D271-4E68-9AD3-5EB344104CCE}"/>
                </a:ext>
              </a:extLst>
            </p:cNvPr>
            <p:cNvSpPr/>
            <p:nvPr/>
          </p:nvSpPr>
          <p:spPr>
            <a:xfrm>
              <a:off x="0" y="0"/>
              <a:ext cx="908685" cy="60960"/>
            </a:xfrm>
            <a:prstGeom prst="rect">
              <a:avLst/>
            </a:prstGeom>
            <a:solidFill>
              <a:srgbClr val="262D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249DFC10-BC26-425E-A70E-AF61667B1C19}"/>
                </a:ext>
              </a:extLst>
            </p:cNvPr>
            <p:cNvSpPr/>
            <p:nvPr/>
          </p:nvSpPr>
          <p:spPr>
            <a:xfrm>
              <a:off x="0" y="0"/>
              <a:ext cx="754380" cy="60960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80" name="Text Box 82">
            <a:extLst>
              <a:ext uri="{FF2B5EF4-FFF2-40B4-BE49-F238E27FC236}">
                <a16:creationId xmlns:a16="http://schemas.microsoft.com/office/drawing/2014/main" id="{E309464F-5692-4977-AAEF-CBE14D4873DF}"/>
              </a:ext>
            </a:extLst>
          </p:cNvPr>
          <p:cNvSpPr txBox="1"/>
          <p:nvPr/>
        </p:nvSpPr>
        <p:spPr>
          <a:xfrm>
            <a:off x="4950459" y="6088209"/>
            <a:ext cx="1486535" cy="265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Résolution</a:t>
            </a:r>
            <a:r>
              <a:rPr lang="en-US" sz="7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7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problèmes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AA30CC3-C300-4A6F-BAA5-ADEDE98D1C95}"/>
              </a:ext>
            </a:extLst>
          </p:cNvPr>
          <p:cNvGrpSpPr/>
          <p:nvPr/>
        </p:nvGrpSpPr>
        <p:grpSpPr>
          <a:xfrm>
            <a:off x="6344920" y="6182824"/>
            <a:ext cx="787400" cy="45719"/>
            <a:chOff x="0" y="0"/>
            <a:chExt cx="908685" cy="60960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E69718E9-52A5-4493-AC24-0EF2A61A3FB7}"/>
                </a:ext>
              </a:extLst>
            </p:cNvPr>
            <p:cNvSpPr/>
            <p:nvPr/>
          </p:nvSpPr>
          <p:spPr>
            <a:xfrm>
              <a:off x="0" y="0"/>
              <a:ext cx="908685" cy="60960"/>
            </a:xfrm>
            <a:prstGeom prst="rect">
              <a:avLst/>
            </a:prstGeom>
            <a:solidFill>
              <a:srgbClr val="262D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7A80CD96-98D3-48F9-B5E5-748DD4271929}"/>
                </a:ext>
              </a:extLst>
            </p:cNvPr>
            <p:cNvSpPr/>
            <p:nvPr/>
          </p:nvSpPr>
          <p:spPr>
            <a:xfrm>
              <a:off x="0" y="0"/>
              <a:ext cx="754380" cy="60960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82" name="Text Box 86">
            <a:extLst>
              <a:ext uri="{FF2B5EF4-FFF2-40B4-BE49-F238E27FC236}">
                <a16:creationId xmlns:a16="http://schemas.microsoft.com/office/drawing/2014/main" id="{15ACAD15-794A-4D50-9DC9-02AAEAE9088E}"/>
              </a:ext>
            </a:extLst>
          </p:cNvPr>
          <p:cNvSpPr txBox="1"/>
          <p:nvPr/>
        </p:nvSpPr>
        <p:spPr>
          <a:xfrm>
            <a:off x="4950460" y="6329509"/>
            <a:ext cx="1184910" cy="265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 err="1">
                <a:solidFill>
                  <a:srgbClr val="555555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Anglais</a:t>
            </a:r>
            <a:r>
              <a:rPr lang="en-US" sz="700" dirty="0">
                <a:solidFill>
                  <a:srgbClr val="555555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700" dirty="0" err="1">
                <a:solidFill>
                  <a:srgbClr val="555555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Allemand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7D5EFA8-4D11-4038-B589-E1C04156A31B}"/>
              </a:ext>
            </a:extLst>
          </p:cNvPr>
          <p:cNvGrpSpPr/>
          <p:nvPr/>
        </p:nvGrpSpPr>
        <p:grpSpPr>
          <a:xfrm>
            <a:off x="6344920" y="6424123"/>
            <a:ext cx="787400" cy="47659"/>
            <a:chOff x="0" y="0"/>
            <a:chExt cx="908685" cy="60960"/>
          </a:xfrm>
        </p:grpSpPr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106ACD55-32F7-482E-8591-4D247EEB7E07}"/>
                </a:ext>
              </a:extLst>
            </p:cNvPr>
            <p:cNvSpPr/>
            <p:nvPr/>
          </p:nvSpPr>
          <p:spPr>
            <a:xfrm>
              <a:off x="0" y="0"/>
              <a:ext cx="908685" cy="60960"/>
            </a:xfrm>
            <a:prstGeom prst="rect">
              <a:avLst/>
            </a:prstGeom>
            <a:solidFill>
              <a:srgbClr val="262D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1259FC3A-633F-47E6-9258-CC6B4290B06F}"/>
                </a:ext>
              </a:extLst>
            </p:cNvPr>
            <p:cNvSpPr/>
            <p:nvPr/>
          </p:nvSpPr>
          <p:spPr>
            <a:xfrm>
              <a:off x="0" y="0"/>
              <a:ext cx="754380" cy="60960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D8289DE-8148-4E12-910D-9ADF7A183980}"/>
              </a:ext>
            </a:extLst>
          </p:cNvPr>
          <p:cNvGrpSpPr/>
          <p:nvPr/>
        </p:nvGrpSpPr>
        <p:grpSpPr>
          <a:xfrm>
            <a:off x="5027295" y="6810169"/>
            <a:ext cx="2116455" cy="254635"/>
            <a:chOff x="0" y="18380"/>
            <a:chExt cx="2116975" cy="254635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BB20DD7-7E5F-41F6-AC75-1702D2D86EB0}"/>
                </a:ext>
              </a:extLst>
            </p:cNvPr>
            <p:cNvSpPr/>
            <p:nvPr/>
          </p:nvSpPr>
          <p:spPr>
            <a:xfrm>
              <a:off x="16626" y="27709"/>
              <a:ext cx="2100349" cy="210589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3" name="Text Box 92">
              <a:extLst>
                <a:ext uri="{FF2B5EF4-FFF2-40B4-BE49-F238E27FC236}">
                  <a16:creationId xmlns:a16="http://schemas.microsoft.com/office/drawing/2014/main" id="{37FBE758-1BAA-4ACB-91BE-BE575C5B501D}"/>
                </a:ext>
              </a:extLst>
            </p:cNvPr>
            <p:cNvSpPr txBox="1"/>
            <p:nvPr/>
          </p:nvSpPr>
          <p:spPr>
            <a:xfrm>
              <a:off x="0" y="18380"/>
              <a:ext cx="1945178" cy="2546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b="1" dirty="0">
                  <a:solidFill>
                    <a:srgbClr val="FFFFFF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PERSONNALITE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1" name="Text Box 94">
            <a:extLst>
              <a:ext uri="{FF2B5EF4-FFF2-40B4-BE49-F238E27FC236}">
                <a16:creationId xmlns:a16="http://schemas.microsoft.com/office/drawing/2014/main" id="{A3625BA3-9620-4C31-829B-94BE863BDA82}"/>
              </a:ext>
            </a:extLst>
          </p:cNvPr>
          <p:cNvSpPr txBox="1"/>
          <p:nvPr/>
        </p:nvSpPr>
        <p:spPr>
          <a:xfrm>
            <a:off x="5128895" y="7116838"/>
            <a:ext cx="2041525" cy="17807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Ponctualité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J'aime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que les missions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soient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tenues et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effectuées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dans le temps qui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exigé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lnSpc>
                <a:spcPct val="107000"/>
              </a:lnSpc>
              <a:buFontTx/>
              <a:buChar char="-"/>
            </a:pPr>
            <a:endParaRPr lang="en-US" sz="800" dirty="0">
              <a:solidFill>
                <a:srgbClr val="555555"/>
              </a:solidFill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Rigueur :  Les plans les plus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détaillés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et les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mieux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tenus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sont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toujours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les plus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efficaces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lnSpc>
                <a:spcPct val="107000"/>
              </a:lnSpc>
              <a:buFontTx/>
              <a:buChar char="-"/>
            </a:pPr>
            <a:endParaRPr lang="en-US" sz="800" dirty="0">
              <a:solidFill>
                <a:srgbClr val="555555"/>
              </a:solidFill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Aisance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l'oral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Ayant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fait du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théâtre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plus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jeune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j'ai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aisance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l'oral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réel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atout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pour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moi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0CF18E6-94EA-4EFB-A08B-D4FA6705B3C7}"/>
              </a:ext>
            </a:extLst>
          </p:cNvPr>
          <p:cNvGrpSpPr/>
          <p:nvPr/>
        </p:nvGrpSpPr>
        <p:grpSpPr>
          <a:xfrm>
            <a:off x="5027295" y="8972979"/>
            <a:ext cx="2116455" cy="254635"/>
            <a:chOff x="0" y="18380"/>
            <a:chExt cx="2116975" cy="254635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927BFF9-D7E5-4784-B29F-72510BE5A14A}"/>
                </a:ext>
              </a:extLst>
            </p:cNvPr>
            <p:cNvSpPr/>
            <p:nvPr/>
          </p:nvSpPr>
          <p:spPr>
            <a:xfrm>
              <a:off x="16626" y="27709"/>
              <a:ext cx="2100349" cy="210589"/>
            </a:xfrm>
            <a:prstGeom prst="rect">
              <a:avLst/>
            </a:prstGeom>
            <a:solidFill>
              <a:srgbClr val="3BB1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7" name="Text Box 101">
              <a:extLst>
                <a:ext uri="{FF2B5EF4-FFF2-40B4-BE49-F238E27FC236}">
                  <a16:creationId xmlns:a16="http://schemas.microsoft.com/office/drawing/2014/main" id="{DF5D9EB1-8A24-4599-BAA5-A626716B0F38}"/>
                </a:ext>
              </a:extLst>
            </p:cNvPr>
            <p:cNvSpPr txBox="1"/>
            <p:nvPr/>
          </p:nvSpPr>
          <p:spPr>
            <a:xfrm>
              <a:off x="0" y="18380"/>
              <a:ext cx="1945178" cy="2546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b="1" dirty="0">
                  <a:solidFill>
                    <a:srgbClr val="FFFFFF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HOBBIES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8" name="Text Box 102">
            <a:extLst>
              <a:ext uri="{FF2B5EF4-FFF2-40B4-BE49-F238E27FC236}">
                <a16:creationId xmlns:a16="http://schemas.microsoft.com/office/drawing/2014/main" id="{2FDE345E-7530-4D86-9F03-28124715F76C}"/>
              </a:ext>
            </a:extLst>
          </p:cNvPr>
          <p:cNvSpPr txBox="1"/>
          <p:nvPr/>
        </p:nvSpPr>
        <p:spPr>
          <a:xfrm>
            <a:off x="5123815" y="9239078"/>
            <a:ext cx="2008505" cy="7939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Culture (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théâtre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événementiel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musique,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cinéma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</a:pPr>
            <a:endParaRPr lang="en-US" sz="800" dirty="0">
              <a:solidFill>
                <a:srgbClr val="555555"/>
              </a:solidFill>
              <a:effectLst/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International (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apprentissage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langues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voyages,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découverte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d'autres</a:t>
            </a:r>
            <a:r>
              <a:rPr lang="en-US" sz="800" dirty="0">
                <a:solidFill>
                  <a:srgbClr val="555555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cultures). 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A5E2B7A-F0AF-CA45-935B-9737A4FBCEF4}"/>
              </a:ext>
            </a:extLst>
          </p:cNvPr>
          <p:cNvSpPr/>
          <p:nvPr/>
        </p:nvSpPr>
        <p:spPr>
          <a:xfrm>
            <a:off x="0" y="9932528"/>
            <a:ext cx="4944800" cy="752297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3" name="Freeform 5">
            <a:extLst>
              <a:ext uri="{FF2B5EF4-FFF2-40B4-BE49-F238E27FC236}">
                <a16:creationId xmlns:a16="http://schemas.microsoft.com/office/drawing/2014/main" id="{3F927962-5F37-8749-B4B2-2162AD55646A}"/>
              </a:ext>
            </a:extLst>
          </p:cNvPr>
          <p:cNvSpPr>
            <a:spLocks noEditPoints="1"/>
          </p:cNvSpPr>
          <p:nvPr/>
        </p:nvSpPr>
        <p:spPr bwMode="auto">
          <a:xfrm>
            <a:off x="5043917" y="7205759"/>
            <a:ext cx="67945" cy="67978"/>
          </a:xfrm>
          <a:custGeom>
            <a:avLst/>
            <a:gdLst>
              <a:gd name="T0" fmla="*/ 25 w 30"/>
              <a:gd name="T1" fmla="*/ 4 h 30"/>
              <a:gd name="T2" fmla="*/ 15 w 30"/>
              <a:gd name="T3" fmla="*/ 0 h 30"/>
              <a:gd name="T4" fmla="*/ 4 w 30"/>
              <a:gd name="T5" fmla="*/ 4 h 30"/>
              <a:gd name="T6" fmla="*/ 0 w 30"/>
              <a:gd name="T7" fmla="*/ 15 h 30"/>
              <a:gd name="T8" fmla="*/ 4 w 30"/>
              <a:gd name="T9" fmla="*/ 25 h 30"/>
              <a:gd name="T10" fmla="*/ 15 w 30"/>
              <a:gd name="T11" fmla="*/ 30 h 30"/>
              <a:gd name="T12" fmla="*/ 25 w 30"/>
              <a:gd name="T13" fmla="*/ 25 h 30"/>
              <a:gd name="T14" fmla="*/ 30 w 30"/>
              <a:gd name="T15" fmla="*/ 15 h 30"/>
              <a:gd name="T16" fmla="*/ 25 w 30"/>
              <a:gd name="T17" fmla="*/ 4 h 30"/>
              <a:gd name="T18" fmla="*/ 22 w 30"/>
              <a:gd name="T19" fmla="*/ 16 h 30"/>
              <a:gd name="T20" fmla="*/ 16 w 30"/>
              <a:gd name="T21" fmla="*/ 16 h 30"/>
              <a:gd name="T22" fmla="*/ 16 w 30"/>
              <a:gd name="T23" fmla="*/ 22 h 30"/>
              <a:gd name="T24" fmla="*/ 13 w 30"/>
              <a:gd name="T25" fmla="*/ 22 h 30"/>
              <a:gd name="T26" fmla="*/ 13 w 30"/>
              <a:gd name="T27" fmla="*/ 16 h 30"/>
              <a:gd name="T28" fmla="*/ 7 w 30"/>
              <a:gd name="T29" fmla="*/ 16 h 30"/>
              <a:gd name="T30" fmla="*/ 7 w 30"/>
              <a:gd name="T31" fmla="*/ 13 h 30"/>
              <a:gd name="T32" fmla="*/ 13 w 30"/>
              <a:gd name="T33" fmla="*/ 13 h 30"/>
              <a:gd name="T34" fmla="*/ 13 w 30"/>
              <a:gd name="T35" fmla="*/ 7 h 30"/>
              <a:gd name="T36" fmla="*/ 16 w 30"/>
              <a:gd name="T37" fmla="*/ 7 h 30"/>
              <a:gd name="T38" fmla="*/ 16 w 30"/>
              <a:gd name="T39" fmla="*/ 13 h 30"/>
              <a:gd name="T40" fmla="*/ 22 w 30"/>
              <a:gd name="T41" fmla="*/ 13 h 30"/>
              <a:gd name="T42" fmla="*/ 22 w 30"/>
              <a:gd name="T43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" h="30">
                <a:moveTo>
                  <a:pt x="25" y="4"/>
                </a:moveTo>
                <a:cubicBezTo>
                  <a:pt x="22" y="1"/>
                  <a:pt x="19" y="0"/>
                  <a:pt x="15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0"/>
                  <a:pt x="0" y="15"/>
                </a:cubicBezTo>
                <a:cubicBezTo>
                  <a:pt x="0" y="19"/>
                  <a:pt x="1" y="22"/>
                  <a:pt x="4" y="25"/>
                </a:cubicBezTo>
                <a:cubicBezTo>
                  <a:pt x="7" y="28"/>
                  <a:pt x="11" y="30"/>
                  <a:pt x="15" y="30"/>
                </a:cubicBezTo>
                <a:cubicBezTo>
                  <a:pt x="19" y="30"/>
                  <a:pt x="22" y="28"/>
                  <a:pt x="25" y="25"/>
                </a:cubicBezTo>
                <a:cubicBezTo>
                  <a:pt x="28" y="22"/>
                  <a:pt x="30" y="19"/>
                  <a:pt x="30" y="15"/>
                </a:cubicBezTo>
                <a:cubicBezTo>
                  <a:pt x="30" y="10"/>
                  <a:pt x="28" y="7"/>
                  <a:pt x="25" y="4"/>
                </a:cubicBezTo>
                <a:close/>
                <a:moveTo>
                  <a:pt x="22" y="16"/>
                </a:moveTo>
                <a:cubicBezTo>
                  <a:pt x="16" y="16"/>
                  <a:pt x="16" y="16"/>
                  <a:pt x="16" y="16"/>
                </a:cubicBezTo>
                <a:cubicBezTo>
                  <a:pt x="16" y="22"/>
                  <a:pt x="16" y="22"/>
                  <a:pt x="16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16"/>
                  <a:pt x="13" y="16"/>
                  <a:pt x="13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3"/>
                  <a:pt x="7" y="13"/>
                  <a:pt x="7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7"/>
                  <a:pt x="13" y="7"/>
                  <a:pt x="13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13"/>
                  <a:pt x="16" y="13"/>
                  <a:pt x="16" y="13"/>
                </a:cubicBezTo>
                <a:cubicBezTo>
                  <a:pt x="22" y="13"/>
                  <a:pt x="22" y="13"/>
                  <a:pt x="22" y="13"/>
                </a:cubicBezTo>
                <a:lnTo>
                  <a:pt x="22" y="16"/>
                </a:lnTo>
                <a:close/>
              </a:path>
            </a:pathLst>
          </a:custGeom>
          <a:solidFill>
            <a:srgbClr val="3BB170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134" name="Freeform 5">
            <a:extLst>
              <a:ext uri="{FF2B5EF4-FFF2-40B4-BE49-F238E27FC236}">
                <a16:creationId xmlns:a16="http://schemas.microsoft.com/office/drawing/2014/main" id="{3B047CB3-C387-B84A-A80F-653A810D22EA}"/>
              </a:ext>
            </a:extLst>
          </p:cNvPr>
          <p:cNvSpPr>
            <a:spLocks noEditPoints="1"/>
          </p:cNvSpPr>
          <p:nvPr/>
        </p:nvSpPr>
        <p:spPr bwMode="auto">
          <a:xfrm>
            <a:off x="5051288" y="7846447"/>
            <a:ext cx="67945" cy="67978"/>
          </a:xfrm>
          <a:custGeom>
            <a:avLst/>
            <a:gdLst>
              <a:gd name="T0" fmla="*/ 25 w 30"/>
              <a:gd name="T1" fmla="*/ 4 h 30"/>
              <a:gd name="T2" fmla="*/ 15 w 30"/>
              <a:gd name="T3" fmla="*/ 0 h 30"/>
              <a:gd name="T4" fmla="*/ 4 w 30"/>
              <a:gd name="T5" fmla="*/ 4 h 30"/>
              <a:gd name="T6" fmla="*/ 0 w 30"/>
              <a:gd name="T7" fmla="*/ 15 h 30"/>
              <a:gd name="T8" fmla="*/ 4 w 30"/>
              <a:gd name="T9" fmla="*/ 25 h 30"/>
              <a:gd name="T10" fmla="*/ 15 w 30"/>
              <a:gd name="T11" fmla="*/ 30 h 30"/>
              <a:gd name="T12" fmla="*/ 25 w 30"/>
              <a:gd name="T13" fmla="*/ 25 h 30"/>
              <a:gd name="T14" fmla="*/ 30 w 30"/>
              <a:gd name="T15" fmla="*/ 15 h 30"/>
              <a:gd name="T16" fmla="*/ 25 w 30"/>
              <a:gd name="T17" fmla="*/ 4 h 30"/>
              <a:gd name="T18" fmla="*/ 22 w 30"/>
              <a:gd name="T19" fmla="*/ 16 h 30"/>
              <a:gd name="T20" fmla="*/ 16 w 30"/>
              <a:gd name="T21" fmla="*/ 16 h 30"/>
              <a:gd name="T22" fmla="*/ 16 w 30"/>
              <a:gd name="T23" fmla="*/ 22 h 30"/>
              <a:gd name="T24" fmla="*/ 13 w 30"/>
              <a:gd name="T25" fmla="*/ 22 h 30"/>
              <a:gd name="T26" fmla="*/ 13 w 30"/>
              <a:gd name="T27" fmla="*/ 16 h 30"/>
              <a:gd name="T28" fmla="*/ 7 w 30"/>
              <a:gd name="T29" fmla="*/ 16 h 30"/>
              <a:gd name="T30" fmla="*/ 7 w 30"/>
              <a:gd name="T31" fmla="*/ 13 h 30"/>
              <a:gd name="T32" fmla="*/ 13 w 30"/>
              <a:gd name="T33" fmla="*/ 13 h 30"/>
              <a:gd name="T34" fmla="*/ 13 w 30"/>
              <a:gd name="T35" fmla="*/ 7 h 30"/>
              <a:gd name="T36" fmla="*/ 16 w 30"/>
              <a:gd name="T37" fmla="*/ 7 h 30"/>
              <a:gd name="T38" fmla="*/ 16 w 30"/>
              <a:gd name="T39" fmla="*/ 13 h 30"/>
              <a:gd name="T40" fmla="*/ 22 w 30"/>
              <a:gd name="T41" fmla="*/ 13 h 30"/>
              <a:gd name="T42" fmla="*/ 22 w 30"/>
              <a:gd name="T43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" h="30">
                <a:moveTo>
                  <a:pt x="25" y="4"/>
                </a:moveTo>
                <a:cubicBezTo>
                  <a:pt x="22" y="1"/>
                  <a:pt x="19" y="0"/>
                  <a:pt x="15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0"/>
                  <a:pt x="0" y="15"/>
                </a:cubicBezTo>
                <a:cubicBezTo>
                  <a:pt x="0" y="19"/>
                  <a:pt x="1" y="22"/>
                  <a:pt x="4" y="25"/>
                </a:cubicBezTo>
                <a:cubicBezTo>
                  <a:pt x="7" y="28"/>
                  <a:pt x="11" y="30"/>
                  <a:pt x="15" y="30"/>
                </a:cubicBezTo>
                <a:cubicBezTo>
                  <a:pt x="19" y="30"/>
                  <a:pt x="22" y="28"/>
                  <a:pt x="25" y="25"/>
                </a:cubicBezTo>
                <a:cubicBezTo>
                  <a:pt x="28" y="22"/>
                  <a:pt x="30" y="19"/>
                  <a:pt x="30" y="15"/>
                </a:cubicBezTo>
                <a:cubicBezTo>
                  <a:pt x="30" y="10"/>
                  <a:pt x="28" y="7"/>
                  <a:pt x="25" y="4"/>
                </a:cubicBezTo>
                <a:close/>
                <a:moveTo>
                  <a:pt x="22" y="16"/>
                </a:moveTo>
                <a:cubicBezTo>
                  <a:pt x="16" y="16"/>
                  <a:pt x="16" y="16"/>
                  <a:pt x="16" y="16"/>
                </a:cubicBezTo>
                <a:cubicBezTo>
                  <a:pt x="16" y="22"/>
                  <a:pt x="16" y="22"/>
                  <a:pt x="16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16"/>
                  <a:pt x="13" y="16"/>
                  <a:pt x="13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3"/>
                  <a:pt x="7" y="13"/>
                  <a:pt x="7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7"/>
                  <a:pt x="13" y="7"/>
                  <a:pt x="13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13"/>
                  <a:pt x="16" y="13"/>
                  <a:pt x="16" y="13"/>
                </a:cubicBezTo>
                <a:cubicBezTo>
                  <a:pt x="22" y="13"/>
                  <a:pt x="22" y="13"/>
                  <a:pt x="22" y="13"/>
                </a:cubicBezTo>
                <a:lnTo>
                  <a:pt x="22" y="16"/>
                </a:lnTo>
                <a:close/>
              </a:path>
            </a:pathLst>
          </a:custGeom>
          <a:solidFill>
            <a:srgbClr val="3BB170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135" name="Freeform 5">
            <a:extLst>
              <a:ext uri="{FF2B5EF4-FFF2-40B4-BE49-F238E27FC236}">
                <a16:creationId xmlns:a16="http://schemas.microsoft.com/office/drawing/2014/main" id="{4EF0C47F-4F61-E942-A00C-9625810E7077}"/>
              </a:ext>
            </a:extLst>
          </p:cNvPr>
          <p:cNvSpPr>
            <a:spLocks noEditPoints="1"/>
          </p:cNvSpPr>
          <p:nvPr/>
        </p:nvSpPr>
        <p:spPr bwMode="auto">
          <a:xfrm>
            <a:off x="5051287" y="8377918"/>
            <a:ext cx="67945" cy="67978"/>
          </a:xfrm>
          <a:custGeom>
            <a:avLst/>
            <a:gdLst>
              <a:gd name="T0" fmla="*/ 25 w 30"/>
              <a:gd name="T1" fmla="*/ 4 h 30"/>
              <a:gd name="T2" fmla="*/ 15 w 30"/>
              <a:gd name="T3" fmla="*/ 0 h 30"/>
              <a:gd name="T4" fmla="*/ 4 w 30"/>
              <a:gd name="T5" fmla="*/ 4 h 30"/>
              <a:gd name="T6" fmla="*/ 0 w 30"/>
              <a:gd name="T7" fmla="*/ 15 h 30"/>
              <a:gd name="T8" fmla="*/ 4 w 30"/>
              <a:gd name="T9" fmla="*/ 25 h 30"/>
              <a:gd name="T10" fmla="*/ 15 w 30"/>
              <a:gd name="T11" fmla="*/ 30 h 30"/>
              <a:gd name="T12" fmla="*/ 25 w 30"/>
              <a:gd name="T13" fmla="*/ 25 h 30"/>
              <a:gd name="T14" fmla="*/ 30 w 30"/>
              <a:gd name="T15" fmla="*/ 15 h 30"/>
              <a:gd name="T16" fmla="*/ 25 w 30"/>
              <a:gd name="T17" fmla="*/ 4 h 30"/>
              <a:gd name="T18" fmla="*/ 22 w 30"/>
              <a:gd name="T19" fmla="*/ 16 h 30"/>
              <a:gd name="T20" fmla="*/ 16 w 30"/>
              <a:gd name="T21" fmla="*/ 16 h 30"/>
              <a:gd name="T22" fmla="*/ 16 w 30"/>
              <a:gd name="T23" fmla="*/ 22 h 30"/>
              <a:gd name="T24" fmla="*/ 13 w 30"/>
              <a:gd name="T25" fmla="*/ 22 h 30"/>
              <a:gd name="T26" fmla="*/ 13 w 30"/>
              <a:gd name="T27" fmla="*/ 16 h 30"/>
              <a:gd name="T28" fmla="*/ 7 w 30"/>
              <a:gd name="T29" fmla="*/ 16 h 30"/>
              <a:gd name="T30" fmla="*/ 7 w 30"/>
              <a:gd name="T31" fmla="*/ 13 h 30"/>
              <a:gd name="T32" fmla="*/ 13 w 30"/>
              <a:gd name="T33" fmla="*/ 13 h 30"/>
              <a:gd name="T34" fmla="*/ 13 w 30"/>
              <a:gd name="T35" fmla="*/ 7 h 30"/>
              <a:gd name="T36" fmla="*/ 16 w 30"/>
              <a:gd name="T37" fmla="*/ 7 h 30"/>
              <a:gd name="T38" fmla="*/ 16 w 30"/>
              <a:gd name="T39" fmla="*/ 13 h 30"/>
              <a:gd name="T40" fmla="*/ 22 w 30"/>
              <a:gd name="T41" fmla="*/ 13 h 30"/>
              <a:gd name="T42" fmla="*/ 22 w 30"/>
              <a:gd name="T43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" h="30">
                <a:moveTo>
                  <a:pt x="25" y="4"/>
                </a:moveTo>
                <a:cubicBezTo>
                  <a:pt x="22" y="1"/>
                  <a:pt x="19" y="0"/>
                  <a:pt x="15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0"/>
                  <a:pt x="0" y="15"/>
                </a:cubicBezTo>
                <a:cubicBezTo>
                  <a:pt x="0" y="19"/>
                  <a:pt x="1" y="22"/>
                  <a:pt x="4" y="25"/>
                </a:cubicBezTo>
                <a:cubicBezTo>
                  <a:pt x="7" y="28"/>
                  <a:pt x="11" y="30"/>
                  <a:pt x="15" y="30"/>
                </a:cubicBezTo>
                <a:cubicBezTo>
                  <a:pt x="19" y="30"/>
                  <a:pt x="22" y="28"/>
                  <a:pt x="25" y="25"/>
                </a:cubicBezTo>
                <a:cubicBezTo>
                  <a:pt x="28" y="22"/>
                  <a:pt x="30" y="19"/>
                  <a:pt x="30" y="15"/>
                </a:cubicBezTo>
                <a:cubicBezTo>
                  <a:pt x="30" y="10"/>
                  <a:pt x="28" y="7"/>
                  <a:pt x="25" y="4"/>
                </a:cubicBezTo>
                <a:close/>
                <a:moveTo>
                  <a:pt x="22" y="16"/>
                </a:moveTo>
                <a:cubicBezTo>
                  <a:pt x="16" y="16"/>
                  <a:pt x="16" y="16"/>
                  <a:pt x="16" y="16"/>
                </a:cubicBezTo>
                <a:cubicBezTo>
                  <a:pt x="16" y="22"/>
                  <a:pt x="16" y="22"/>
                  <a:pt x="16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16"/>
                  <a:pt x="13" y="16"/>
                  <a:pt x="13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3"/>
                  <a:pt x="7" y="13"/>
                  <a:pt x="7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7"/>
                  <a:pt x="13" y="7"/>
                  <a:pt x="13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13"/>
                  <a:pt x="16" y="13"/>
                  <a:pt x="16" y="13"/>
                </a:cubicBezTo>
                <a:cubicBezTo>
                  <a:pt x="22" y="13"/>
                  <a:pt x="22" y="13"/>
                  <a:pt x="22" y="13"/>
                </a:cubicBezTo>
                <a:lnTo>
                  <a:pt x="22" y="16"/>
                </a:lnTo>
                <a:close/>
              </a:path>
            </a:pathLst>
          </a:custGeom>
          <a:solidFill>
            <a:srgbClr val="3BB170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136" name="Freeform 5">
            <a:extLst>
              <a:ext uri="{FF2B5EF4-FFF2-40B4-BE49-F238E27FC236}">
                <a16:creationId xmlns:a16="http://schemas.microsoft.com/office/drawing/2014/main" id="{570128E7-A06C-654B-BA14-F2D793980115}"/>
              </a:ext>
            </a:extLst>
          </p:cNvPr>
          <p:cNvSpPr>
            <a:spLocks noEditPoints="1"/>
          </p:cNvSpPr>
          <p:nvPr/>
        </p:nvSpPr>
        <p:spPr bwMode="auto">
          <a:xfrm>
            <a:off x="5043917" y="9312322"/>
            <a:ext cx="67945" cy="67978"/>
          </a:xfrm>
          <a:custGeom>
            <a:avLst/>
            <a:gdLst>
              <a:gd name="T0" fmla="*/ 25 w 30"/>
              <a:gd name="T1" fmla="*/ 4 h 30"/>
              <a:gd name="T2" fmla="*/ 15 w 30"/>
              <a:gd name="T3" fmla="*/ 0 h 30"/>
              <a:gd name="T4" fmla="*/ 4 w 30"/>
              <a:gd name="T5" fmla="*/ 4 h 30"/>
              <a:gd name="T6" fmla="*/ 0 w 30"/>
              <a:gd name="T7" fmla="*/ 15 h 30"/>
              <a:gd name="T8" fmla="*/ 4 w 30"/>
              <a:gd name="T9" fmla="*/ 25 h 30"/>
              <a:gd name="T10" fmla="*/ 15 w 30"/>
              <a:gd name="T11" fmla="*/ 30 h 30"/>
              <a:gd name="T12" fmla="*/ 25 w 30"/>
              <a:gd name="T13" fmla="*/ 25 h 30"/>
              <a:gd name="T14" fmla="*/ 30 w 30"/>
              <a:gd name="T15" fmla="*/ 15 h 30"/>
              <a:gd name="T16" fmla="*/ 25 w 30"/>
              <a:gd name="T17" fmla="*/ 4 h 30"/>
              <a:gd name="T18" fmla="*/ 22 w 30"/>
              <a:gd name="T19" fmla="*/ 16 h 30"/>
              <a:gd name="T20" fmla="*/ 16 w 30"/>
              <a:gd name="T21" fmla="*/ 16 h 30"/>
              <a:gd name="T22" fmla="*/ 16 w 30"/>
              <a:gd name="T23" fmla="*/ 22 h 30"/>
              <a:gd name="T24" fmla="*/ 13 w 30"/>
              <a:gd name="T25" fmla="*/ 22 h 30"/>
              <a:gd name="T26" fmla="*/ 13 w 30"/>
              <a:gd name="T27" fmla="*/ 16 h 30"/>
              <a:gd name="T28" fmla="*/ 7 w 30"/>
              <a:gd name="T29" fmla="*/ 16 h 30"/>
              <a:gd name="T30" fmla="*/ 7 w 30"/>
              <a:gd name="T31" fmla="*/ 13 h 30"/>
              <a:gd name="T32" fmla="*/ 13 w 30"/>
              <a:gd name="T33" fmla="*/ 13 h 30"/>
              <a:gd name="T34" fmla="*/ 13 w 30"/>
              <a:gd name="T35" fmla="*/ 7 h 30"/>
              <a:gd name="T36" fmla="*/ 16 w 30"/>
              <a:gd name="T37" fmla="*/ 7 h 30"/>
              <a:gd name="T38" fmla="*/ 16 w 30"/>
              <a:gd name="T39" fmla="*/ 13 h 30"/>
              <a:gd name="T40" fmla="*/ 22 w 30"/>
              <a:gd name="T41" fmla="*/ 13 h 30"/>
              <a:gd name="T42" fmla="*/ 22 w 30"/>
              <a:gd name="T43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" h="30">
                <a:moveTo>
                  <a:pt x="25" y="4"/>
                </a:moveTo>
                <a:cubicBezTo>
                  <a:pt x="22" y="1"/>
                  <a:pt x="19" y="0"/>
                  <a:pt x="15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0"/>
                  <a:pt x="0" y="15"/>
                </a:cubicBezTo>
                <a:cubicBezTo>
                  <a:pt x="0" y="19"/>
                  <a:pt x="1" y="22"/>
                  <a:pt x="4" y="25"/>
                </a:cubicBezTo>
                <a:cubicBezTo>
                  <a:pt x="7" y="28"/>
                  <a:pt x="11" y="30"/>
                  <a:pt x="15" y="30"/>
                </a:cubicBezTo>
                <a:cubicBezTo>
                  <a:pt x="19" y="30"/>
                  <a:pt x="22" y="28"/>
                  <a:pt x="25" y="25"/>
                </a:cubicBezTo>
                <a:cubicBezTo>
                  <a:pt x="28" y="22"/>
                  <a:pt x="30" y="19"/>
                  <a:pt x="30" y="15"/>
                </a:cubicBezTo>
                <a:cubicBezTo>
                  <a:pt x="30" y="10"/>
                  <a:pt x="28" y="7"/>
                  <a:pt x="25" y="4"/>
                </a:cubicBezTo>
                <a:close/>
                <a:moveTo>
                  <a:pt x="22" y="16"/>
                </a:moveTo>
                <a:cubicBezTo>
                  <a:pt x="16" y="16"/>
                  <a:pt x="16" y="16"/>
                  <a:pt x="16" y="16"/>
                </a:cubicBezTo>
                <a:cubicBezTo>
                  <a:pt x="16" y="22"/>
                  <a:pt x="16" y="22"/>
                  <a:pt x="16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16"/>
                  <a:pt x="13" y="16"/>
                  <a:pt x="13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3"/>
                  <a:pt x="7" y="13"/>
                  <a:pt x="7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7"/>
                  <a:pt x="13" y="7"/>
                  <a:pt x="13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13"/>
                  <a:pt x="16" y="13"/>
                  <a:pt x="16" y="13"/>
                </a:cubicBezTo>
                <a:cubicBezTo>
                  <a:pt x="22" y="13"/>
                  <a:pt x="22" y="13"/>
                  <a:pt x="22" y="13"/>
                </a:cubicBezTo>
                <a:lnTo>
                  <a:pt x="22" y="16"/>
                </a:lnTo>
                <a:close/>
              </a:path>
            </a:pathLst>
          </a:custGeom>
          <a:solidFill>
            <a:srgbClr val="3BB170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137" name="Freeform 5">
            <a:extLst>
              <a:ext uri="{FF2B5EF4-FFF2-40B4-BE49-F238E27FC236}">
                <a16:creationId xmlns:a16="http://schemas.microsoft.com/office/drawing/2014/main" id="{B2D64EE0-9B63-7B49-A272-57A50F189161}"/>
              </a:ext>
            </a:extLst>
          </p:cNvPr>
          <p:cNvSpPr>
            <a:spLocks noEditPoints="1"/>
          </p:cNvSpPr>
          <p:nvPr/>
        </p:nvSpPr>
        <p:spPr bwMode="auto">
          <a:xfrm>
            <a:off x="5039230" y="9720708"/>
            <a:ext cx="67945" cy="67978"/>
          </a:xfrm>
          <a:custGeom>
            <a:avLst/>
            <a:gdLst>
              <a:gd name="T0" fmla="*/ 25 w 30"/>
              <a:gd name="T1" fmla="*/ 4 h 30"/>
              <a:gd name="T2" fmla="*/ 15 w 30"/>
              <a:gd name="T3" fmla="*/ 0 h 30"/>
              <a:gd name="T4" fmla="*/ 4 w 30"/>
              <a:gd name="T5" fmla="*/ 4 h 30"/>
              <a:gd name="T6" fmla="*/ 0 w 30"/>
              <a:gd name="T7" fmla="*/ 15 h 30"/>
              <a:gd name="T8" fmla="*/ 4 w 30"/>
              <a:gd name="T9" fmla="*/ 25 h 30"/>
              <a:gd name="T10" fmla="*/ 15 w 30"/>
              <a:gd name="T11" fmla="*/ 30 h 30"/>
              <a:gd name="T12" fmla="*/ 25 w 30"/>
              <a:gd name="T13" fmla="*/ 25 h 30"/>
              <a:gd name="T14" fmla="*/ 30 w 30"/>
              <a:gd name="T15" fmla="*/ 15 h 30"/>
              <a:gd name="T16" fmla="*/ 25 w 30"/>
              <a:gd name="T17" fmla="*/ 4 h 30"/>
              <a:gd name="T18" fmla="*/ 22 w 30"/>
              <a:gd name="T19" fmla="*/ 16 h 30"/>
              <a:gd name="T20" fmla="*/ 16 w 30"/>
              <a:gd name="T21" fmla="*/ 16 h 30"/>
              <a:gd name="T22" fmla="*/ 16 w 30"/>
              <a:gd name="T23" fmla="*/ 22 h 30"/>
              <a:gd name="T24" fmla="*/ 13 w 30"/>
              <a:gd name="T25" fmla="*/ 22 h 30"/>
              <a:gd name="T26" fmla="*/ 13 w 30"/>
              <a:gd name="T27" fmla="*/ 16 h 30"/>
              <a:gd name="T28" fmla="*/ 7 w 30"/>
              <a:gd name="T29" fmla="*/ 16 h 30"/>
              <a:gd name="T30" fmla="*/ 7 w 30"/>
              <a:gd name="T31" fmla="*/ 13 h 30"/>
              <a:gd name="T32" fmla="*/ 13 w 30"/>
              <a:gd name="T33" fmla="*/ 13 h 30"/>
              <a:gd name="T34" fmla="*/ 13 w 30"/>
              <a:gd name="T35" fmla="*/ 7 h 30"/>
              <a:gd name="T36" fmla="*/ 16 w 30"/>
              <a:gd name="T37" fmla="*/ 7 h 30"/>
              <a:gd name="T38" fmla="*/ 16 w 30"/>
              <a:gd name="T39" fmla="*/ 13 h 30"/>
              <a:gd name="T40" fmla="*/ 22 w 30"/>
              <a:gd name="T41" fmla="*/ 13 h 30"/>
              <a:gd name="T42" fmla="*/ 22 w 30"/>
              <a:gd name="T43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" h="30">
                <a:moveTo>
                  <a:pt x="25" y="4"/>
                </a:moveTo>
                <a:cubicBezTo>
                  <a:pt x="22" y="1"/>
                  <a:pt x="19" y="0"/>
                  <a:pt x="15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0"/>
                  <a:pt x="0" y="15"/>
                </a:cubicBezTo>
                <a:cubicBezTo>
                  <a:pt x="0" y="19"/>
                  <a:pt x="1" y="22"/>
                  <a:pt x="4" y="25"/>
                </a:cubicBezTo>
                <a:cubicBezTo>
                  <a:pt x="7" y="28"/>
                  <a:pt x="11" y="30"/>
                  <a:pt x="15" y="30"/>
                </a:cubicBezTo>
                <a:cubicBezTo>
                  <a:pt x="19" y="30"/>
                  <a:pt x="22" y="28"/>
                  <a:pt x="25" y="25"/>
                </a:cubicBezTo>
                <a:cubicBezTo>
                  <a:pt x="28" y="22"/>
                  <a:pt x="30" y="19"/>
                  <a:pt x="30" y="15"/>
                </a:cubicBezTo>
                <a:cubicBezTo>
                  <a:pt x="30" y="10"/>
                  <a:pt x="28" y="7"/>
                  <a:pt x="25" y="4"/>
                </a:cubicBezTo>
                <a:close/>
                <a:moveTo>
                  <a:pt x="22" y="16"/>
                </a:moveTo>
                <a:cubicBezTo>
                  <a:pt x="16" y="16"/>
                  <a:pt x="16" y="16"/>
                  <a:pt x="16" y="16"/>
                </a:cubicBezTo>
                <a:cubicBezTo>
                  <a:pt x="16" y="22"/>
                  <a:pt x="16" y="22"/>
                  <a:pt x="16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3" y="16"/>
                  <a:pt x="13" y="16"/>
                  <a:pt x="13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3"/>
                  <a:pt x="7" y="13"/>
                  <a:pt x="7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7"/>
                  <a:pt x="13" y="7"/>
                  <a:pt x="13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13"/>
                  <a:pt x="16" y="13"/>
                  <a:pt x="16" y="13"/>
                </a:cubicBezTo>
                <a:cubicBezTo>
                  <a:pt x="22" y="13"/>
                  <a:pt x="22" y="13"/>
                  <a:pt x="22" y="13"/>
                </a:cubicBezTo>
                <a:lnTo>
                  <a:pt x="22" y="16"/>
                </a:lnTo>
                <a:close/>
              </a:path>
            </a:pathLst>
          </a:custGeom>
          <a:solidFill>
            <a:srgbClr val="3BB170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pic>
        <p:nvPicPr>
          <p:cNvPr id="4" name="Image 3" descr="Une image contenant personne, habits, intérieur, tenant&#10;&#10;Description générée automatiquement">
            <a:extLst>
              <a:ext uri="{FF2B5EF4-FFF2-40B4-BE49-F238E27FC236}">
                <a16:creationId xmlns:a16="http://schemas.microsoft.com/office/drawing/2014/main" id="{80667F14-784D-B44D-AFF8-2BCB4C7397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6" t="5219" r="684"/>
          <a:stretch/>
        </p:blipFill>
        <p:spPr>
          <a:xfrm>
            <a:off x="3091673" y="570768"/>
            <a:ext cx="1352197" cy="135869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3683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759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Medium</vt:lpstr>
      <vt:lpstr>Montserrat SemiBold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Everbest Informatics</dc:creator>
  <cp:lastModifiedBy>Axel Maille</cp:lastModifiedBy>
  <cp:revision>7</cp:revision>
  <dcterms:created xsi:type="dcterms:W3CDTF">2019-07-08T06:37:49Z</dcterms:created>
  <dcterms:modified xsi:type="dcterms:W3CDTF">2022-08-05T08:34:56Z</dcterms:modified>
</cp:coreProperties>
</file>