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8CA6AA-75D0-B945-B16D-A67AAEA8EB43}" v="40" dt="2020-09-16T14:26:39.8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24" autoAdjust="0"/>
    <p:restoredTop sz="94660"/>
  </p:normalViewPr>
  <p:slideViewPr>
    <p:cSldViewPr snapToGrid="0">
      <p:cViewPr varScale="1">
        <p:scale>
          <a:sx n="89" d="100"/>
          <a:sy n="89" d="100"/>
        </p:scale>
        <p:origin x="37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198CA6AA-75D0-B945-B16D-A67AAEA8EB43}"/>
    <pc:docChg chg="undo custSel modSld">
      <pc:chgData name="Axel Maille" userId="065ad68c099279a8" providerId="LiveId" clId="{198CA6AA-75D0-B945-B16D-A67AAEA8EB43}" dt="2020-09-16T14:26:57.451" v="868" actId="732"/>
      <pc:docMkLst>
        <pc:docMk/>
      </pc:docMkLst>
      <pc:sldChg chg="addSp delSp modSp mod">
        <pc:chgData name="Axel Maille" userId="065ad68c099279a8" providerId="LiveId" clId="{198CA6AA-75D0-B945-B16D-A67AAEA8EB43}" dt="2020-09-16T14:26:57.451" v="868" actId="732"/>
        <pc:sldMkLst>
          <pc:docMk/>
          <pc:sldMk cId="3361581554" sldId="256"/>
        </pc:sldMkLst>
        <pc:spChg chg="mod">
          <ac:chgData name="Axel Maille" userId="065ad68c099279a8" providerId="LiveId" clId="{198CA6AA-75D0-B945-B16D-A67AAEA8EB43}" dt="2020-09-16T14:02:23.815" v="15" actId="20577"/>
          <ac:spMkLst>
            <pc:docMk/>
            <pc:sldMk cId="3361581554" sldId="256"/>
            <ac:spMk id="9" creationId="{010A1CE9-CB1A-4816-AAA7-3F26745198A0}"/>
          </ac:spMkLst>
        </pc:spChg>
        <pc:spChg chg="mod">
          <ac:chgData name="Axel Maille" userId="065ad68c099279a8" providerId="LiveId" clId="{198CA6AA-75D0-B945-B16D-A67AAEA8EB43}" dt="2020-09-16T14:06:02.535" v="195"/>
          <ac:spMkLst>
            <pc:docMk/>
            <pc:sldMk cId="3361581554" sldId="256"/>
            <ac:spMk id="10" creationId="{BB6E22E3-0696-4129-8B2F-A2F536AF7283}"/>
          </ac:spMkLst>
        </pc:spChg>
        <pc:spChg chg="mod">
          <ac:chgData name="Axel Maille" userId="065ad68c099279a8" providerId="LiveId" clId="{198CA6AA-75D0-B945-B16D-A67AAEA8EB43}" dt="2020-09-16T14:05:46.358" v="192" actId="20577"/>
          <ac:spMkLst>
            <pc:docMk/>
            <pc:sldMk cId="3361581554" sldId="256"/>
            <ac:spMk id="11" creationId="{3E593323-16A5-4D20-B8F0-76CB1726EAF8}"/>
          </ac:spMkLst>
        </pc:spChg>
        <pc:spChg chg="mod">
          <ac:chgData name="Axel Maille" userId="065ad68c099279a8" providerId="LiveId" clId="{198CA6AA-75D0-B945-B16D-A67AAEA8EB43}" dt="2020-09-16T14:05:42.632" v="186"/>
          <ac:spMkLst>
            <pc:docMk/>
            <pc:sldMk cId="3361581554" sldId="256"/>
            <ac:spMk id="16" creationId="{75C6AE85-9952-49D3-9774-5810CEBBE984}"/>
          </ac:spMkLst>
        </pc:spChg>
        <pc:spChg chg="mod">
          <ac:chgData name="Axel Maille" userId="065ad68c099279a8" providerId="LiveId" clId="{198CA6AA-75D0-B945-B16D-A67AAEA8EB43}" dt="2020-09-16T14:05:50.528" v="194" actId="20577"/>
          <ac:spMkLst>
            <pc:docMk/>
            <pc:sldMk cId="3361581554" sldId="256"/>
            <ac:spMk id="17" creationId="{772F4D34-60B1-4441-8BCF-B68B7E9D781A}"/>
          </ac:spMkLst>
        </pc:spChg>
        <pc:spChg chg="mod">
          <ac:chgData name="Axel Maille" userId="065ad68c099279a8" providerId="LiveId" clId="{198CA6AA-75D0-B945-B16D-A67AAEA8EB43}" dt="2020-09-16T14:12:11.294" v="299"/>
          <ac:spMkLst>
            <pc:docMk/>
            <pc:sldMk cId="3361581554" sldId="256"/>
            <ac:spMk id="19" creationId="{997CCE46-BF77-4786-ADF1-E96B9B0AC46F}"/>
          </ac:spMkLst>
        </pc:spChg>
        <pc:spChg chg="mod">
          <ac:chgData name="Axel Maille" userId="065ad68c099279a8" providerId="LiveId" clId="{198CA6AA-75D0-B945-B16D-A67AAEA8EB43}" dt="2020-09-16T14:12:11.294" v="299"/>
          <ac:spMkLst>
            <pc:docMk/>
            <pc:sldMk cId="3361581554" sldId="256"/>
            <ac:spMk id="20" creationId="{ABD46377-8CC8-43B8-B40B-F3AAC44FF750}"/>
          </ac:spMkLst>
        </pc:spChg>
        <pc:spChg chg="mod">
          <ac:chgData name="Axel Maille" userId="065ad68c099279a8" providerId="LiveId" clId="{198CA6AA-75D0-B945-B16D-A67AAEA8EB43}" dt="2020-09-16T14:12:11.294" v="299"/>
          <ac:spMkLst>
            <pc:docMk/>
            <pc:sldMk cId="3361581554" sldId="256"/>
            <ac:spMk id="21" creationId="{5964A7A2-6462-47FB-99B7-B8E1047C4F0F}"/>
          </ac:spMkLst>
        </pc:spChg>
        <pc:spChg chg="mod">
          <ac:chgData name="Axel Maille" userId="065ad68c099279a8" providerId="LiveId" clId="{198CA6AA-75D0-B945-B16D-A67AAEA8EB43}" dt="2020-09-16T14:18:24.425" v="634" actId="21"/>
          <ac:spMkLst>
            <pc:docMk/>
            <pc:sldMk cId="3361581554" sldId="256"/>
            <ac:spMk id="22" creationId="{E6118E2D-B0C5-47DD-A701-09F7CD27F054}"/>
          </ac:spMkLst>
        </pc:spChg>
        <pc:spChg chg="mod">
          <ac:chgData name="Axel Maille" userId="065ad68c099279a8" providerId="LiveId" clId="{198CA6AA-75D0-B945-B16D-A67AAEA8EB43}" dt="2020-09-16T14:16:22.332" v="546"/>
          <ac:spMkLst>
            <pc:docMk/>
            <pc:sldMk cId="3361581554" sldId="256"/>
            <ac:spMk id="25" creationId="{5020BC4B-2C2D-41AD-8182-A14B45F22D9E}"/>
          </ac:spMkLst>
        </pc:spChg>
        <pc:spChg chg="mod">
          <ac:chgData name="Axel Maille" userId="065ad68c099279a8" providerId="LiveId" clId="{198CA6AA-75D0-B945-B16D-A67AAEA8EB43}" dt="2020-09-16T14:16:22.332" v="546"/>
          <ac:spMkLst>
            <pc:docMk/>
            <pc:sldMk cId="3361581554" sldId="256"/>
            <ac:spMk id="26" creationId="{7C2BA04B-62F2-4E96-A6CD-7B8B1D9C4FE3}"/>
          </ac:spMkLst>
        </pc:spChg>
        <pc:spChg chg="mod">
          <ac:chgData name="Axel Maille" userId="065ad68c099279a8" providerId="LiveId" clId="{198CA6AA-75D0-B945-B16D-A67AAEA8EB43}" dt="2020-09-16T14:16:22.332" v="546"/>
          <ac:spMkLst>
            <pc:docMk/>
            <pc:sldMk cId="3361581554" sldId="256"/>
            <ac:spMk id="27" creationId="{ED76F89D-CD86-47E1-AEB9-A9D96FA9C45A}"/>
          </ac:spMkLst>
        </pc:spChg>
        <pc:spChg chg="mod">
          <ac:chgData name="Axel Maille" userId="065ad68c099279a8" providerId="LiveId" clId="{198CA6AA-75D0-B945-B16D-A67AAEA8EB43}" dt="2020-09-16T14:19:54.118" v="711" actId="20577"/>
          <ac:spMkLst>
            <pc:docMk/>
            <pc:sldMk cId="3361581554" sldId="256"/>
            <ac:spMk id="28" creationId="{0C0F013C-0595-4647-9381-06C42AA18223}"/>
          </ac:spMkLst>
        </pc:spChg>
        <pc:spChg chg="mod">
          <ac:chgData name="Axel Maille" userId="065ad68c099279a8" providerId="LiveId" clId="{198CA6AA-75D0-B945-B16D-A67AAEA8EB43}" dt="2020-09-16T14:08:11.415" v="263" actId="20577"/>
          <ac:spMkLst>
            <pc:docMk/>
            <pc:sldMk cId="3361581554" sldId="256"/>
            <ac:spMk id="36" creationId="{5FEA8020-F293-4C28-8C11-2F2CF9FE72B4}"/>
          </ac:spMkLst>
        </pc:spChg>
        <pc:spChg chg="mod">
          <ac:chgData name="Axel Maille" userId="065ad68c099279a8" providerId="LiveId" clId="{198CA6AA-75D0-B945-B16D-A67AAEA8EB43}" dt="2020-09-16T14:20:46.851" v="716"/>
          <ac:spMkLst>
            <pc:docMk/>
            <pc:sldMk cId="3361581554" sldId="256"/>
            <ac:spMk id="39" creationId="{4039379C-9201-46EB-8925-BFC6D76B3E28}"/>
          </ac:spMkLst>
        </pc:spChg>
        <pc:spChg chg="mod">
          <ac:chgData name="Axel Maille" userId="065ad68c099279a8" providerId="LiveId" clId="{198CA6AA-75D0-B945-B16D-A67AAEA8EB43}" dt="2020-09-16T14:20:34.156" v="715" actId="20577"/>
          <ac:spMkLst>
            <pc:docMk/>
            <pc:sldMk cId="3361581554" sldId="256"/>
            <ac:spMk id="40" creationId="{E8B730F9-1801-43DB-BA95-1BC48D888A94}"/>
          </ac:spMkLst>
        </pc:spChg>
        <pc:spChg chg="mod">
          <ac:chgData name="Axel Maille" userId="065ad68c099279a8" providerId="LiveId" clId="{198CA6AA-75D0-B945-B16D-A67AAEA8EB43}" dt="2020-09-16T14:20:53.080" v="717"/>
          <ac:spMkLst>
            <pc:docMk/>
            <pc:sldMk cId="3361581554" sldId="256"/>
            <ac:spMk id="41" creationId="{AAF05B14-A6C9-40C1-A85E-80EEAF44351C}"/>
          </ac:spMkLst>
        </pc:spChg>
        <pc:spChg chg="del mod">
          <ac:chgData name="Axel Maille" userId="065ad68c099279a8" providerId="LiveId" clId="{198CA6AA-75D0-B945-B16D-A67AAEA8EB43}" dt="2020-09-16T14:21:04.045" v="718" actId="478"/>
          <ac:spMkLst>
            <pc:docMk/>
            <pc:sldMk cId="3361581554" sldId="256"/>
            <ac:spMk id="42" creationId="{FA22B375-EDE1-44AF-833A-AA19CC194E95}"/>
          </ac:spMkLst>
        </pc:spChg>
        <pc:spChg chg="del">
          <ac:chgData name="Axel Maille" userId="065ad68c099279a8" providerId="LiveId" clId="{198CA6AA-75D0-B945-B16D-A67AAEA8EB43}" dt="2020-09-16T14:05:17.665" v="184" actId="478"/>
          <ac:spMkLst>
            <pc:docMk/>
            <pc:sldMk cId="3361581554" sldId="256"/>
            <ac:spMk id="53" creationId="{9C4F1F4E-0086-4D88-8A86-DA91C0367D41}"/>
          </ac:spMkLst>
        </pc:spChg>
        <pc:spChg chg="del">
          <ac:chgData name="Axel Maille" userId="065ad68c099279a8" providerId="LiveId" clId="{198CA6AA-75D0-B945-B16D-A67AAEA8EB43}" dt="2020-09-16T14:03:51.430" v="160" actId="478"/>
          <ac:spMkLst>
            <pc:docMk/>
            <pc:sldMk cId="3361581554" sldId="256"/>
            <ac:spMk id="61" creationId="{44EE5438-0308-402B-B01A-673957389696}"/>
          </ac:spMkLst>
        </pc:spChg>
        <pc:spChg chg="del">
          <ac:chgData name="Axel Maille" userId="065ad68c099279a8" providerId="LiveId" clId="{198CA6AA-75D0-B945-B16D-A67AAEA8EB43}" dt="2020-09-16T14:03:51.430" v="160" actId="478"/>
          <ac:spMkLst>
            <pc:docMk/>
            <pc:sldMk cId="3361581554" sldId="256"/>
            <ac:spMk id="66" creationId="{F95A5C42-BAED-45FA-9368-05A425473318}"/>
          </ac:spMkLst>
        </pc:spChg>
        <pc:spChg chg="mod">
          <ac:chgData name="Axel Maille" userId="065ad68c099279a8" providerId="LiveId" clId="{198CA6AA-75D0-B945-B16D-A67AAEA8EB43}" dt="2020-09-16T14:02:47.039" v="57" actId="20577"/>
          <ac:spMkLst>
            <pc:docMk/>
            <pc:sldMk cId="3361581554" sldId="256"/>
            <ac:spMk id="68" creationId="{14DEE566-4F29-4F40-9DD0-047284E065CA}"/>
          </ac:spMkLst>
        </pc:spChg>
        <pc:spChg chg="mod">
          <ac:chgData name="Axel Maille" userId="065ad68c099279a8" providerId="LiveId" clId="{198CA6AA-75D0-B945-B16D-A67AAEA8EB43}" dt="2020-09-16T14:02:50.980" v="70" actId="20577"/>
          <ac:spMkLst>
            <pc:docMk/>
            <pc:sldMk cId="3361581554" sldId="256"/>
            <ac:spMk id="75" creationId="{25C33199-7C7F-44DC-9ADF-7D9E863A2890}"/>
          </ac:spMkLst>
        </pc:spChg>
        <pc:spChg chg="mod">
          <ac:chgData name="Axel Maille" userId="065ad68c099279a8" providerId="LiveId" clId="{198CA6AA-75D0-B945-B16D-A67AAEA8EB43}" dt="2020-09-16T14:02:58.877" v="103" actId="20577"/>
          <ac:spMkLst>
            <pc:docMk/>
            <pc:sldMk cId="3361581554" sldId="256"/>
            <ac:spMk id="76" creationId="{7287C666-250C-4B6A-8C27-B43D62EDFFE5}"/>
          </ac:spMkLst>
        </pc:spChg>
        <pc:spChg chg="mod">
          <ac:chgData name="Axel Maille" userId="065ad68c099279a8" providerId="LiveId" clId="{198CA6AA-75D0-B945-B16D-A67AAEA8EB43}" dt="2020-09-16T14:03:31.533" v="142" actId="20577"/>
          <ac:spMkLst>
            <pc:docMk/>
            <pc:sldMk cId="3361581554" sldId="256"/>
            <ac:spMk id="83" creationId="{EAC69FEC-5FDA-436C-B70D-D4CA6E819704}"/>
          </ac:spMkLst>
        </pc:spChg>
        <pc:spChg chg="mod">
          <ac:chgData name="Axel Maille" userId="065ad68c099279a8" providerId="LiveId" clId="{198CA6AA-75D0-B945-B16D-A67AAEA8EB43}" dt="2020-09-16T14:03:24.143" v="133" actId="20577"/>
          <ac:spMkLst>
            <pc:docMk/>
            <pc:sldMk cId="3361581554" sldId="256"/>
            <ac:spMk id="86" creationId="{B7F875E7-E612-474D-AC70-CD2507BA31E2}"/>
          </ac:spMkLst>
        </pc:spChg>
        <pc:spChg chg="mod">
          <ac:chgData name="Axel Maille" userId="065ad68c099279a8" providerId="LiveId" clId="{198CA6AA-75D0-B945-B16D-A67AAEA8EB43}" dt="2020-09-16T14:03:28.068" v="134"/>
          <ac:spMkLst>
            <pc:docMk/>
            <pc:sldMk cId="3361581554" sldId="256"/>
            <ac:spMk id="87" creationId="{D2C02B64-D350-4B7B-8D7E-1864DB258368}"/>
          </ac:spMkLst>
        </pc:spChg>
        <pc:spChg chg="del mod">
          <ac:chgData name="Axel Maille" userId="065ad68c099279a8" providerId="LiveId" clId="{198CA6AA-75D0-B945-B16D-A67AAEA8EB43}" dt="2020-09-16T14:06:12.136" v="196" actId="21"/>
          <ac:spMkLst>
            <pc:docMk/>
            <pc:sldMk cId="3361581554" sldId="256"/>
            <ac:spMk id="95" creationId="{6A8A95CD-6D95-4C6F-9352-F0C56BBC7268}"/>
          </ac:spMkLst>
        </pc:spChg>
        <pc:spChg chg="del">
          <ac:chgData name="Axel Maille" userId="065ad68c099279a8" providerId="LiveId" clId="{198CA6AA-75D0-B945-B16D-A67AAEA8EB43}" dt="2020-09-16T14:04:19.713" v="169" actId="478"/>
          <ac:spMkLst>
            <pc:docMk/>
            <pc:sldMk cId="3361581554" sldId="256"/>
            <ac:spMk id="96" creationId="{36CF0EA2-D1D2-402C-9586-9DE6A92DAC14}"/>
          </ac:spMkLst>
        </pc:spChg>
        <pc:spChg chg="del">
          <ac:chgData name="Axel Maille" userId="065ad68c099279a8" providerId="LiveId" clId="{198CA6AA-75D0-B945-B16D-A67AAEA8EB43}" dt="2020-09-16T14:04:21.037" v="170" actId="478"/>
          <ac:spMkLst>
            <pc:docMk/>
            <pc:sldMk cId="3361581554" sldId="256"/>
            <ac:spMk id="97" creationId="{67CCFD13-FF20-494F-8861-04BAB3AC6EA3}"/>
          </ac:spMkLst>
        </pc:spChg>
        <pc:spChg chg="mod">
          <ac:chgData name="Axel Maille" userId="065ad68c099279a8" providerId="LiveId" clId="{198CA6AA-75D0-B945-B16D-A67AAEA8EB43}" dt="2020-09-16T14:03:43.918" v="159" actId="20577"/>
          <ac:spMkLst>
            <pc:docMk/>
            <pc:sldMk cId="3361581554" sldId="256"/>
            <ac:spMk id="101" creationId="{3DF0D162-0266-4A57-A29E-9B2783C8FE68}"/>
          </ac:spMkLst>
        </pc:spChg>
        <pc:spChg chg="del">
          <ac:chgData name="Axel Maille" userId="065ad68c099279a8" providerId="LiveId" clId="{198CA6AA-75D0-B945-B16D-A67AAEA8EB43}" dt="2020-09-16T14:04:22.472" v="171" actId="478"/>
          <ac:spMkLst>
            <pc:docMk/>
            <pc:sldMk cId="3361581554" sldId="256"/>
            <ac:spMk id="103" creationId="{E6A2B4D3-A313-49B5-A570-5144BC0B2B4F}"/>
          </ac:spMkLst>
        </pc:spChg>
        <pc:spChg chg="mod">
          <ac:chgData name="Axel Maille" userId="065ad68c099279a8" providerId="LiveId" clId="{198CA6AA-75D0-B945-B16D-A67AAEA8EB43}" dt="2020-09-16T14:04:12.543" v="164" actId="6549"/>
          <ac:spMkLst>
            <pc:docMk/>
            <pc:sldMk cId="3361581554" sldId="256"/>
            <ac:spMk id="116" creationId="{B7C0478B-95F2-4FEB-A11E-17CAAB7C3B4A}"/>
          </ac:spMkLst>
        </pc:spChg>
        <pc:spChg chg="mod">
          <ac:chgData name="Axel Maille" userId="065ad68c099279a8" providerId="LiveId" clId="{198CA6AA-75D0-B945-B16D-A67AAEA8EB43}" dt="2020-09-16T14:22:47.307" v="761" actId="20577"/>
          <ac:spMkLst>
            <pc:docMk/>
            <pc:sldMk cId="3361581554" sldId="256"/>
            <ac:spMk id="118" creationId="{675CE4E6-3EAC-4E54-9AB7-E44375428D99}"/>
          </ac:spMkLst>
        </pc:spChg>
        <pc:spChg chg="mod">
          <ac:chgData name="Axel Maille" userId="065ad68c099279a8" providerId="LiveId" clId="{198CA6AA-75D0-B945-B16D-A67AAEA8EB43}" dt="2020-09-16T14:23:27.985" v="796" actId="1076"/>
          <ac:spMkLst>
            <pc:docMk/>
            <pc:sldMk cId="3361581554" sldId="256"/>
            <ac:spMk id="120" creationId="{6961B925-BC94-419C-9838-4A08A71B7CD7}"/>
          </ac:spMkLst>
        </pc:spChg>
        <pc:spChg chg="mod">
          <ac:chgData name="Axel Maille" userId="065ad68c099279a8" providerId="LiveId" clId="{198CA6AA-75D0-B945-B16D-A67AAEA8EB43}" dt="2020-09-16T14:23:27.985" v="796" actId="1076"/>
          <ac:spMkLst>
            <pc:docMk/>
            <pc:sldMk cId="3361581554" sldId="256"/>
            <ac:spMk id="121" creationId="{05EBEBB8-857D-4D44-BEC8-A44458B0F8B8}"/>
          </ac:spMkLst>
        </pc:spChg>
        <pc:spChg chg="mod">
          <ac:chgData name="Axel Maille" userId="065ad68c099279a8" providerId="LiveId" clId="{198CA6AA-75D0-B945-B16D-A67AAEA8EB43}" dt="2020-09-16T14:23:27.985" v="796" actId="1076"/>
          <ac:spMkLst>
            <pc:docMk/>
            <pc:sldMk cId="3361581554" sldId="256"/>
            <ac:spMk id="122" creationId="{B15845F3-8926-4523-8CEE-80823B7D5CD9}"/>
          </ac:spMkLst>
        </pc:spChg>
        <pc:spChg chg="mod">
          <ac:chgData name="Axel Maille" userId="065ad68c099279a8" providerId="LiveId" clId="{198CA6AA-75D0-B945-B16D-A67AAEA8EB43}" dt="2020-09-16T14:23:07.938" v="792" actId="14100"/>
          <ac:spMkLst>
            <pc:docMk/>
            <pc:sldMk cId="3361581554" sldId="256"/>
            <ac:spMk id="125" creationId="{7883D182-A79F-43D3-A929-538AA1E20F19}"/>
          </ac:spMkLst>
        </pc:spChg>
        <pc:spChg chg="mod">
          <ac:chgData name="Axel Maille" userId="065ad68c099279a8" providerId="LiveId" clId="{198CA6AA-75D0-B945-B16D-A67AAEA8EB43}" dt="2020-09-16T14:08:19.717" v="264" actId="108"/>
          <ac:spMkLst>
            <pc:docMk/>
            <pc:sldMk cId="3361581554" sldId="256"/>
            <ac:spMk id="138" creationId="{B947BCC6-18AD-F643-ADDA-5255AF6E4811}"/>
          </ac:spMkLst>
        </pc:spChg>
        <pc:spChg chg="add mod">
          <ac:chgData name="Axel Maille" userId="065ad68c099279a8" providerId="LiveId" clId="{198CA6AA-75D0-B945-B16D-A67AAEA8EB43}" dt="2020-09-16T14:23:58.137" v="799" actId="21"/>
          <ac:spMkLst>
            <pc:docMk/>
            <pc:sldMk cId="3361581554" sldId="256"/>
            <ac:spMk id="140" creationId="{4304F7DE-E6A8-304D-8F9E-530BDCCCB587}"/>
          </ac:spMkLst>
        </pc:spChg>
        <pc:spChg chg="mod">
          <ac:chgData name="Axel Maille" userId="065ad68c099279a8" providerId="LiveId" clId="{198CA6AA-75D0-B945-B16D-A67AAEA8EB43}" dt="2020-09-16T14:10:56.559" v="287"/>
          <ac:spMkLst>
            <pc:docMk/>
            <pc:sldMk cId="3361581554" sldId="256"/>
            <ac:spMk id="143" creationId="{EC50FC54-8377-B348-B849-D6D64D12A406}"/>
          </ac:spMkLst>
        </pc:spChg>
        <pc:spChg chg="mod">
          <ac:chgData name="Axel Maille" userId="065ad68c099279a8" providerId="LiveId" clId="{198CA6AA-75D0-B945-B16D-A67AAEA8EB43}" dt="2020-09-16T14:11:12.345" v="296" actId="20577"/>
          <ac:spMkLst>
            <pc:docMk/>
            <pc:sldMk cId="3361581554" sldId="256"/>
            <ac:spMk id="144" creationId="{D4F4FED7-396E-274D-BDAD-A9D21CBBBD88}"/>
          </ac:spMkLst>
        </pc:spChg>
        <pc:spChg chg="mod">
          <ac:chgData name="Axel Maille" userId="065ad68c099279a8" providerId="LiveId" clId="{198CA6AA-75D0-B945-B16D-A67AAEA8EB43}" dt="2020-09-16T14:10:56.559" v="287"/>
          <ac:spMkLst>
            <pc:docMk/>
            <pc:sldMk cId="3361581554" sldId="256"/>
            <ac:spMk id="145" creationId="{DD2C38F8-EBEF-A743-979D-3F9A976E5D01}"/>
          </ac:spMkLst>
        </pc:spChg>
        <pc:spChg chg="mod">
          <ac:chgData name="Axel Maille" userId="065ad68c099279a8" providerId="LiveId" clId="{198CA6AA-75D0-B945-B16D-A67AAEA8EB43}" dt="2020-09-16T14:10:56.559" v="287"/>
          <ac:spMkLst>
            <pc:docMk/>
            <pc:sldMk cId="3361581554" sldId="256"/>
            <ac:spMk id="146" creationId="{323AAA35-598E-7B4A-8BAF-B3F52238465A}"/>
          </ac:spMkLst>
        </pc:spChg>
        <pc:spChg chg="mod">
          <ac:chgData name="Axel Maille" userId="065ad68c099279a8" providerId="LiveId" clId="{198CA6AA-75D0-B945-B16D-A67AAEA8EB43}" dt="2020-09-16T14:13:44.419" v="326" actId="6549"/>
          <ac:spMkLst>
            <pc:docMk/>
            <pc:sldMk cId="3361581554" sldId="256"/>
            <ac:spMk id="148" creationId="{BAB6815E-E072-1D46-91B2-21F5BC421005}"/>
          </ac:spMkLst>
        </pc:spChg>
        <pc:spChg chg="mod">
          <ac:chgData name="Axel Maille" userId="065ad68c099279a8" providerId="LiveId" clId="{198CA6AA-75D0-B945-B16D-A67AAEA8EB43}" dt="2020-09-16T14:13:30.423" v="323"/>
          <ac:spMkLst>
            <pc:docMk/>
            <pc:sldMk cId="3361581554" sldId="256"/>
            <ac:spMk id="149" creationId="{20FC5550-D2D3-AC41-B9BA-EB921CA0F165}"/>
          </ac:spMkLst>
        </pc:spChg>
        <pc:spChg chg="mod">
          <ac:chgData name="Axel Maille" userId="065ad68c099279a8" providerId="LiveId" clId="{198CA6AA-75D0-B945-B16D-A67AAEA8EB43}" dt="2020-09-16T14:15:11.306" v="507" actId="20577"/>
          <ac:spMkLst>
            <pc:docMk/>
            <pc:sldMk cId="3361581554" sldId="256"/>
            <ac:spMk id="150" creationId="{10B2DD4C-4562-0348-8AF8-D23A7E8C0C8D}"/>
          </ac:spMkLst>
        </pc:spChg>
        <pc:spChg chg="mod">
          <ac:chgData name="Axel Maille" userId="065ad68c099279a8" providerId="LiveId" clId="{198CA6AA-75D0-B945-B16D-A67AAEA8EB43}" dt="2020-09-16T14:15:36.243" v="521" actId="6549"/>
          <ac:spMkLst>
            <pc:docMk/>
            <pc:sldMk cId="3361581554" sldId="256"/>
            <ac:spMk id="151" creationId="{8BCE7B78-C034-0849-8993-711B1A9BD9B2}"/>
          </ac:spMkLst>
        </pc:spChg>
        <pc:spChg chg="mod">
          <ac:chgData name="Axel Maille" userId="065ad68c099279a8" providerId="LiveId" clId="{198CA6AA-75D0-B945-B16D-A67AAEA8EB43}" dt="2020-09-16T14:14:27.744" v="383"/>
          <ac:spMkLst>
            <pc:docMk/>
            <pc:sldMk cId="3361581554" sldId="256"/>
            <ac:spMk id="153" creationId="{F78D692A-3FF6-5A4A-AE3B-193756DE4B5E}"/>
          </ac:spMkLst>
        </pc:spChg>
        <pc:spChg chg="mod">
          <ac:chgData name="Axel Maille" userId="065ad68c099279a8" providerId="LiveId" clId="{198CA6AA-75D0-B945-B16D-A67AAEA8EB43}" dt="2020-09-16T14:14:27.744" v="383"/>
          <ac:spMkLst>
            <pc:docMk/>
            <pc:sldMk cId="3361581554" sldId="256"/>
            <ac:spMk id="154" creationId="{93D6F66F-587F-6C4A-A767-293D03339138}"/>
          </ac:spMkLst>
        </pc:spChg>
        <pc:spChg chg="mod">
          <ac:chgData name="Axel Maille" userId="065ad68c099279a8" providerId="LiveId" clId="{198CA6AA-75D0-B945-B16D-A67AAEA8EB43}" dt="2020-09-16T14:14:27.744" v="383"/>
          <ac:spMkLst>
            <pc:docMk/>
            <pc:sldMk cId="3361581554" sldId="256"/>
            <ac:spMk id="155" creationId="{8E131111-1566-FD43-A7B6-735620FE320D}"/>
          </ac:spMkLst>
        </pc:spChg>
        <pc:spChg chg="mod">
          <ac:chgData name="Axel Maille" userId="065ad68c099279a8" providerId="LiveId" clId="{198CA6AA-75D0-B945-B16D-A67AAEA8EB43}" dt="2020-09-16T14:14:27.744" v="383"/>
          <ac:spMkLst>
            <pc:docMk/>
            <pc:sldMk cId="3361581554" sldId="256"/>
            <ac:spMk id="156" creationId="{857819C0-4741-F542-93EA-6AE971D8170A}"/>
          </ac:spMkLst>
        </pc:spChg>
        <pc:spChg chg="mod">
          <ac:chgData name="Axel Maille" userId="065ad68c099279a8" providerId="LiveId" clId="{198CA6AA-75D0-B945-B16D-A67AAEA8EB43}" dt="2020-09-16T14:21:26.987" v="723"/>
          <ac:spMkLst>
            <pc:docMk/>
            <pc:sldMk cId="3361581554" sldId="256"/>
            <ac:spMk id="158" creationId="{9218A7AC-7B6F-944D-884C-5C4659B4CC77}"/>
          </ac:spMkLst>
        </pc:spChg>
        <pc:spChg chg="mod">
          <ac:chgData name="Axel Maille" userId="065ad68c099279a8" providerId="LiveId" clId="{198CA6AA-75D0-B945-B16D-A67AAEA8EB43}" dt="2020-09-16T14:21:29.934" v="727" actId="20577"/>
          <ac:spMkLst>
            <pc:docMk/>
            <pc:sldMk cId="3361581554" sldId="256"/>
            <ac:spMk id="159" creationId="{B9CFC649-7089-B54B-882B-13B61F2AF081}"/>
          </ac:spMkLst>
        </pc:spChg>
        <pc:spChg chg="mod">
          <ac:chgData name="Axel Maille" userId="065ad68c099279a8" providerId="LiveId" clId="{198CA6AA-75D0-B945-B16D-A67AAEA8EB43}" dt="2020-09-16T14:21:51.396" v="750" actId="20577"/>
          <ac:spMkLst>
            <pc:docMk/>
            <pc:sldMk cId="3361581554" sldId="256"/>
            <ac:spMk id="160" creationId="{A0CDE63C-25BE-A041-8887-524797857DF1}"/>
          </ac:spMkLst>
        </pc:spChg>
        <pc:spChg chg="mod">
          <ac:chgData name="Axel Maille" userId="065ad68c099279a8" providerId="LiveId" clId="{198CA6AA-75D0-B945-B16D-A67AAEA8EB43}" dt="2020-09-16T14:22:07.616" v="753"/>
          <ac:spMkLst>
            <pc:docMk/>
            <pc:sldMk cId="3361581554" sldId="256"/>
            <ac:spMk id="162" creationId="{4B426E90-E66F-8642-A3B0-CD10FF8DC055}"/>
          </ac:spMkLst>
        </pc:spChg>
        <pc:spChg chg="mod">
          <ac:chgData name="Axel Maille" userId="065ad68c099279a8" providerId="LiveId" clId="{198CA6AA-75D0-B945-B16D-A67AAEA8EB43}" dt="2020-09-16T14:22:12.332" v="757" actId="20577"/>
          <ac:spMkLst>
            <pc:docMk/>
            <pc:sldMk cId="3361581554" sldId="256"/>
            <ac:spMk id="163" creationId="{9B8CC0A2-E0A4-9742-97A9-9BD79AD885DB}"/>
          </ac:spMkLst>
        </pc:spChg>
        <pc:spChg chg="mod">
          <ac:chgData name="Axel Maille" userId="065ad68c099279a8" providerId="LiveId" clId="{198CA6AA-75D0-B945-B16D-A67AAEA8EB43}" dt="2020-09-16T14:22:18.026" v="758"/>
          <ac:spMkLst>
            <pc:docMk/>
            <pc:sldMk cId="3361581554" sldId="256"/>
            <ac:spMk id="164" creationId="{05F56737-BC5B-0343-99AA-99DFE34591BA}"/>
          </ac:spMkLst>
        </pc:spChg>
        <pc:spChg chg="mod">
          <ac:chgData name="Axel Maille" userId="065ad68c099279a8" providerId="LiveId" clId="{198CA6AA-75D0-B945-B16D-A67AAEA8EB43}" dt="2020-09-16T14:24:25.406" v="813" actId="20577"/>
          <ac:spMkLst>
            <pc:docMk/>
            <pc:sldMk cId="3361581554" sldId="256"/>
            <ac:spMk id="166" creationId="{C9C63113-E6F0-CF44-B5D8-C84B7AE6072C}"/>
          </ac:spMkLst>
        </pc:spChg>
        <pc:spChg chg="add mod">
          <ac:chgData name="Axel Maille" userId="065ad68c099279a8" providerId="LiveId" clId="{198CA6AA-75D0-B945-B16D-A67AAEA8EB43}" dt="2020-09-16T14:24:42.223" v="824" actId="20577"/>
          <ac:spMkLst>
            <pc:docMk/>
            <pc:sldMk cId="3361581554" sldId="256"/>
            <ac:spMk id="168" creationId="{6CE1543C-43BE-2746-BFAC-BF281FAF7F05}"/>
          </ac:spMkLst>
        </pc:spChg>
        <pc:spChg chg="add mod">
          <ac:chgData name="Axel Maille" userId="065ad68c099279a8" providerId="LiveId" clId="{198CA6AA-75D0-B945-B16D-A67AAEA8EB43}" dt="2020-09-16T14:24:52.853" v="844" actId="20577"/>
          <ac:spMkLst>
            <pc:docMk/>
            <pc:sldMk cId="3361581554" sldId="256"/>
            <ac:spMk id="169" creationId="{D4A91963-6272-D04E-9902-E63E02E2EFC4}"/>
          </ac:spMkLst>
        </pc:spChg>
        <pc:spChg chg="add mod">
          <ac:chgData name="Axel Maille" userId="065ad68c099279a8" providerId="LiveId" clId="{198CA6AA-75D0-B945-B16D-A67AAEA8EB43}" dt="2020-09-16T14:24:59.023" v="861" actId="20577"/>
          <ac:spMkLst>
            <pc:docMk/>
            <pc:sldMk cId="3361581554" sldId="256"/>
            <ac:spMk id="170" creationId="{8BFFA818-F5E7-9D43-9419-C3820F49C672}"/>
          </ac:spMkLst>
        </pc:spChg>
        <pc:spChg chg="mod">
          <ac:chgData name="Axel Maille" userId="065ad68c099279a8" providerId="LiveId" clId="{198CA6AA-75D0-B945-B16D-A67AAEA8EB43}" dt="2020-09-16T14:24:17.164" v="800"/>
          <ac:spMkLst>
            <pc:docMk/>
            <pc:sldMk cId="3361581554" sldId="256"/>
            <ac:spMk id="172" creationId="{26F7D279-9C40-3A49-8ABA-718EB90F1546}"/>
          </ac:spMkLst>
        </pc:spChg>
        <pc:spChg chg="mod">
          <ac:chgData name="Axel Maille" userId="065ad68c099279a8" providerId="LiveId" clId="{198CA6AA-75D0-B945-B16D-A67AAEA8EB43}" dt="2020-09-16T14:24:17.164" v="800"/>
          <ac:spMkLst>
            <pc:docMk/>
            <pc:sldMk cId="3361581554" sldId="256"/>
            <ac:spMk id="173" creationId="{81E3854E-537F-9047-8296-CDCE7EB779A7}"/>
          </ac:spMkLst>
        </pc:spChg>
        <pc:spChg chg="mod">
          <ac:chgData name="Axel Maille" userId="065ad68c099279a8" providerId="LiveId" clId="{198CA6AA-75D0-B945-B16D-A67AAEA8EB43}" dt="2020-09-16T14:24:17.164" v="800"/>
          <ac:spMkLst>
            <pc:docMk/>
            <pc:sldMk cId="3361581554" sldId="256"/>
            <ac:spMk id="175" creationId="{6E696AA7-C523-7D4E-8E54-086A7DF6EB77}"/>
          </ac:spMkLst>
        </pc:spChg>
        <pc:spChg chg="mod">
          <ac:chgData name="Axel Maille" userId="065ad68c099279a8" providerId="LiveId" clId="{198CA6AA-75D0-B945-B16D-A67AAEA8EB43}" dt="2020-09-16T14:24:17.164" v="800"/>
          <ac:spMkLst>
            <pc:docMk/>
            <pc:sldMk cId="3361581554" sldId="256"/>
            <ac:spMk id="176" creationId="{D919576B-64C3-D14E-B895-44212BDE0ADD}"/>
          </ac:spMkLst>
        </pc:spChg>
        <pc:spChg chg="mod">
          <ac:chgData name="Axel Maille" userId="065ad68c099279a8" providerId="LiveId" clId="{198CA6AA-75D0-B945-B16D-A67AAEA8EB43}" dt="2020-09-16T14:24:17.164" v="800"/>
          <ac:spMkLst>
            <pc:docMk/>
            <pc:sldMk cId="3361581554" sldId="256"/>
            <ac:spMk id="178" creationId="{7331BF32-B655-9F42-BAD9-40B7A0AFEA40}"/>
          </ac:spMkLst>
        </pc:spChg>
        <pc:spChg chg="mod">
          <ac:chgData name="Axel Maille" userId="065ad68c099279a8" providerId="LiveId" clId="{198CA6AA-75D0-B945-B16D-A67AAEA8EB43}" dt="2020-09-16T14:24:17.164" v="800"/>
          <ac:spMkLst>
            <pc:docMk/>
            <pc:sldMk cId="3361581554" sldId="256"/>
            <ac:spMk id="179" creationId="{676D08E5-18EF-E84A-8D90-EC2130CD06FF}"/>
          </ac:spMkLst>
        </pc:spChg>
        <pc:grpChg chg="mod">
          <ac:chgData name="Axel Maille" userId="065ad68c099279a8" providerId="LiveId" clId="{198CA6AA-75D0-B945-B16D-A67AAEA8EB43}" dt="2020-09-16T14:12:11.294" v="299"/>
          <ac:grpSpMkLst>
            <pc:docMk/>
            <pc:sldMk cId="3361581554" sldId="256"/>
            <ac:grpSpMk id="23" creationId="{D3353153-39A5-400D-8ECB-424634939519}"/>
          </ac:grpSpMkLst>
        </pc:grpChg>
        <pc:grpChg chg="mod">
          <ac:chgData name="Axel Maille" userId="065ad68c099279a8" providerId="LiveId" clId="{198CA6AA-75D0-B945-B16D-A67AAEA8EB43}" dt="2020-09-16T14:18:39.700" v="637" actId="1076"/>
          <ac:grpSpMkLst>
            <pc:docMk/>
            <pc:sldMk cId="3361581554" sldId="256"/>
            <ac:grpSpMk id="24" creationId="{6A316231-91CF-4385-AC3B-C943E77C6758}"/>
          </ac:grpSpMkLst>
        </pc:grpChg>
        <pc:grpChg chg="del">
          <ac:chgData name="Axel Maille" userId="065ad68c099279a8" providerId="LiveId" clId="{198CA6AA-75D0-B945-B16D-A67AAEA8EB43}" dt="2020-09-16T14:09:09.473" v="271" actId="478"/>
          <ac:grpSpMkLst>
            <pc:docMk/>
            <pc:sldMk cId="3361581554" sldId="256"/>
            <ac:grpSpMk id="29" creationId="{200573F1-F29C-4CA2-9594-CAD17565E126}"/>
          </ac:grpSpMkLst>
        </pc:grpChg>
        <pc:grpChg chg="mod">
          <ac:chgData name="Axel Maille" userId="065ad68c099279a8" providerId="LiveId" clId="{198CA6AA-75D0-B945-B16D-A67AAEA8EB43}" dt="2020-09-16T14:22:26.266" v="759" actId="1076"/>
          <ac:grpSpMkLst>
            <pc:docMk/>
            <pc:sldMk cId="3361581554" sldId="256"/>
            <ac:grpSpMk id="35" creationId="{4B21830E-3F16-4869-BE72-C7F8F05CCAEC}"/>
          </ac:grpSpMkLst>
        </pc:grpChg>
        <pc:grpChg chg="mod">
          <ac:chgData name="Axel Maille" userId="065ad68c099279a8" providerId="LiveId" clId="{198CA6AA-75D0-B945-B16D-A67AAEA8EB43}" dt="2020-09-16T14:22:26.266" v="759" actId="1076"/>
          <ac:grpSpMkLst>
            <pc:docMk/>
            <pc:sldMk cId="3361581554" sldId="256"/>
            <ac:grpSpMk id="38" creationId="{C3B44739-DBBE-42D1-B339-FACB2BA2A090}"/>
          </ac:grpSpMkLst>
        </pc:grpChg>
        <pc:grpChg chg="del mod">
          <ac:chgData name="Axel Maille" userId="065ad68c099279a8" providerId="LiveId" clId="{198CA6AA-75D0-B945-B16D-A67AAEA8EB43}" dt="2020-09-16T14:21:10.615" v="719" actId="478"/>
          <ac:grpSpMkLst>
            <pc:docMk/>
            <pc:sldMk cId="3361581554" sldId="256"/>
            <ac:grpSpMk id="43" creationId="{D9B8F89C-F72E-44C6-AE08-0FDBAC7C12AE}"/>
          </ac:grpSpMkLst>
        </pc:grpChg>
        <pc:grpChg chg="del">
          <ac:chgData name="Axel Maille" userId="065ad68c099279a8" providerId="LiveId" clId="{198CA6AA-75D0-B945-B16D-A67AAEA8EB43}" dt="2020-09-16T14:06:44.175" v="203" actId="478"/>
          <ac:grpSpMkLst>
            <pc:docMk/>
            <pc:sldMk cId="3361581554" sldId="256"/>
            <ac:grpSpMk id="48" creationId="{B8E59616-BF92-44BF-9DDF-082F074A2A59}"/>
          </ac:grpSpMkLst>
        </pc:grpChg>
        <pc:grpChg chg="del">
          <ac:chgData name="Axel Maille" userId="065ad68c099279a8" providerId="LiveId" clId="{198CA6AA-75D0-B945-B16D-A67AAEA8EB43}" dt="2020-09-16T14:05:17.665" v="184" actId="478"/>
          <ac:grpSpMkLst>
            <pc:docMk/>
            <pc:sldMk cId="3361581554" sldId="256"/>
            <ac:grpSpMk id="57" creationId="{C99D4496-D352-4188-B704-8A08EC5FFFAE}"/>
          </ac:grpSpMkLst>
        </pc:grpChg>
        <pc:grpChg chg="del">
          <ac:chgData name="Axel Maille" userId="065ad68c099279a8" providerId="LiveId" clId="{198CA6AA-75D0-B945-B16D-A67AAEA8EB43}" dt="2020-09-16T14:03:55.465" v="161" actId="478"/>
          <ac:grpSpMkLst>
            <pc:docMk/>
            <pc:sldMk cId="3361581554" sldId="256"/>
            <ac:grpSpMk id="62" creationId="{82A70010-7AD6-4C85-A1F1-4B135E762294}"/>
          </ac:grpSpMkLst>
        </pc:grpChg>
        <pc:grpChg chg="mod">
          <ac:chgData name="Axel Maille" userId="065ad68c099279a8" providerId="LiveId" clId="{198CA6AA-75D0-B945-B16D-A67AAEA8EB43}" dt="2020-09-16T14:23:19.823" v="793" actId="1076"/>
          <ac:grpSpMkLst>
            <pc:docMk/>
            <pc:sldMk cId="3361581554" sldId="256"/>
            <ac:grpSpMk id="92" creationId="{5F476FFC-050E-4A6B-8403-CF240FE98294}"/>
          </ac:grpSpMkLst>
        </pc:grpChg>
        <pc:grpChg chg="del">
          <ac:chgData name="Axel Maille" userId="065ad68c099279a8" providerId="LiveId" clId="{198CA6AA-75D0-B945-B16D-A67AAEA8EB43}" dt="2020-09-16T14:06:12.136" v="196" actId="21"/>
          <ac:grpSpMkLst>
            <pc:docMk/>
            <pc:sldMk cId="3361581554" sldId="256"/>
            <ac:grpSpMk id="94" creationId="{501A5BD7-B960-4C37-95E2-BA643F7C8D80}"/>
          </ac:grpSpMkLst>
        </pc:grpChg>
        <pc:grpChg chg="del">
          <ac:chgData name="Axel Maille" userId="065ad68c099279a8" providerId="LiveId" clId="{198CA6AA-75D0-B945-B16D-A67AAEA8EB43}" dt="2020-09-16T14:04:17.734" v="168" actId="478"/>
          <ac:grpSpMkLst>
            <pc:docMk/>
            <pc:sldMk cId="3361581554" sldId="256"/>
            <ac:grpSpMk id="107" creationId="{4F7412F9-8C8C-464E-9B49-4C41F71FA771}"/>
          </ac:grpSpMkLst>
        </pc:grpChg>
        <pc:grpChg chg="del">
          <ac:chgData name="Axel Maille" userId="065ad68c099279a8" providerId="LiveId" clId="{198CA6AA-75D0-B945-B16D-A67AAEA8EB43}" dt="2020-09-16T14:04:16.465" v="167" actId="478"/>
          <ac:grpSpMkLst>
            <pc:docMk/>
            <pc:sldMk cId="3361581554" sldId="256"/>
            <ac:grpSpMk id="108" creationId="{E752E24E-F392-4146-BAF5-7A2F5EA65905}"/>
          </ac:grpSpMkLst>
        </pc:grpChg>
        <pc:grpChg chg="del">
          <ac:chgData name="Axel Maille" userId="065ad68c099279a8" providerId="LiveId" clId="{198CA6AA-75D0-B945-B16D-A67AAEA8EB43}" dt="2020-09-16T14:04:15.053" v="166" actId="478"/>
          <ac:grpSpMkLst>
            <pc:docMk/>
            <pc:sldMk cId="3361581554" sldId="256"/>
            <ac:grpSpMk id="111" creationId="{299EE9AA-313B-47E6-A4F7-001367231A21}"/>
          </ac:grpSpMkLst>
        </pc:grpChg>
        <pc:grpChg chg="del">
          <ac:chgData name="Axel Maille" userId="065ad68c099279a8" providerId="LiveId" clId="{198CA6AA-75D0-B945-B16D-A67AAEA8EB43}" dt="2020-09-16T14:04:13.461" v="165" actId="478"/>
          <ac:grpSpMkLst>
            <pc:docMk/>
            <pc:sldMk cId="3361581554" sldId="256"/>
            <ac:grpSpMk id="114" creationId="{8EE4FB4C-EEC6-4F0F-888E-7686A4DABD5A}"/>
          </ac:grpSpMkLst>
        </pc:grpChg>
        <pc:grpChg chg="mod">
          <ac:chgData name="Axel Maille" userId="065ad68c099279a8" providerId="LiveId" clId="{198CA6AA-75D0-B945-B16D-A67AAEA8EB43}" dt="2020-09-16T14:23:27.985" v="796" actId="1076"/>
          <ac:grpSpMkLst>
            <pc:docMk/>
            <pc:sldMk cId="3361581554" sldId="256"/>
            <ac:grpSpMk id="117" creationId="{CECB1FAF-4368-4B0E-85E0-ACB831926613}"/>
          </ac:grpSpMkLst>
        </pc:grpChg>
        <pc:grpChg chg="mod">
          <ac:chgData name="Axel Maille" userId="065ad68c099279a8" providerId="LiveId" clId="{198CA6AA-75D0-B945-B16D-A67AAEA8EB43}" dt="2020-09-16T14:23:27.985" v="796" actId="1076"/>
          <ac:grpSpMkLst>
            <pc:docMk/>
            <pc:sldMk cId="3361581554" sldId="256"/>
            <ac:grpSpMk id="123" creationId="{DB6A4B76-0421-424D-BB1B-63F0FCDF63E7}"/>
          </ac:grpSpMkLst>
        </pc:grpChg>
        <pc:grpChg chg="mod">
          <ac:chgData name="Axel Maille" userId="065ad68c099279a8" providerId="LiveId" clId="{198CA6AA-75D0-B945-B16D-A67AAEA8EB43}" dt="2020-09-16T14:23:27.985" v="796" actId="1076"/>
          <ac:grpSpMkLst>
            <pc:docMk/>
            <pc:sldMk cId="3361581554" sldId="256"/>
            <ac:grpSpMk id="126" creationId="{533B1832-DBC4-4EBC-899B-884D418C352D}"/>
          </ac:grpSpMkLst>
        </pc:grpChg>
        <pc:grpChg chg="mod">
          <ac:chgData name="Axel Maille" userId="065ad68c099279a8" providerId="LiveId" clId="{198CA6AA-75D0-B945-B16D-A67AAEA8EB43}" dt="2020-09-16T14:23:27.985" v="796" actId="1076"/>
          <ac:grpSpMkLst>
            <pc:docMk/>
            <pc:sldMk cId="3361581554" sldId="256"/>
            <ac:grpSpMk id="129" creationId="{9206D256-F837-4A7B-B64A-A6238D351014}"/>
          </ac:grpSpMkLst>
        </pc:grpChg>
        <pc:grpChg chg="del">
          <ac:chgData name="Axel Maille" userId="065ad68c099279a8" providerId="LiveId" clId="{198CA6AA-75D0-B945-B16D-A67AAEA8EB43}" dt="2020-09-16T14:05:17.665" v="184" actId="478"/>
          <ac:grpSpMkLst>
            <pc:docMk/>
            <pc:sldMk cId="3361581554" sldId="256"/>
            <ac:grpSpMk id="132" creationId="{080A6A04-D82A-48CB-8D09-3D990400DAF9}"/>
          </ac:grpSpMkLst>
        </pc:grpChg>
        <pc:grpChg chg="add mod">
          <ac:chgData name="Axel Maille" userId="065ad68c099279a8" providerId="LiveId" clId="{198CA6AA-75D0-B945-B16D-A67AAEA8EB43}" dt="2020-09-16T14:18:56.384" v="639" actId="1076"/>
          <ac:grpSpMkLst>
            <pc:docMk/>
            <pc:sldMk cId="3361581554" sldId="256"/>
            <ac:grpSpMk id="137" creationId="{E2B23BF9-E9CA-5D45-93BC-FE10649BF9AC}"/>
          </ac:grpSpMkLst>
        </pc:grpChg>
        <pc:grpChg chg="add del mod">
          <ac:chgData name="Axel Maille" userId="065ad68c099279a8" providerId="LiveId" clId="{198CA6AA-75D0-B945-B16D-A67AAEA8EB43}" dt="2020-09-16T14:12:17.745" v="301" actId="478"/>
          <ac:grpSpMkLst>
            <pc:docMk/>
            <pc:sldMk cId="3361581554" sldId="256"/>
            <ac:grpSpMk id="142" creationId="{6D0CE3FC-95A8-8C4A-9B38-C3AAAEB3FF96}"/>
          </ac:grpSpMkLst>
        </pc:grpChg>
        <pc:grpChg chg="add mod">
          <ac:chgData name="Axel Maille" userId="065ad68c099279a8" providerId="LiveId" clId="{198CA6AA-75D0-B945-B16D-A67AAEA8EB43}" dt="2020-09-16T14:18:43.334" v="638" actId="1076"/>
          <ac:grpSpMkLst>
            <pc:docMk/>
            <pc:sldMk cId="3361581554" sldId="256"/>
            <ac:grpSpMk id="147" creationId="{3C1E1C6A-5B8D-8645-A2AF-4AA115F1CA40}"/>
          </ac:grpSpMkLst>
        </pc:grpChg>
        <pc:grpChg chg="add del mod">
          <ac:chgData name="Axel Maille" userId="065ad68c099279a8" providerId="LiveId" clId="{198CA6AA-75D0-B945-B16D-A67AAEA8EB43}" dt="2020-09-16T14:14:28.861" v="384"/>
          <ac:grpSpMkLst>
            <pc:docMk/>
            <pc:sldMk cId="3361581554" sldId="256"/>
            <ac:grpSpMk id="152" creationId="{ECFA37BD-DF4A-2740-B5D1-FA802F222F25}"/>
          </ac:grpSpMkLst>
        </pc:grpChg>
        <pc:grpChg chg="add mod">
          <ac:chgData name="Axel Maille" userId="065ad68c099279a8" providerId="LiveId" clId="{198CA6AA-75D0-B945-B16D-A67AAEA8EB43}" dt="2020-09-16T14:22:26.266" v="759" actId="1076"/>
          <ac:grpSpMkLst>
            <pc:docMk/>
            <pc:sldMk cId="3361581554" sldId="256"/>
            <ac:grpSpMk id="157" creationId="{45EA41C4-11DE-754E-8EA7-09CABB0A4D61}"/>
          </ac:grpSpMkLst>
        </pc:grpChg>
        <pc:grpChg chg="add mod">
          <ac:chgData name="Axel Maille" userId="065ad68c099279a8" providerId="LiveId" clId="{198CA6AA-75D0-B945-B16D-A67AAEA8EB43}" dt="2020-09-16T14:22:26.266" v="759" actId="1076"/>
          <ac:grpSpMkLst>
            <pc:docMk/>
            <pc:sldMk cId="3361581554" sldId="256"/>
            <ac:grpSpMk id="161" creationId="{6F49A9BF-AD32-5545-8536-D52538BB5611}"/>
          </ac:grpSpMkLst>
        </pc:grpChg>
        <pc:grpChg chg="add mod">
          <ac:chgData name="Axel Maille" userId="065ad68c099279a8" providerId="LiveId" clId="{198CA6AA-75D0-B945-B16D-A67AAEA8EB43}" dt="2020-09-16T14:24:21.592" v="801" actId="1076"/>
          <ac:grpSpMkLst>
            <pc:docMk/>
            <pc:sldMk cId="3361581554" sldId="256"/>
            <ac:grpSpMk id="165" creationId="{0C2E62B1-B972-5140-9C8D-5A59F59FDEA5}"/>
          </ac:grpSpMkLst>
        </pc:grpChg>
        <pc:grpChg chg="add mod">
          <ac:chgData name="Axel Maille" userId="065ad68c099279a8" providerId="LiveId" clId="{198CA6AA-75D0-B945-B16D-A67AAEA8EB43}" dt="2020-09-16T14:24:21.592" v="801" actId="1076"/>
          <ac:grpSpMkLst>
            <pc:docMk/>
            <pc:sldMk cId="3361581554" sldId="256"/>
            <ac:grpSpMk id="171" creationId="{A69F8147-D806-934B-B7C3-1B1892AAC36C}"/>
          </ac:grpSpMkLst>
        </pc:grpChg>
        <pc:grpChg chg="add mod">
          <ac:chgData name="Axel Maille" userId="065ad68c099279a8" providerId="LiveId" clId="{198CA6AA-75D0-B945-B16D-A67AAEA8EB43}" dt="2020-09-16T14:24:21.592" v="801" actId="1076"/>
          <ac:grpSpMkLst>
            <pc:docMk/>
            <pc:sldMk cId="3361581554" sldId="256"/>
            <ac:grpSpMk id="174" creationId="{E9B65F47-0197-0D47-8AC6-B4CFBCB8D1F6}"/>
          </ac:grpSpMkLst>
        </pc:grpChg>
        <pc:grpChg chg="add mod">
          <ac:chgData name="Axel Maille" userId="065ad68c099279a8" providerId="LiveId" clId="{198CA6AA-75D0-B945-B16D-A67AAEA8EB43}" dt="2020-09-16T14:24:21.592" v="801" actId="1076"/>
          <ac:grpSpMkLst>
            <pc:docMk/>
            <pc:sldMk cId="3361581554" sldId="256"/>
            <ac:grpSpMk id="177" creationId="{E8173C83-49C0-2C4C-9F09-45F3C15889C6}"/>
          </ac:grpSpMkLst>
        </pc:grpChg>
        <pc:picChg chg="del">
          <ac:chgData name="Axel Maille" userId="065ad68c099279a8" providerId="LiveId" clId="{198CA6AA-75D0-B945-B16D-A67AAEA8EB43}" dt="2020-09-16T14:05:36.553" v="185" actId="478"/>
          <ac:picMkLst>
            <pc:docMk/>
            <pc:sldMk cId="3361581554" sldId="256"/>
            <ac:picMk id="2" creationId="{00000000-0000-0000-0000-000000000000}"/>
          </ac:picMkLst>
        </pc:picChg>
        <pc:picChg chg="add mod modCrop">
          <ac:chgData name="Axel Maille" userId="065ad68c099279a8" providerId="LiveId" clId="{198CA6AA-75D0-B945-B16D-A67AAEA8EB43}" dt="2020-09-16T14:26:57.451" v="868" actId="732"/>
          <ac:picMkLst>
            <pc:docMk/>
            <pc:sldMk cId="3361581554" sldId="256"/>
            <ac:picMk id="6" creationId="{08BD5845-119E-4648-BB44-70D6866C0EC3}"/>
          </ac:picMkLst>
        </pc:picChg>
        <pc:cxnChg chg="mod">
          <ac:chgData name="Axel Maille" userId="065ad68c099279a8" providerId="LiveId" clId="{198CA6AA-75D0-B945-B16D-A67AAEA8EB43}" dt="2020-09-16T14:06:13.842" v="197"/>
          <ac:cxnSpMkLst>
            <pc:docMk/>
            <pc:sldMk cId="3361581554" sldId="256"/>
            <ac:cxnSpMk id="139" creationId="{B02E7E3F-FC65-4D4D-B186-2A9A7C3AC963}"/>
          </ac:cxnSpMkLst>
        </pc:cxnChg>
        <pc:cxnChg chg="add mod">
          <ac:chgData name="Axel Maille" userId="065ad68c099279a8" providerId="LiveId" clId="{198CA6AA-75D0-B945-B16D-A67AAEA8EB43}" dt="2020-09-16T14:18:56.384" v="639" actId="1076"/>
          <ac:cxnSpMkLst>
            <pc:docMk/>
            <pc:sldMk cId="3361581554" sldId="256"/>
            <ac:cxnSpMk id="141" creationId="{1DBEA27A-883F-4445-92FF-2C78A988040B}"/>
          </ac:cxnSpMkLst>
        </pc:cxnChg>
        <pc:cxnChg chg="mod">
          <ac:chgData name="Axel Maille" userId="065ad68c099279a8" providerId="LiveId" clId="{198CA6AA-75D0-B945-B16D-A67AAEA8EB43}" dt="2020-09-16T14:24:17.164" v="800"/>
          <ac:cxnSpMkLst>
            <pc:docMk/>
            <pc:sldMk cId="3361581554" sldId="256"/>
            <ac:cxnSpMk id="167" creationId="{8F224652-0DE3-0A48-90FE-5C03DD98DF9B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41E3-C2E6-4EC1-A2EC-9C1B309841F5}" type="datetimeFigureOut">
              <a:rPr lang="en-US" smtClean="0"/>
              <a:t>11/18/20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EE89-70D0-46EB-B7B1-F182EB5B79A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96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41E3-C2E6-4EC1-A2EC-9C1B309841F5}" type="datetimeFigureOut">
              <a:rPr lang="en-US" smtClean="0"/>
              <a:t>11/18/20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EE89-70D0-46EB-B7B1-F182EB5B79A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576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41E3-C2E6-4EC1-A2EC-9C1B309841F5}" type="datetimeFigureOut">
              <a:rPr lang="en-US" smtClean="0"/>
              <a:t>11/18/20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EE89-70D0-46EB-B7B1-F182EB5B79A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065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41E3-C2E6-4EC1-A2EC-9C1B309841F5}" type="datetimeFigureOut">
              <a:rPr lang="en-US" smtClean="0"/>
              <a:t>11/18/20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EE89-70D0-46EB-B7B1-F182EB5B79A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702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41E3-C2E6-4EC1-A2EC-9C1B309841F5}" type="datetimeFigureOut">
              <a:rPr lang="en-US" smtClean="0"/>
              <a:t>11/18/20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EE89-70D0-46EB-B7B1-F182EB5B79A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25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41E3-C2E6-4EC1-A2EC-9C1B309841F5}" type="datetimeFigureOut">
              <a:rPr lang="en-US" smtClean="0"/>
              <a:t>11/18/20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EE89-70D0-46EB-B7B1-F182EB5B79A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185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41E3-C2E6-4EC1-A2EC-9C1B309841F5}" type="datetimeFigureOut">
              <a:rPr lang="en-US" smtClean="0"/>
              <a:t>11/18/20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EE89-70D0-46EB-B7B1-F182EB5B79A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978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41E3-C2E6-4EC1-A2EC-9C1B309841F5}" type="datetimeFigureOut">
              <a:rPr lang="en-US" smtClean="0"/>
              <a:t>11/18/20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EE89-70D0-46EB-B7B1-F182EB5B79A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492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41E3-C2E6-4EC1-A2EC-9C1B309841F5}" type="datetimeFigureOut">
              <a:rPr lang="en-US" smtClean="0"/>
              <a:t>11/18/20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EE89-70D0-46EB-B7B1-F182EB5B79A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15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41E3-C2E6-4EC1-A2EC-9C1B309841F5}" type="datetimeFigureOut">
              <a:rPr lang="en-US" smtClean="0"/>
              <a:t>11/18/20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EE89-70D0-46EB-B7B1-F182EB5B79A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286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41E3-C2E6-4EC1-A2EC-9C1B309841F5}" type="datetimeFigureOut">
              <a:rPr lang="en-US" smtClean="0"/>
              <a:t>11/18/20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CEE89-70D0-46EB-B7B1-F182EB5B79A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111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E41E3-C2E6-4EC1-A2EC-9C1B309841F5}" type="datetimeFigureOut">
              <a:rPr lang="en-US" smtClean="0"/>
              <a:t>11/18/20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CEE89-70D0-46EB-B7B1-F182EB5B79A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434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2DA7B3D-20DE-4B0E-9BD6-7D9775C49C45}"/>
              </a:ext>
            </a:extLst>
          </p:cNvPr>
          <p:cNvSpPr/>
          <p:nvPr/>
        </p:nvSpPr>
        <p:spPr>
          <a:xfrm>
            <a:off x="0" y="0"/>
            <a:ext cx="2683823" cy="9906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64CBA3F-F48F-43F8-9CB5-88B8C198F265}"/>
              </a:ext>
            </a:extLst>
          </p:cNvPr>
          <p:cNvSpPr/>
          <p:nvPr/>
        </p:nvSpPr>
        <p:spPr>
          <a:xfrm>
            <a:off x="553080" y="425002"/>
            <a:ext cx="1577662" cy="17966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CFA171-64E6-4902-B1EE-B02E7708EC2A}"/>
              </a:ext>
            </a:extLst>
          </p:cNvPr>
          <p:cNvSpPr/>
          <p:nvPr/>
        </p:nvSpPr>
        <p:spPr>
          <a:xfrm>
            <a:off x="607458" y="476517"/>
            <a:ext cx="1472480" cy="16935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10A1CE9-CB1A-4816-AAA7-3F26745198A0}"/>
              </a:ext>
            </a:extLst>
          </p:cNvPr>
          <p:cNvSpPr txBox="1"/>
          <p:nvPr/>
        </p:nvSpPr>
        <p:spPr>
          <a:xfrm>
            <a:off x="186032" y="2380306"/>
            <a:ext cx="23117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Montserrat" panose="000005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PIERRE LELON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6E22E3-0696-4129-8B2F-A2F536AF7283}"/>
              </a:ext>
            </a:extLst>
          </p:cNvPr>
          <p:cNvSpPr txBox="1"/>
          <p:nvPr/>
        </p:nvSpPr>
        <p:spPr>
          <a:xfrm>
            <a:off x="186032" y="2646607"/>
            <a:ext cx="23117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err="1">
                <a:solidFill>
                  <a:schemeClr val="bg1"/>
                </a:solidFill>
                <a:latin typeface="Montserrat" panose="000005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Infirmier</a:t>
            </a:r>
            <a:r>
              <a:rPr lang="en-US" sz="1000" dirty="0">
                <a:solidFill>
                  <a:schemeClr val="bg1"/>
                </a:solidFill>
                <a:latin typeface="Montserrat" panose="000005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anose="000005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diplômé</a:t>
            </a:r>
            <a:r>
              <a:rPr lang="en-US" sz="1000" dirty="0">
                <a:solidFill>
                  <a:schemeClr val="bg1"/>
                </a:solidFill>
                <a:latin typeface="Montserrat" panose="000005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Montserrat" panose="000005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d'État</a:t>
            </a:r>
            <a:endParaRPr lang="en-US" sz="1000" dirty="0">
              <a:solidFill>
                <a:schemeClr val="bg1"/>
              </a:solidFill>
              <a:latin typeface="Montserrat" panose="00000500000000000000" pitchFamily="50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593323-16A5-4D20-B8F0-76CB1726EAF8}"/>
              </a:ext>
            </a:extLst>
          </p:cNvPr>
          <p:cNvSpPr txBox="1"/>
          <p:nvPr/>
        </p:nvSpPr>
        <p:spPr>
          <a:xfrm>
            <a:off x="2738201" y="260746"/>
            <a:ext cx="15633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>
                <a:solidFill>
                  <a:schemeClr val="accent1">
                    <a:lumMod val="75000"/>
                  </a:schemeClr>
                </a:solidFill>
                <a:latin typeface="Montserrat" panose="000005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Profil</a:t>
            </a:r>
            <a:endParaRPr lang="en-US" sz="1200" b="1" dirty="0">
              <a:solidFill>
                <a:schemeClr val="accent1">
                  <a:lumMod val="75000"/>
                </a:schemeClr>
              </a:solidFill>
              <a:latin typeface="Montserrat" panose="00000500000000000000" pitchFamily="50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4B533E1-BC84-49D8-B534-BACEF045B332}"/>
              </a:ext>
            </a:extLst>
          </p:cNvPr>
          <p:cNvCxnSpPr/>
          <p:nvPr/>
        </p:nvCxnSpPr>
        <p:spPr>
          <a:xfrm>
            <a:off x="2826913" y="492670"/>
            <a:ext cx="3702676" cy="0"/>
          </a:xfrm>
          <a:prstGeom prst="line">
            <a:avLst/>
          </a:prstGeom>
          <a:ln w="63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75C6AE85-9952-49D3-9774-5810CEBBE984}"/>
              </a:ext>
            </a:extLst>
          </p:cNvPr>
          <p:cNvSpPr txBox="1"/>
          <p:nvPr/>
        </p:nvSpPr>
        <p:spPr>
          <a:xfrm>
            <a:off x="2738200" y="537242"/>
            <a:ext cx="3871063" cy="848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Infirmier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depuis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4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ans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en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milieu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hospitalier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, je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souhaite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aujourd’hui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élargir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mes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compétences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et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mes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connaissances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en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rejoignant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le service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d’oncologie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de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votre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hôpital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.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Mes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qualités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humaines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, mon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enthousiasme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et mon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souhait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de me former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à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de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nouvelles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techniques me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permettront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de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m’intégrer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au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mieux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au sein de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votre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équipe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médicale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.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28B0199E-CD6D-40A9-881D-77869AAF2C18}"/>
              </a:ext>
            </a:extLst>
          </p:cNvPr>
          <p:cNvGrpSpPr/>
          <p:nvPr/>
        </p:nvGrpSpPr>
        <p:grpSpPr>
          <a:xfrm>
            <a:off x="2738201" y="1733182"/>
            <a:ext cx="3791388" cy="276999"/>
            <a:chOff x="2738201" y="1676538"/>
            <a:chExt cx="3791388" cy="276999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72F4D34-60B1-4441-8BCF-B68B7E9D781A}"/>
                </a:ext>
              </a:extLst>
            </p:cNvPr>
            <p:cNvSpPr txBox="1"/>
            <p:nvPr/>
          </p:nvSpPr>
          <p:spPr>
            <a:xfrm>
              <a:off x="2738201" y="1676538"/>
              <a:ext cx="15633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err="1">
                  <a:solidFill>
                    <a:schemeClr val="accent1">
                      <a:lumMod val="75000"/>
                    </a:schemeClr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Expérience</a:t>
              </a:r>
              <a:endParaRPr lang="en-US" sz="1200" b="1" dirty="0">
                <a:solidFill>
                  <a:schemeClr val="accent1">
                    <a:lumMod val="75000"/>
                  </a:schemeClr>
                </a:solidFill>
                <a:latin typeface="Montserrat" panose="00000500000000000000" pitchFamily="50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E338C9A-1A45-42DA-988E-FEF9FA8C1A48}"/>
                </a:ext>
              </a:extLst>
            </p:cNvPr>
            <p:cNvCxnSpPr/>
            <p:nvPr/>
          </p:nvCxnSpPr>
          <p:spPr>
            <a:xfrm>
              <a:off x="2826913" y="1932738"/>
              <a:ext cx="3702676" cy="0"/>
            </a:xfrm>
            <a:prstGeom prst="line">
              <a:avLst/>
            </a:prstGeom>
            <a:ln w="63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D3353153-39A5-400D-8ECB-424634939519}"/>
              </a:ext>
            </a:extLst>
          </p:cNvPr>
          <p:cNvGrpSpPr/>
          <p:nvPr/>
        </p:nvGrpSpPr>
        <p:grpSpPr>
          <a:xfrm>
            <a:off x="2738200" y="2049936"/>
            <a:ext cx="3871063" cy="1054315"/>
            <a:chOff x="2738200" y="1993292"/>
            <a:chExt cx="3871063" cy="1054315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97CCE46-BF77-4786-ADF1-E96B9B0AC46F}"/>
                </a:ext>
              </a:extLst>
            </p:cNvPr>
            <p:cNvSpPr txBox="1"/>
            <p:nvPr/>
          </p:nvSpPr>
          <p:spPr>
            <a:xfrm>
              <a:off x="2738201" y="1993292"/>
              <a:ext cx="230313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err="1">
                  <a:solidFill>
                    <a:schemeClr val="accent1">
                      <a:lumMod val="75000"/>
                    </a:schemeClr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Infirmier</a:t>
              </a:r>
              <a:r>
                <a:rPr lang="en-US" sz="1000" dirty="0">
                  <a:solidFill>
                    <a:schemeClr val="accent1">
                      <a:lumMod val="75000"/>
                    </a:schemeClr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 de jour </a:t>
              </a:r>
              <a:r>
                <a:rPr lang="en-US" sz="1000" dirty="0" err="1">
                  <a:solidFill>
                    <a:schemeClr val="accent1">
                      <a:lumMod val="75000"/>
                    </a:schemeClr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en</a:t>
              </a:r>
              <a:r>
                <a:rPr lang="en-US" sz="1000" dirty="0">
                  <a:solidFill>
                    <a:schemeClr val="accent1">
                      <a:lumMod val="75000"/>
                    </a:schemeClr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chemeClr val="accent1">
                      <a:lumMod val="75000"/>
                    </a:schemeClr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réanimation</a:t>
              </a:r>
              <a:endParaRPr lang="en-US" sz="1000" dirty="0">
                <a:solidFill>
                  <a:schemeClr val="accent1">
                    <a:lumMod val="75000"/>
                  </a:schemeClr>
                </a:solidFill>
                <a:latin typeface="Montserrat" panose="00000500000000000000" pitchFamily="50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ABD46377-8CC8-43B8-B40B-F3AAC44FF750}"/>
                </a:ext>
              </a:extLst>
            </p:cNvPr>
            <p:cNvSpPr txBox="1"/>
            <p:nvPr/>
          </p:nvSpPr>
          <p:spPr>
            <a:xfrm>
              <a:off x="5468286" y="2008680"/>
              <a:ext cx="114097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2018 - 2021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964A7A2-6462-47FB-99B7-B8E1047C4F0F}"/>
                </a:ext>
              </a:extLst>
            </p:cNvPr>
            <p:cNvSpPr txBox="1"/>
            <p:nvPr/>
          </p:nvSpPr>
          <p:spPr>
            <a:xfrm>
              <a:off x="2738201" y="2168308"/>
              <a:ext cx="230313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l'Hôpital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 du Val de Grâce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E6118E2D-B0C5-47DD-A701-09F7CD27F054}"/>
                </a:ext>
              </a:extLst>
            </p:cNvPr>
            <p:cNvSpPr txBox="1"/>
            <p:nvPr/>
          </p:nvSpPr>
          <p:spPr>
            <a:xfrm>
              <a:off x="2738200" y="2352801"/>
              <a:ext cx="3871063" cy="6948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25000"/>
                </a:lnSpc>
              </a:pP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•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Accueil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 et information des patients et de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leur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famille</a:t>
              </a:r>
              <a:endPara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endParaRPr>
            </a:p>
            <a:p>
              <a:pPr algn="just">
                <a:lnSpc>
                  <a:spcPct val="125000"/>
                </a:lnSpc>
              </a:pP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• Coordination des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soins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quotidiens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 des patients / 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unité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 de 27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lits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.</a:t>
              </a:r>
            </a:p>
            <a:p>
              <a:pPr algn="just">
                <a:lnSpc>
                  <a:spcPct val="125000"/>
                </a:lnSpc>
              </a:pP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•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Appliquation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 des prescriptions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médicales</a:t>
              </a:r>
              <a:endPara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endParaRPr>
            </a:p>
            <a:p>
              <a:pPr algn="just">
                <a:lnSpc>
                  <a:spcPct val="125000"/>
                </a:lnSpc>
              </a:pP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• Planification des sorties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d'hôpital</a:t>
              </a:r>
              <a:endPara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A316231-91CF-4385-AC3B-C943E77C6758}"/>
              </a:ext>
            </a:extLst>
          </p:cNvPr>
          <p:cNvGrpSpPr/>
          <p:nvPr/>
        </p:nvGrpSpPr>
        <p:grpSpPr>
          <a:xfrm>
            <a:off x="2772267" y="3277773"/>
            <a:ext cx="3871063" cy="900426"/>
            <a:chOff x="2738200" y="1993292"/>
            <a:chExt cx="3871063" cy="900426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5020BC4B-2C2D-41AD-8182-A14B45F22D9E}"/>
                </a:ext>
              </a:extLst>
            </p:cNvPr>
            <p:cNvSpPr txBox="1"/>
            <p:nvPr/>
          </p:nvSpPr>
          <p:spPr>
            <a:xfrm>
              <a:off x="2738201" y="1993292"/>
              <a:ext cx="230313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err="1">
                  <a:solidFill>
                    <a:schemeClr val="accent1">
                      <a:lumMod val="75000"/>
                    </a:schemeClr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Infirmier</a:t>
              </a:r>
              <a:r>
                <a:rPr lang="en-US" sz="1000" dirty="0">
                  <a:solidFill>
                    <a:schemeClr val="accent1">
                      <a:lumMod val="75000"/>
                    </a:schemeClr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 de </a:t>
              </a:r>
              <a:r>
                <a:rPr lang="en-US" sz="1000" dirty="0" err="1">
                  <a:solidFill>
                    <a:schemeClr val="accent1">
                      <a:lumMod val="75000"/>
                    </a:schemeClr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nuit</a:t>
              </a:r>
              <a:r>
                <a:rPr lang="en-US" sz="1000" dirty="0">
                  <a:solidFill>
                    <a:schemeClr val="accent1">
                      <a:lumMod val="75000"/>
                    </a:schemeClr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 aux urgences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C2BA04B-62F2-4E96-A6CD-7B8B1D9C4FE3}"/>
                </a:ext>
              </a:extLst>
            </p:cNvPr>
            <p:cNvSpPr txBox="1"/>
            <p:nvPr/>
          </p:nvSpPr>
          <p:spPr>
            <a:xfrm>
              <a:off x="5468286" y="2008680"/>
              <a:ext cx="114097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2015 - 2018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ED76F89D-CD86-47E1-AEB9-A9D96FA9C45A}"/>
                </a:ext>
              </a:extLst>
            </p:cNvPr>
            <p:cNvSpPr txBox="1"/>
            <p:nvPr/>
          </p:nvSpPr>
          <p:spPr>
            <a:xfrm>
              <a:off x="2738201" y="2168308"/>
              <a:ext cx="230313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Hôpital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 Cochin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C0F013C-0595-4647-9381-06C42AA18223}"/>
                </a:ext>
              </a:extLst>
            </p:cNvPr>
            <p:cNvSpPr txBox="1"/>
            <p:nvPr/>
          </p:nvSpPr>
          <p:spPr>
            <a:xfrm>
              <a:off x="2738200" y="2352801"/>
              <a:ext cx="3871063" cy="5409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25000"/>
                </a:lnSpc>
              </a:pP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• Evaluation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l'état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 de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santé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 des patients du service et application des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soins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prodigués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 par les Médecins.</a:t>
              </a:r>
            </a:p>
            <a:p>
              <a:pPr algn="just">
                <a:lnSpc>
                  <a:spcPct val="125000"/>
                </a:lnSpc>
              </a:pP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• Assistance des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médecins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 pour les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cas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d’urgence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 post-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chirurgicaux</a:t>
              </a:r>
              <a:endPara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4B21830E-3F16-4869-BE72-C7F8F05CCAEC}"/>
              </a:ext>
            </a:extLst>
          </p:cNvPr>
          <p:cNvGrpSpPr/>
          <p:nvPr/>
        </p:nvGrpSpPr>
        <p:grpSpPr>
          <a:xfrm>
            <a:off x="2798927" y="7717248"/>
            <a:ext cx="3791388" cy="276999"/>
            <a:chOff x="2738201" y="1676538"/>
            <a:chExt cx="3791388" cy="276999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5FEA8020-F293-4C28-8C11-2F2CF9FE72B4}"/>
                </a:ext>
              </a:extLst>
            </p:cNvPr>
            <p:cNvSpPr txBox="1"/>
            <p:nvPr/>
          </p:nvSpPr>
          <p:spPr>
            <a:xfrm>
              <a:off x="2738201" y="1676538"/>
              <a:ext cx="15633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chemeClr val="accent1">
                      <a:lumMod val="75000"/>
                    </a:schemeClr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Formation</a:t>
              </a:r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0FF1FFF-3E95-4B18-B9E4-4055836E25E4}"/>
                </a:ext>
              </a:extLst>
            </p:cNvPr>
            <p:cNvCxnSpPr/>
            <p:nvPr/>
          </p:nvCxnSpPr>
          <p:spPr>
            <a:xfrm>
              <a:off x="2826913" y="1932738"/>
              <a:ext cx="3702676" cy="0"/>
            </a:xfrm>
            <a:prstGeom prst="line">
              <a:avLst/>
            </a:prstGeom>
            <a:ln w="63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C3B44739-DBBE-42D1-B339-FACB2BA2A090}"/>
              </a:ext>
            </a:extLst>
          </p:cNvPr>
          <p:cNvGrpSpPr/>
          <p:nvPr/>
        </p:nvGrpSpPr>
        <p:grpSpPr>
          <a:xfrm>
            <a:off x="2798927" y="8034002"/>
            <a:ext cx="3871062" cy="390460"/>
            <a:chOff x="2738201" y="1993292"/>
            <a:chExt cx="3871062" cy="390460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4039379C-9201-46EB-8925-BFC6D76B3E28}"/>
                </a:ext>
              </a:extLst>
            </p:cNvPr>
            <p:cNvSpPr txBox="1"/>
            <p:nvPr/>
          </p:nvSpPr>
          <p:spPr>
            <a:xfrm>
              <a:off x="2738201" y="1993292"/>
              <a:ext cx="230313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err="1">
                  <a:solidFill>
                    <a:schemeClr val="accent1">
                      <a:lumMod val="75000"/>
                    </a:schemeClr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Diplôme</a:t>
              </a:r>
              <a:r>
                <a:rPr lang="en-US" sz="1000" dirty="0">
                  <a:solidFill>
                    <a:schemeClr val="accent1">
                      <a:lumMod val="75000"/>
                    </a:schemeClr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chemeClr val="accent1">
                      <a:lumMod val="75000"/>
                    </a:schemeClr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d'État</a:t>
              </a:r>
              <a:r>
                <a:rPr lang="en-US" sz="1000" dirty="0">
                  <a:solidFill>
                    <a:schemeClr val="accent1">
                      <a:lumMod val="75000"/>
                    </a:schemeClr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dirty="0" err="1">
                  <a:solidFill>
                    <a:schemeClr val="accent1">
                      <a:lumMod val="75000"/>
                    </a:schemeClr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d'Infirmier</a:t>
              </a:r>
              <a:endParaRPr lang="en-US" sz="1000" dirty="0">
                <a:solidFill>
                  <a:schemeClr val="accent1">
                    <a:lumMod val="75000"/>
                  </a:schemeClr>
                </a:solidFill>
                <a:latin typeface="Montserrat" panose="00000500000000000000" pitchFamily="50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E8B730F9-1801-43DB-BA95-1BC48D888A94}"/>
                </a:ext>
              </a:extLst>
            </p:cNvPr>
            <p:cNvSpPr txBox="1"/>
            <p:nvPr/>
          </p:nvSpPr>
          <p:spPr>
            <a:xfrm>
              <a:off x="5468286" y="2008680"/>
              <a:ext cx="114097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2017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AAF05B14-A6C9-40C1-A85E-80EEAF44351C}"/>
                </a:ext>
              </a:extLst>
            </p:cNvPr>
            <p:cNvSpPr txBox="1"/>
            <p:nvPr/>
          </p:nvSpPr>
          <p:spPr>
            <a:xfrm>
              <a:off x="2738201" y="2168308"/>
              <a:ext cx="230313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IFSI de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Lannion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 (22)</a:t>
              </a: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2F0A5C66-F9CF-4AA7-99D1-47F55E00380B}"/>
              </a:ext>
            </a:extLst>
          </p:cNvPr>
          <p:cNvGrpSpPr/>
          <p:nvPr/>
        </p:nvGrpSpPr>
        <p:grpSpPr>
          <a:xfrm>
            <a:off x="214670" y="2954512"/>
            <a:ext cx="2358597" cy="276999"/>
            <a:chOff x="2738201" y="1676538"/>
            <a:chExt cx="2358597" cy="276999"/>
          </a:xfrm>
        </p:grpSpPr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F480BF25-BB7F-49ED-859B-7B4CB68638A7}"/>
                </a:ext>
              </a:extLst>
            </p:cNvPr>
            <p:cNvSpPr txBox="1"/>
            <p:nvPr/>
          </p:nvSpPr>
          <p:spPr>
            <a:xfrm>
              <a:off x="2738201" y="1676538"/>
              <a:ext cx="15633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chemeClr val="bg1"/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Contacts</a:t>
              </a:r>
            </a:p>
          </p:txBody>
        </p: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A0EE81F2-7CC7-452C-A9A2-AEEB6CFCD443}"/>
                </a:ext>
              </a:extLst>
            </p:cNvPr>
            <p:cNvCxnSpPr>
              <a:cxnSpLocks/>
            </p:cNvCxnSpPr>
            <p:nvPr/>
          </p:nvCxnSpPr>
          <p:spPr>
            <a:xfrm>
              <a:off x="2826913" y="1916554"/>
              <a:ext cx="2269885" cy="0"/>
            </a:xfrm>
            <a:prstGeom prst="line">
              <a:avLst/>
            </a:prstGeom>
            <a:ln w="63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F24EC640-FCB6-4738-B367-56250512DF21}"/>
              </a:ext>
            </a:extLst>
          </p:cNvPr>
          <p:cNvGrpSpPr/>
          <p:nvPr/>
        </p:nvGrpSpPr>
        <p:grpSpPr>
          <a:xfrm>
            <a:off x="324946" y="3254574"/>
            <a:ext cx="2248321" cy="840021"/>
            <a:chOff x="324946" y="3254574"/>
            <a:chExt cx="2248321" cy="840021"/>
          </a:xfrm>
        </p:grpSpPr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14DEE566-4F29-4F40-9DD0-047284E065CA}"/>
                </a:ext>
              </a:extLst>
            </p:cNvPr>
            <p:cNvSpPr txBox="1"/>
            <p:nvPr/>
          </p:nvSpPr>
          <p:spPr>
            <a:xfrm>
              <a:off x="420865" y="3254574"/>
              <a:ext cx="1505243" cy="2180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800" dirty="0">
                  <a:solidFill>
                    <a:schemeClr val="bg1"/>
                  </a:solidFill>
                  <a:latin typeface="Montserrat" panose="00000500000000000000" pitchFamily="50" charset="0"/>
                  <a:ea typeface="Roboto Slab" pitchFamily="2" charset="0"/>
                  <a:cs typeface="Roboto" panose="02000000000000000000" pitchFamily="2" charset="0"/>
                </a:rPr>
                <a:t>01 02 03 04 05</a:t>
              </a:r>
            </a:p>
          </p:txBody>
        </p:sp>
        <p:sp>
          <p:nvSpPr>
            <p:cNvPr id="72" name="Freeform 5">
              <a:extLst>
                <a:ext uri="{FF2B5EF4-FFF2-40B4-BE49-F238E27FC236}">
                  <a16:creationId xmlns:a16="http://schemas.microsoft.com/office/drawing/2014/main" id="{5BB4A27E-71D6-4C6C-AB05-D073CED363C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946" y="3808462"/>
              <a:ext cx="93663" cy="87312"/>
            </a:xfrm>
            <a:custGeom>
              <a:avLst/>
              <a:gdLst>
                <a:gd name="T0" fmla="*/ 30 w 59"/>
                <a:gd name="T1" fmla="*/ 0 h 55"/>
                <a:gd name="T2" fmla="*/ 0 w 59"/>
                <a:gd name="T3" fmla="*/ 28 h 55"/>
                <a:gd name="T4" fmla="*/ 9 w 59"/>
                <a:gd name="T5" fmla="*/ 28 h 55"/>
                <a:gd name="T6" fmla="*/ 9 w 59"/>
                <a:gd name="T7" fmla="*/ 55 h 55"/>
                <a:gd name="T8" fmla="*/ 24 w 59"/>
                <a:gd name="T9" fmla="*/ 55 h 55"/>
                <a:gd name="T10" fmla="*/ 24 w 59"/>
                <a:gd name="T11" fmla="*/ 36 h 55"/>
                <a:gd name="T12" fmla="*/ 35 w 59"/>
                <a:gd name="T13" fmla="*/ 36 h 55"/>
                <a:gd name="T14" fmla="*/ 35 w 59"/>
                <a:gd name="T15" fmla="*/ 55 h 55"/>
                <a:gd name="T16" fmla="*/ 50 w 59"/>
                <a:gd name="T17" fmla="*/ 55 h 55"/>
                <a:gd name="T18" fmla="*/ 50 w 59"/>
                <a:gd name="T19" fmla="*/ 28 h 55"/>
                <a:gd name="T20" fmla="*/ 59 w 59"/>
                <a:gd name="T21" fmla="*/ 28 h 55"/>
                <a:gd name="T22" fmla="*/ 30 w 59"/>
                <a:gd name="T2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55">
                  <a:moveTo>
                    <a:pt x="30" y="0"/>
                  </a:moveTo>
                  <a:lnTo>
                    <a:pt x="0" y="28"/>
                  </a:lnTo>
                  <a:lnTo>
                    <a:pt x="9" y="28"/>
                  </a:lnTo>
                  <a:lnTo>
                    <a:pt x="9" y="55"/>
                  </a:lnTo>
                  <a:lnTo>
                    <a:pt x="24" y="55"/>
                  </a:lnTo>
                  <a:lnTo>
                    <a:pt x="24" y="36"/>
                  </a:lnTo>
                  <a:lnTo>
                    <a:pt x="35" y="36"/>
                  </a:lnTo>
                  <a:lnTo>
                    <a:pt x="35" y="55"/>
                  </a:lnTo>
                  <a:lnTo>
                    <a:pt x="50" y="55"/>
                  </a:lnTo>
                  <a:lnTo>
                    <a:pt x="50" y="28"/>
                  </a:lnTo>
                  <a:lnTo>
                    <a:pt x="59" y="28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3" name="Freeform 9">
              <a:extLst>
                <a:ext uri="{FF2B5EF4-FFF2-40B4-BE49-F238E27FC236}">
                  <a16:creationId xmlns:a16="http://schemas.microsoft.com/office/drawing/2014/main" id="{4BB17742-26B9-4E46-9253-FCA735BEAB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218" y="3313541"/>
              <a:ext cx="84138" cy="88900"/>
            </a:xfrm>
            <a:custGeom>
              <a:avLst/>
              <a:gdLst>
                <a:gd name="T0" fmla="*/ 23 w 24"/>
                <a:gd name="T1" fmla="*/ 17 h 24"/>
                <a:gd name="T2" fmla="*/ 22 w 24"/>
                <a:gd name="T3" fmla="*/ 16 h 24"/>
                <a:gd name="T4" fmla="*/ 18 w 24"/>
                <a:gd name="T5" fmla="*/ 16 h 24"/>
                <a:gd name="T6" fmla="*/ 16 w 24"/>
                <a:gd name="T7" fmla="*/ 16 h 24"/>
                <a:gd name="T8" fmla="*/ 13 w 24"/>
                <a:gd name="T9" fmla="*/ 19 h 24"/>
                <a:gd name="T10" fmla="*/ 4 w 24"/>
                <a:gd name="T11" fmla="*/ 10 h 24"/>
                <a:gd name="T12" fmla="*/ 7 w 24"/>
                <a:gd name="T13" fmla="*/ 7 h 24"/>
                <a:gd name="T14" fmla="*/ 8 w 24"/>
                <a:gd name="T15" fmla="*/ 6 h 24"/>
                <a:gd name="T16" fmla="*/ 7 w 24"/>
                <a:gd name="T17" fmla="*/ 1 h 24"/>
                <a:gd name="T18" fmla="*/ 7 w 24"/>
                <a:gd name="T19" fmla="*/ 0 h 24"/>
                <a:gd name="T20" fmla="*/ 6 w 24"/>
                <a:gd name="T21" fmla="*/ 0 h 24"/>
                <a:gd name="T22" fmla="*/ 1 w 24"/>
                <a:gd name="T23" fmla="*/ 0 h 24"/>
                <a:gd name="T24" fmla="*/ 0 w 24"/>
                <a:gd name="T25" fmla="*/ 0 h 24"/>
                <a:gd name="T26" fmla="*/ 0 w 24"/>
                <a:gd name="T27" fmla="*/ 1 h 24"/>
                <a:gd name="T28" fmla="*/ 3 w 24"/>
                <a:gd name="T29" fmla="*/ 12 h 24"/>
                <a:gd name="T30" fmla="*/ 11 w 24"/>
                <a:gd name="T31" fmla="*/ 21 h 24"/>
                <a:gd name="T32" fmla="*/ 22 w 24"/>
                <a:gd name="T33" fmla="*/ 24 h 24"/>
                <a:gd name="T34" fmla="*/ 23 w 24"/>
                <a:gd name="T35" fmla="*/ 23 h 24"/>
                <a:gd name="T36" fmla="*/ 24 w 24"/>
                <a:gd name="T37" fmla="*/ 22 h 24"/>
                <a:gd name="T38" fmla="*/ 24 w 24"/>
                <a:gd name="T39" fmla="*/ 18 h 24"/>
                <a:gd name="T40" fmla="*/ 23 w 24"/>
                <a:gd name="T41" fmla="*/ 17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4" h="24">
                  <a:moveTo>
                    <a:pt x="23" y="17"/>
                  </a:moveTo>
                  <a:cubicBezTo>
                    <a:pt x="23" y="16"/>
                    <a:pt x="23" y="16"/>
                    <a:pt x="22" y="16"/>
                  </a:cubicBezTo>
                  <a:cubicBezTo>
                    <a:pt x="21" y="16"/>
                    <a:pt x="19" y="16"/>
                    <a:pt x="18" y="16"/>
                  </a:cubicBezTo>
                  <a:cubicBezTo>
                    <a:pt x="17" y="15"/>
                    <a:pt x="17" y="15"/>
                    <a:pt x="16" y="16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9" y="17"/>
                    <a:pt x="6" y="14"/>
                    <a:pt x="4" y="10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8" y="7"/>
                    <a:pt x="8" y="6"/>
                    <a:pt x="8" y="6"/>
                  </a:cubicBezTo>
                  <a:cubicBezTo>
                    <a:pt x="7" y="4"/>
                    <a:pt x="7" y="3"/>
                    <a:pt x="7" y="1"/>
                  </a:cubicBezTo>
                  <a:cubicBezTo>
                    <a:pt x="7" y="1"/>
                    <a:pt x="7" y="0"/>
                    <a:pt x="7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5"/>
                    <a:pt x="1" y="9"/>
                    <a:pt x="3" y="12"/>
                  </a:cubicBezTo>
                  <a:cubicBezTo>
                    <a:pt x="5" y="16"/>
                    <a:pt x="7" y="19"/>
                    <a:pt x="11" y="21"/>
                  </a:cubicBezTo>
                  <a:cubicBezTo>
                    <a:pt x="14" y="23"/>
                    <a:pt x="18" y="24"/>
                    <a:pt x="22" y="24"/>
                  </a:cubicBezTo>
                  <a:cubicBezTo>
                    <a:pt x="23" y="24"/>
                    <a:pt x="23" y="23"/>
                    <a:pt x="23" y="23"/>
                  </a:cubicBezTo>
                  <a:cubicBezTo>
                    <a:pt x="23" y="23"/>
                    <a:pt x="24" y="23"/>
                    <a:pt x="24" y="22"/>
                  </a:cubicBezTo>
                  <a:cubicBezTo>
                    <a:pt x="24" y="18"/>
                    <a:pt x="24" y="18"/>
                    <a:pt x="24" y="18"/>
                  </a:cubicBezTo>
                  <a:cubicBezTo>
                    <a:pt x="24" y="17"/>
                    <a:pt x="23" y="17"/>
                    <a:pt x="23" y="17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25C33199-7C7F-44DC-9ADF-7D9E863A2890}"/>
                </a:ext>
              </a:extLst>
            </p:cNvPr>
            <p:cNvSpPr txBox="1"/>
            <p:nvPr/>
          </p:nvSpPr>
          <p:spPr>
            <a:xfrm>
              <a:off x="420865" y="3489898"/>
              <a:ext cx="2152402" cy="2180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800" dirty="0" err="1">
                  <a:solidFill>
                    <a:schemeClr val="bg1"/>
                  </a:solidFill>
                  <a:latin typeface="Montserrat" panose="00000500000000000000" pitchFamily="50" charset="0"/>
                  <a:ea typeface="Roboto Slab" pitchFamily="2" charset="0"/>
                  <a:cs typeface="Roboto" panose="02000000000000000000" pitchFamily="2" charset="0"/>
                </a:rPr>
                <a:t>mail@mail.com</a:t>
              </a:r>
              <a:endParaRPr lang="en-US" sz="800" dirty="0">
                <a:solidFill>
                  <a:schemeClr val="bg1"/>
                </a:solidFill>
                <a:latin typeface="Montserrat" panose="00000500000000000000" pitchFamily="50" charset="0"/>
                <a:ea typeface="Roboto Slab" pitchFamily="2" charset="0"/>
                <a:cs typeface="Roboto" panose="02000000000000000000" pitchFamily="2" charset="0"/>
              </a:endParaRP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7287C666-250C-4B6A-8C27-B43D62EDFFE5}"/>
                </a:ext>
              </a:extLst>
            </p:cNvPr>
            <p:cNvSpPr txBox="1"/>
            <p:nvPr/>
          </p:nvSpPr>
          <p:spPr>
            <a:xfrm>
              <a:off x="420865" y="3745397"/>
              <a:ext cx="2152402" cy="349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800" dirty="0">
                  <a:solidFill>
                    <a:schemeClr val="bg1"/>
                  </a:solidFill>
                  <a:latin typeface="Montserrat" panose="00000500000000000000" pitchFamily="50" charset="0"/>
                  <a:ea typeface="Roboto Slab" pitchFamily="2" charset="0"/>
                  <a:cs typeface="Roboto" panose="02000000000000000000" pitchFamily="2" charset="0"/>
                </a:rPr>
                <a:t>12 rue de la </a:t>
              </a:r>
              <a:r>
                <a:rPr lang="en-US" sz="800" dirty="0" err="1">
                  <a:solidFill>
                    <a:schemeClr val="bg1"/>
                  </a:solidFill>
                  <a:latin typeface="Montserrat" panose="00000500000000000000" pitchFamily="50" charset="0"/>
                  <a:ea typeface="Roboto Slab" pitchFamily="2" charset="0"/>
                  <a:cs typeface="Roboto" panose="02000000000000000000" pitchFamily="2" charset="0"/>
                </a:rPr>
                <a:t>Réussite</a:t>
              </a:r>
              <a:endParaRPr lang="en-US" sz="800" dirty="0">
                <a:solidFill>
                  <a:schemeClr val="bg1"/>
                </a:solidFill>
                <a:latin typeface="Montserrat" panose="00000500000000000000" pitchFamily="50" charset="0"/>
                <a:ea typeface="Roboto Slab" pitchFamily="2" charset="0"/>
                <a:cs typeface="Roboto" panose="02000000000000000000" pitchFamily="2" charset="0"/>
              </a:endParaRPr>
            </a:p>
            <a:p>
              <a:pPr>
                <a:lnSpc>
                  <a:spcPct val="110000"/>
                </a:lnSpc>
              </a:pPr>
              <a:r>
                <a:rPr lang="en-US" sz="800" dirty="0">
                  <a:solidFill>
                    <a:schemeClr val="bg1"/>
                  </a:solidFill>
                  <a:latin typeface="Montserrat" panose="00000500000000000000" pitchFamily="50" charset="0"/>
                  <a:ea typeface="Roboto Slab" pitchFamily="2" charset="0"/>
                  <a:cs typeface="Roboto" panose="02000000000000000000" pitchFamily="2" charset="0"/>
                </a:rPr>
                <a:t>75012 Paris</a:t>
              </a:r>
            </a:p>
          </p:txBody>
        </p:sp>
        <p:sp>
          <p:nvSpPr>
            <p:cNvPr id="77" name="Freeform 13">
              <a:extLst>
                <a:ext uri="{FF2B5EF4-FFF2-40B4-BE49-F238E27FC236}">
                  <a16:creationId xmlns:a16="http://schemas.microsoft.com/office/drawing/2014/main" id="{05260FDE-5696-41F5-B0A3-AAFBC7AA19F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6455" y="3555813"/>
              <a:ext cx="93663" cy="96837"/>
            </a:xfrm>
            <a:custGeom>
              <a:avLst/>
              <a:gdLst>
                <a:gd name="T0" fmla="*/ 23 w 27"/>
                <a:gd name="T1" fmla="*/ 4 h 26"/>
                <a:gd name="T2" fmla="*/ 14 w 27"/>
                <a:gd name="T3" fmla="*/ 0 h 26"/>
                <a:gd name="T4" fmla="*/ 4 w 27"/>
                <a:gd name="T5" fmla="*/ 4 h 26"/>
                <a:gd name="T6" fmla="*/ 0 w 27"/>
                <a:gd name="T7" fmla="*/ 13 h 26"/>
                <a:gd name="T8" fmla="*/ 4 w 27"/>
                <a:gd name="T9" fmla="*/ 23 h 26"/>
                <a:gd name="T10" fmla="*/ 14 w 27"/>
                <a:gd name="T11" fmla="*/ 26 h 26"/>
                <a:gd name="T12" fmla="*/ 23 w 27"/>
                <a:gd name="T13" fmla="*/ 23 h 26"/>
                <a:gd name="T14" fmla="*/ 27 w 27"/>
                <a:gd name="T15" fmla="*/ 13 h 26"/>
                <a:gd name="T16" fmla="*/ 23 w 27"/>
                <a:gd name="T17" fmla="*/ 4 h 26"/>
                <a:gd name="T18" fmla="*/ 23 w 27"/>
                <a:gd name="T19" fmla="*/ 8 h 26"/>
                <a:gd name="T20" fmla="*/ 19 w 27"/>
                <a:gd name="T21" fmla="*/ 8 h 26"/>
                <a:gd name="T22" fmla="*/ 17 w 27"/>
                <a:gd name="T23" fmla="*/ 3 h 26"/>
                <a:gd name="T24" fmla="*/ 23 w 27"/>
                <a:gd name="T25" fmla="*/ 8 h 26"/>
                <a:gd name="T26" fmla="*/ 14 w 27"/>
                <a:gd name="T27" fmla="*/ 3 h 26"/>
                <a:gd name="T28" fmla="*/ 16 w 27"/>
                <a:gd name="T29" fmla="*/ 8 h 26"/>
                <a:gd name="T30" fmla="*/ 11 w 27"/>
                <a:gd name="T31" fmla="*/ 8 h 26"/>
                <a:gd name="T32" fmla="*/ 14 w 27"/>
                <a:gd name="T33" fmla="*/ 3 h 26"/>
                <a:gd name="T34" fmla="*/ 3 w 27"/>
                <a:gd name="T35" fmla="*/ 16 h 26"/>
                <a:gd name="T36" fmla="*/ 3 w 27"/>
                <a:gd name="T37" fmla="*/ 13 h 26"/>
                <a:gd name="T38" fmla="*/ 3 w 27"/>
                <a:gd name="T39" fmla="*/ 10 h 26"/>
                <a:gd name="T40" fmla="*/ 8 w 27"/>
                <a:gd name="T41" fmla="*/ 10 h 26"/>
                <a:gd name="T42" fmla="*/ 8 w 27"/>
                <a:gd name="T43" fmla="*/ 13 h 26"/>
                <a:gd name="T44" fmla="*/ 8 w 27"/>
                <a:gd name="T45" fmla="*/ 16 h 26"/>
                <a:gd name="T46" fmla="*/ 3 w 27"/>
                <a:gd name="T47" fmla="*/ 16 h 26"/>
                <a:gd name="T48" fmla="*/ 4 w 27"/>
                <a:gd name="T49" fmla="*/ 18 h 26"/>
                <a:gd name="T50" fmla="*/ 8 w 27"/>
                <a:gd name="T51" fmla="*/ 18 h 26"/>
                <a:gd name="T52" fmla="*/ 10 w 27"/>
                <a:gd name="T53" fmla="*/ 23 h 26"/>
                <a:gd name="T54" fmla="*/ 4 w 27"/>
                <a:gd name="T55" fmla="*/ 18 h 26"/>
                <a:gd name="T56" fmla="*/ 8 w 27"/>
                <a:gd name="T57" fmla="*/ 8 h 26"/>
                <a:gd name="T58" fmla="*/ 4 w 27"/>
                <a:gd name="T59" fmla="*/ 8 h 26"/>
                <a:gd name="T60" fmla="*/ 10 w 27"/>
                <a:gd name="T61" fmla="*/ 3 h 26"/>
                <a:gd name="T62" fmla="*/ 8 w 27"/>
                <a:gd name="T63" fmla="*/ 8 h 26"/>
                <a:gd name="T64" fmla="*/ 14 w 27"/>
                <a:gd name="T65" fmla="*/ 24 h 26"/>
                <a:gd name="T66" fmla="*/ 11 w 27"/>
                <a:gd name="T67" fmla="*/ 18 h 26"/>
                <a:gd name="T68" fmla="*/ 16 w 27"/>
                <a:gd name="T69" fmla="*/ 18 h 26"/>
                <a:gd name="T70" fmla="*/ 14 w 27"/>
                <a:gd name="T71" fmla="*/ 24 h 26"/>
                <a:gd name="T72" fmla="*/ 17 w 27"/>
                <a:gd name="T73" fmla="*/ 16 h 26"/>
                <a:gd name="T74" fmla="*/ 10 w 27"/>
                <a:gd name="T75" fmla="*/ 16 h 26"/>
                <a:gd name="T76" fmla="*/ 10 w 27"/>
                <a:gd name="T77" fmla="*/ 13 h 26"/>
                <a:gd name="T78" fmla="*/ 10 w 27"/>
                <a:gd name="T79" fmla="*/ 10 h 26"/>
                <a:gd name="T80" fmla="*/ 17 w 27"/>
                <a:gd name="T81" fmla="*/ 10 h 26"/>
                <a:gd name="T82" fmla="*/ 17 w 27"/>
                <a:gd name="T83" fmla="*/ 13 h 26"/>
                <a:gd name="T84" fmla="*/ 17 w 27"/>
                <a:gd name="T85" fmla="*/ 16 h 26"/>
                <a:gd name="T86" fmla="*/ 17 w 27"/>
                <a:gd name="T87" fmla="*/ 23 h 26"/>
                <a:gd name="T88" fmla="*/ 19 w 27"/>
                <a:gd name="T89" fmla="*/ 18 h 26"/>
                <a:gd name="T90" fmla="*/ 23 w 27"/>
                <a:gd name="T91" fmla="*/ 18 h 26"/>
                <a:gd name="T92" fmla="*/ 17 w 27"/>
                <a:gd name="T93" fmla="*/ 23 h 26"/>
                <a:gd name="T94" fmla="*/ 19 w 27"/>
                <a:gd name="T95" fmla="*/ 16 h 26"/>
                <a:gd name="T96" fmla="*/ 20 w 27"/>
                <a:gd name="T97" fmla="*/ 13 h 26"/>
                <a:gd name="T98" fmla="*/ 19 w 27"/>
                <a:gd name="T99" fmla="*/ 10 h 26"/>
                <a:gd name="T100" fmla="*/ 24 w 27"/>
                <a:gd name="T101" fmla="*/ 10 h 26"/>
                <a:gd name="T102" fmla="*/ 24 w 27"/>
                <a:gd name="T103" fmla="*/ 13 h 26"/>
                <a:gd name="T104" fmla="*/ 24 w 27"/>
                <a:gd name="T105" fmla="*/ 16 h 26"/>
                <a:gd name="T106" fmla="*/ 19 w 27"/>
                <a:gd name="T107" fmla="*/ 1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7" h="26">
                  <a:moveTo>
                    <a:pt x="23" y="4"/>
                  </a:moveTo>
                  <a:cubicBezTo>
                    <a:pt x="20" y="1"/>
                    <a:pt x="17" y="0"/>
                    <a:pt x="14" y="0"/>
                  </a:cubicBezTo>
                  <a:cubicBezTo>
                    <a:pt x="10" y="0"/>
                    <a:pt x="7" y="1"/>
                    <a:pt x="4" y="4"/>
                  </a:cubicBezTo>
                  <a:cubicBezTo>
                    <a:pt x="2" y="6"/>
                    <a:pt x="0" y="9"/>
                    <a:pt x="0" y="13"/>
                  </a:cubicBezTo>
                  <a:cubicBezTo>
                    <a:pt x="0" y="17"/>
                    <a:pt x="2" y="20"/>
                    <a:pt x="4" y="23"/>
                  </a:cubicBezTo>
                  <a:cubicBezTo>
                    <a:pt x="7" y="25"/>
                    <a:pt x="10" y="26"/>
                    <a:pt x="14" y="26"/>
                  </a:cubicBezTo>
                  <a:cubicBezTo>
                    <a:pt x="17" y="26"/>
                    <a:pt x="20" y="25"/>
                    <a:pt x="23" y="23"/>
                  </a:cubicBezTo>
                  <a:cubicBezTo>
                    <a:pt x="26" y="20"/>
                    <a:pt x="27" y="17"/>
                    <a:pt x="27" y="13"/>
                  </a:cubicBezTo>
                  <a:cubicBezTo>
                    <a:pt x="27" y="9"/>
                    <a:pt x="26" y="6"/>
                    <a:pt x="23" y="4"/>
                  </a:cubicBezTo>
                  <a:close/>
                  <a:moveTo>
                    <a:pt x="23" y="8"/>
                  </a:moveTo>
                  <a:cubicBezTo>
                    <a:pt x="19" y="8"/>
                    <a:pt x="19" y="8"/>
                    <a:pt x="19" y="8"/>
                  </a:cubicBezTo>
                  <a:cubicBezTo>
                    <a:pt x="18" y="6"/>
                    <a:pt x="18" y="5"/>
                    <a:pt x="17" y="3"/>
                  </a:cubicBezTo>
                  <a:cubicBezTo>
                    <a:pt x="20" y="4"/>
                    <a:pt x="22" y="5"/>
                    <a:pt x="23" y="8"/>
                  </a:cubicBezTo>
                  <a:close/>
                  <a:moveTo>
                    <a:pt x="14" y="3"/>
                  </a:moveTo>
                  <a:cubicBezTo>
                    <a:pt x="15" y="4"/>
                    <a:pt x="16" y="6"/>
                    <a:pt x="16" y="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2" y="6"/>
                    <a:pt x="12" y="4"/>
                    <a:pt x="14" y="3"/>
                  </a:cubicBezTo>
                  <a:close/>
                  <a:moveTo>
                    <a:pt x="3" y="16"/>
                  </a:moveTo>
                  <a:cubicBezTo>
                    <a:pt x="3" y="15"/>
                    <a:pt x="3" y="14"/>
                    <a:pt x="3" y="13"/>
                  </a:cubicBezTo>
                  <a:cubicBezTo>
                    <a:pt x="3" y="12"/>
                    <a:pt x="3" y="11"/>
                    <a:pt x="3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8" y="11"/>
                    <a:pt x="8" y="12"/>
                    <a:pt x="8" y="13"/>
                  </a:cubicBezTo>
                  <a:cubicBezTo>
                    <a:pt x="8" y="14"/>
                    <a:pt x="8" y="15"/>
                    <a:pt x="8" y="16"/>
                  </a:cubicBezTo>
                  <a:lnTo>
                    <a:pt x="3" y="16"/>
                  </a:lnTo>
                  <a:close/>
                  <a:moveTo>
                    <a:pt x="4" y="18"/>
                  </a:moveTo>
                  <a:cubicBezTo>
                    <a:pt x="8" y="18"/>
                    <a:pt x="8" y="18"/>
                    <a:pt x="8" y="18"/>
                  </a:cubicBezTo>
                  <a:cubicBezTo>
                    <a:pt x="9" y="20"/>
                    <a:pt x="9" y="22"/>
                    <a:pt x="10" y="23"/>
                  </a:cubicBezTo>
                  <a:cubicBezTo>
                    <a:pt x="8" y="22"/>
                    <a:pt x="6" y="21"/>
                    <a:pt x="4" y="18"/>
                  </a:cubicBezTo>
                  <a:close/>
                  <a:moveTo>
                    <a:pt x="8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6" y="5"/>
                    <a:pt x="8" y="4"/>
                    <a:pt x="10" y="3"/>
                  </a:cubicBezTo>
                  <a:cubicBezTo>
                    <a:pt x="9" y="5"/>
                    <a:pt x="9" y="6"/>
                    <a:pt x="8" y="8"/>
                  </a:cubicBezTo>
                  <a:close/>
                  <a:moveTo>
                    <a:pt x="14" y="24"/>
                  </a:moveTo>
                  <a:cubicBezTo>
                    <a:pt x="12" y="22"/>
                    <a:pt x="12" y="20"/>
                    <a:pt x="11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6" y="20"/>
                    <a:pt x="15" y="22"/>
                    <a:pt x="14" y="24"/>
                  </a:cubicBezTo>
                  <a:close/>
                  <a:moveTo>
                    <a:pt x="17" y="16"/>
                  </a:moveTo>
                  <a:cubicBezTo>
                    <a:pt x="10" y="16"/>
                    <a:pt x="10" y="16"/>
                    <a:pt x="10" y="16"/>
                  </a:cubicBezTo>
                  <a:cubicBezTo>
                    <a:pt x="10" y="15"/>
                    <a:pt x="10" y="14"/>
                    <a:pt x="10" y="13"/>
                  </a:cubicBezTo>
                  <a:cubicBezTo>
                    <a:pt x="10" y="12"/>
                    <a:pt x="10" y="11"/>
                    <a:pt x="10" y="10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7" y="11"/>
                    <a:pt x="17" y="12"/>
                    <a:pt x="17" y="13"/>
                  </a:cubicBezTo>
                  <a:cubicBezTo>
                    <a:pt x="17" y="14"/>
                    <a:pt x="17" y="15"/>
                    <a:pt x="17" y="16"/>
                  </a:cubicBezTo>
                  <a:close/>
                  <a:moveTo>
                    <a:pt x="17" y="23"/>
                  </a:moveTo>
                  <a:cubicBezTo>
                    <a:pt x="18" y="22"/>
                    <a:pt x="18" y="20"/>
                    <a:pt x="19" y="18"/>
                  </a:cubicBezTo>
                  <a:cubicBezTo>
                    <a:pt x="23" y="18"/>
                    <a:pt x="23" y="18"/>
                    <a:pt x="23" y="18"/>
                  </a:cubicBezTo>
                  <a:cubicBezTo>
                    <a:pt x="22" y="21"/>
                    <a:pt x="20" y="22"/>
                    <a:pt x="17" y="23"/>
                  </a:cubicBezTo>
                  <a:close/>
                  <a:moveTo>
                    <a:pt x="19" y="16"/>
                  </a:moveTo>
                  <a:cubicBezTo>
                    <a:pt x="20" y="15"/>
                    <a:pt x="20" y="14"/>
                    <a:pt x="20" y="13"/>
                  </a:cubicBezTo>
                  <a:cubicBezTo>
                    <a:pt x="20" y="12"/>
                    <a:pt x="20" y="11"/>
                    <a:pt x="19" y="10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24" y="11"/>
                    <a:pt x="24" y="12"/>
                    <a:pt x="24" y="13"/>
                  </a:cubicBezTo>
                  <a:cubicBezTo>
                    <a:pt x="24" y="14"/>
                    <a:pt x="24" y="15"/>
                    <a:pt x="24" y="16"/>
                  </a:cubicBezTo>
                  <a:lnTo>
                    <a:pt x="19" y="16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5F476FFC-050E-4A6B-8403-CF240FE98294}"/>
              </a:ext>
            </a:extLst>
          </p:cNvPr>
          <p:cNvGrpSpPr/>
          <p:nvPr/>
        </p:nvGrpSpPr>
        <p:grpSpPr>
          <a:xfrm>
            <a:off x="214683" y="4291046"/>
            <a:ext cx="2358597" cy="1015616"/>
            <a:chOff x="214670" y="4338271"/>
            <a:chExt cx="2358597" cy="1015616"/>
          </a:xfrm>
        </p:grpSpPr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FC76177E-E85E-42BD-A8A4-A761FB6AF32A}"/>
                </a:ext>
              </a:extLst>
            </p:cNvPr>
            <p:cNvGrpSpPr/>
            <p:nvPr/>
          </p:nvGrpSpPr>
          <p:grpSpPr>
            <a:xfrm>
              <a:off x="214670" y="4338271"/>
              <a:ext cx="2358597" cy="276999"/>
              <a:chOff x="2738201" y="1676538"/>
              <a:chExt cx="2358597" cy="276999"/>
            </a:xfrm>
          </p:grpSpPr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85A51AE2-8677-4F2C-AF01-5801D6EFC891}"/>
                  </a:ext>
                </a:extLst>
              </p:cNvPr>
              <p:cNvSpPr txBox="1"/>
              <p:nvPr/>
            </p:nvSpPr>
            <p:spPr>
              <a:xfrm>
                <a:off x="2738201" y="1676538"/>
                <a:ext cx="156334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>
                    <a:solidFill>
                      <a:schemeClr val="bg1"/>
                    </a:solidFill>
                    <a:latin typeface="Montserrat" panose="00000500000000000000" pitchFamily="50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Social</a:t>
                </a:r>
              </a:p>
            </p:txBody>
          </p: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5BE197F5-2421-4E5F-A365-B7AE119457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26913" y="1916554"/>
                <a:ext cx="2269885" cy="0"/>
              </a:xfrm>
              <a:prstGeom prst="line">
                <a:avLst/>
              </a:prstGeom>
              <a:ln w="63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EAC69FEC-5FDA-436C-B70D-D4CA6E819704}"/>
                </a:ext>
              </a:extLst>
            </p:cNvPr>
            <p:cNvSpPr txBox="1"/>
            <p:nvPr/>
          </p:nvSpPr>
          <p:spPr>
            <a:xfrm>
              <a:off x="420865" y="4638333"/>
              <a:ext cx="1505243" cy="2180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800" dirty="0">
                  <a:solidFill>
                    <a:schemeClr val="bg1"/>
                  </a:solidFill>
                  <a:latin typeface="Montserrat" panose="00000500000000000000" pitchFamily="50" charset="0"/>
                  <a:ea typeface="Roboto Slab" pitchFamily="2" charset="0"/>
                  <a:cs typeface="Roboto" panose="02000000000000000000" pitchFamily="2" charset="0"/>
                </a:rPr>
                <a:t>http://</a:t>
              </a:r>
              <a:r>
                <a:rPr lang="en-US" sz="800" dirty="0" err="1">
                  <a:solidFill>
                    <a:schemeClr val="bg1"/>
                  </a:solidFill>
                  <a:latin typeface="Montserrat" panose="00000500000000000000" pitchFamily="50" charset="0"/>
                  <a:ea typeface="Roboto Slab" pitchFamily="2" charset="0"/>
                  <a:cs typeface="Roboto" panose="02000000000000000000" pitchFamily="2" charset="0"/>
                </a:rPr>
                <a:t>facebook.com</a:t>
              </a:r>
              <a:r>
                <a:rPr lang="en-US" sz="800" dirty="0">
                  <a:solidFill>
                    <a:schemeClr val="bg1"/>
                  </a:solidFill>
                  <a:latin typeface="Montserrat" panose="00000500000000000000" pitchFamily="50" charset="0"/>
                  <a:ea typeface="Roboto Slab" pitchFamily="2" charset="0"/>
                  <a:cs typeface="Roboto" panose="02000000000000000000" pitchFamily="2" charset="0"/>
                </a:rPr>
                <a:t>/PL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B7F875E7-E612-474D-AC70-CD2507BA31E2}"/>
                </a:ext>
              </a:extLst>
            </p:cNvPr>
            <p:cNvSpPr txBox="1"/>
            <p:nvPr/>
          </p:nvSpPr>
          <p:spPr>
            <a:xfrm>
              <a:off x="420865" y="4887106"/>
              <a:ext cx="2152402" cy="2180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800" dirty="0">
                  <a:solidFill>
                    <a:schemeClr val="bg1"/>
                  </a:solidFill>
                  <a:latin typeface="Montserrat" panose="00000500000000000000" pitchFamily="50" charset="0"/>
                  <a:ea typeface="Roboto Slab" pitchFamily="2" charset="0"/>
                  <a:cs typeface="Roboto" panose="02000000000000000000" pitchFamily="2" charset="0"/>
                </a:rPr>
                <a:t>http://</a:t>
              </a:r>
              <a:r>
                <a:rPr lang="en-US" sz="800" dirty="0" err="1">
                  <a:solidFill>
                    <a:schemeClr val="bg1"/>
                  </a:solidFill>
                  <a:latin typeface="Montserrat" panose="00000500000000000000" pitchFamily="50" charset="0"/>
                  <a:ea typeface="Roboto Slab" pitchFamily="2" charset="0"/>
                  <a:cs typeface="Roboto" panose="02000000000000000000" pitchFamily="2" charset="0"/>
                </a:rPr>
                <a:t>twitter.com</a:t>
              </a:r>
              <a:r>
                <a:rPr lang="en-US" sz="800" dirty="0">
                  <a:solidFill>
                    <a:schemeClr val="bg1"/>
                  </a:solidFill>
                  <a:latin typeface="Montserrat" panose="00000500000000000000" pitchFamily="50" charset="0"/>
                  <a:ea typeface="Roboto Slab" pitchFamily="2" charset="0"/>
                  <a:cs typeface="Roboto" panose="02000000000000000000" pitchFamily="2" charset="0"/>
                </a:rPr>
                <a:t>/PL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D2C02B64-D350-4B7B-8D7E-1864DB258368}"/>
                </a:ext>
              </a:extLst>
            </p:cNvPr>
            <p:cNvSpPr txBox="1"/>
            <p:nvPr/>
          </p:nvSpPr>
          <p:spPr>
            <a:xfrm>
              <a:off x="420865" y="5135879"/>
              <a:ext cx="2152402" cy="2180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en-US" sz="800" dirty="0">
                  <a:solidFill>
                    <a:schemeClr val="bg1"/>
                  </a:solidFill>
                  <a:latin typeface="Montserrat" panose="00000500000000000000" pitchFamily="50" charset="0"/>
                  <a:ea typeface="Roboto Slab" pitchFamily="2" charset="0"/>
                  <a:cs typeface="Roboto" panose="02000000000000000000" pitchFamily="2" charset="0"/>
                </a:rPr>
                <a:t>http://</a:t>
              </a:r>
              <a:r>
                <a:rPr lang="en-US" sz="800" dirty="0" err="1">
                  <a:solidFill>
                    <a:schemeClr val="bg1"/>
                  </a:solidFill>
                  <a:latin typeface="Montserrat" panose="00000500000000000000" pitchFamily="50" charset="0"/>
                  <a:ea typeface="Roboto Slab" pitchFamily="2" charset="0"/>
                  <a:cs typeface="Roboto" panose="02000000000000000000" pitchFamily="2" charset="0"/>
                </a:rPr>
                <a:t>linkedin.com</a:t>
              </a:r>
              <a:r>
                <a:rPr lang="en-US" sz="800" dirty="0">
                  <a:solidFill>
                    <a:schemeClr val="bg1"/>
                  </a:solidFill>
                  <a:latin typeface="Montserrat" panose="00000500000000000000" pitchFamily="50" charset="0"/>
                  <a:ea typeface="Roboto Slab" pitchFamily="2" charset="0"/>
                  <a:cs typeface="Roboto" panose="02000000000000000000" pitchFamily="2" charset="0"/>
                </a:rPr>
                <a:t>/PL</a:t>
              </a:r>
            </a:p>
          </p:txBody>
        </p:sp>
        <p:sp>
          <p:nvSpPr>
            <p:cNvPr id="89" name="Freeform 17">
              <a:extLst>
                <a:ext uri="{FF2B5EF4-FFF2-40B4-BE49-F238E27FC236}">
                  <a16:creationId xmlns:a16="http://schemas.microsoft.com/office/drawing/2014/main" id="{B3B85FB0-8207-4227-987C-F469672855E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179" y="4703215"/>
              <a:ext cx="47625" cy="88900"/>
            </a:xfrm>
            <a:custGeom>
              <a:avLst/>
              <a:gdLst>
                <a:gd name="T0" fmla="*/ 8 w 12"/>
                <a:gd name="T1" fmla="*/ 5 h 24"/>
                <a:gd name="T2" fmla="*/ 10 w 12"/>
                <a:gd name="T3" fmla="*/ 4 h 24"/>
                <a:gd name="T4" fmla="*/ 12 w 12"/>
                <a:gd name="T5" fmla="*/ 4 h 24"/>
                <a:gd name="T6" fmla="*/ 12 w 12"/>
                <a:gd name="T7" fmla="*/ 0 h 24"/>
                <a:gd name="T8" fmla="*/ 9 w 12"/>
                <a:gd name="T9" fmla="*/ 0 h 24"/>
                <a:gd name="T10" fmla="*/ 5 w 12"/>
                <a:gd name="T11" fmla="*/ 1 h 24"/>
                <a:gd name="T12" fmla="*/ 3 w 12"/>
                <a:gd name="T13" fmla="*/ 6 h 24"/>
                <a:gd name="T14" fmla="*/ 3 w 12"/>
                <a:gd name="T15" fmla="*/ 9 h 24"/>
                <a:gd name="T16" fmla="*/ 0 w 12"/>
                <a:gd name="T17" fmla="*/ 9 h 24"/>
                <a:gd name="T18" fmla="*/ 0 w 12"/>
                <a:gd name="T19" fmla="*/ 13 h 24"/>
                <a:gd name="T20" fmla="*/ 3 w 12"/>
                <a:gd name="T21" fmla="*/ 13 h 24"/>
                <a:gd name="T22" fmla="*/ 3 w 12"/>
                <a:gd name="T23" fmla="*/ 24 h 24"/>
                <a:gd name="T24" fmla="*/ 8 w 12"/>
                <a:gd name="T25" fmla="*/ 24 h 24"/>
                <a:gd name="T26" fmla="*/ 8 w 12"/>
                <a:gd name="T27" fmla="*/ 13 h 24"/>
                <a:gd name="T28" fmla="*/ 11 w 12"/>
                <a:gd name="T29" fmla="*/ 13 h 24"/>
                <a:gd name="T30" fmla="*/ 12 w 12"/>
                <a:gd name="T31" fmla="*/ 9 h 24"/>
                <a:gd name="T32" fmla="*/ 8 w 12"/>
                <a:gd name="T33" fmla="*/ 9 h 24"/>
                <a:gd name="T34" fmla="*/ 8 w 12"/>
                <a:gd name="T35" fmla="*/ 6 h 24"/>
                <a:gd name="T36" fmla="*/ 8 w 12"/>
                <a:gd name="T37" fmla="*/ 5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" h="24">
                  <a:moveTo>
                    <a:pt x="8" y="5"/>
                  </a:moveTo>
                  <a:cubicBezTo>
                    <a:pt x="8" y="4"/>
                    <a:pt x="9" y="4"/>
                    <a:pt x="10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1" y="0"/>
                    <a:pt x="10" y="0"/>
                    <a:pt x="9" y="0"/>
                  </a:cubicBezTo>
                  <a:cubicBezTo>
                    <a:pt x="7" y="0"/>
                    <a:pt x="6" y="0"/>
                    <a:pt x="5" y="1"/>
                  </a:cubicBezTo>
                  <a:cubicBezTo>
                    <a:pt x="4" y="2"/>
                    <a:pt x="3" y="4"/>
                    <a:pt x="3" y="6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3" y="24"/>
                    <a:pt x="3" y="24"/>
                    <a:pt x="3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5"/>
                    <a:pt x="8" y="5"/>
                    <a:pt x="8" y="5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21">
              <a:extLst>
                <a:ext uri="{FF2B5EF4-FFF2-40B4-BE49-F238E27FC236}">
                  <a16:creationId xmlns:a16="http://schemas.microsoft.com/office/drawing/2014/main" id="{E190CC90-5948-40EE-898E-592F45C8C63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218" y="4958243"/>
              <a:ext cx="84138" cy="76200"/>
            </a:xfrm>
            <a:custGeom>
              <a:avLst/>
              <a:gdLst>
                <a:gd name="T0" fmla="*/ 24 w 24"/>
                <a:gd name="T1" fmla="*/ 3 h 20"/>
                <a:gd name="T2" fmla="*/ 21 w 24"/>
                <a:gd name="T3" fmla="*/ 3 h 20"/>
                <a:gd name="T4" fmla="*/ 23 w 24"/>
                <a:gd name="T5" fmla="*/ 1 h 20"/>
                <a:gd name="T6" fmla="*/ 20 w 24"/>
                <a:gd name="T7" fmla="*/ 2 h 20"/>
                <a:gd name="T8" fmla="*/ 18 w 24"/>
                <a:gd name="T9" fmla="*/ 1 h 20"/>
                <a:gd name="T10" fmla="*/ 16 w 24"/>
                <a:gd name="T11" fmla="*/ 0 h 20"/>
                <a:gd name="T12" fmla="*/ 14 w 24"/>
                <a:gd name="T13" fmla="*/ 1 h 20"/>
                <a:gd name="T14" fmla="*/ 12 w 24"/>
                <a:gd name="T15" fmla="*/ 3 h 20"/>
                <a:gd name="T16" fmla="*/ 11 w 24"/>
                <a:gd name="T17" fmla="*/ 5 h 20"/>
                <a:gd name="T18" fmla="*/ 12 w 24"/>
                <a:gd name="T19" fmla="*/ 6 h 20"/>
                <a:gd name="T20" fmla="*/ 6 w 24"/>
                <a:gd name="T21" fmla="*/ 5 h 20"/>
                <a:gd name="T22" fmla="*/ 1 w 24"/>
                <a:gd name="T23" fmla="*/ 1 h 20"/>
                <a:gd name="T24" fmla="*/ 1 w 24"/>
                <a:gd name="T25" fmla="*/ 4 h 20"/>
                <a:gd name="T26" fmla="*/ 1 w 24"/>
                <a:gd name="T27" fmla="*/ 6 h 20"/>
                <a:gd name="T28" fmla="*/ 3 w 24"/>
                <a:gd name="T29" fmla="*/ 8 h 20"/>
                <a:gd name="T30" fmla="*/ 1 w 24"/>
                <a:gd name="T31" fmla="*/ 7 h 20"/>
                <a:gd name="T32" fmla="*/ 1 w 24"/>
                <a:gd name="T33" fmla="*/ 7 h 20"/>
                <a:gd name="T34" fmla="*/ 2 w 24"/>
                <a:gd name="T35" fmla="*/ 10 h 20"/>
                <a:gd name="T36" fmla="*/ 5 w 24"/>
                <a:gd name="T37" fmla="*/ 12 h 20"/>
                <a:gd name="T38" fmla="*/ 3 w 24"/>
                <a:gd name="T39" fmla="*/ 12 h 20"/>
                <a:gd name="T40" fmla="*/ 2 w 24"/>
                <a:gd name="T41" fmla="*/ 12 h 20"/>
                <a:gd name="T42" fmla="*/ 4 w 24"/>
                <a:gd name="T43" fmla="*/ 14 h 20"/>
                <a:gd name="T44" fmla="*/ 7 w 24"/>
                <a:gd name="T45" fmla="*/ 15 h 20"/>
                <a:gd name="T46" fmla="*/ 1 w 24"/>
                <a:gd name="T47" fmla="*/ 18 h 20"/>
                <a:gd name="T48" fmla="*/ 0 w 24"/>
                <a:gd name="T49" fmla="*/ 18 h 20"/>
                <a:gd name="T50" fmla="*/ 7 w 24"/>
                <a:gd name="T51" fmla="*/ 20 h 20"/>
                <a:gd name="T52" fmla="*/ 15 w 24"/>
                <a:gd name="T53" fmla="*/ 18 h 20"/>
                <a:gd name="T54" fmla="*/ 20 w 24"/>
                <a:gd name="T55" fmla="*/ 12 h 20"/>
                <a:gd name="T56" fmla="*/ 21 w 24"/>
                <a:gd name="T57" fmla="*/ 6 h 20"/>
                <a:gd name="T58" fmla="*/ 21 w 24"/>
                <a:gd name="T59" fmla="*/ 5 h 20"/>
                <a:gd name="T60" fmla="*/ 24 w 24"/>
                <a:gd name="T61" fmla="*/ 3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4" h="20">
                  <a:moveTo>
                    <a:pt x="24" y="3"/>
                  </a:moveTo>
                  <a:cubicBezTo>
                    <a:pt x="23" y="3"/>
                    <a:pt x="22" y="3"/>
                    <a:pt x="21" y="3"/>
                  </a:cubicBezTo>
                  <a:cubicBezTo>
                    <a:pt x="22" y="3"/>
                    <a:pt x="23" y="2"/>
                    <a:pt x="23" y="1"/>
                  </a:cubicBezTo>
                  <a:cubicBezTo>
                    <a:pt x="22" y="1"/>
                    <a:pt x="21" y="2"/>
                    <a:pt x="20" y="2"/>
                  </a:cubicBezTo>
                  <a:cubicBezTo>
                    <a:pt x="19" y="1"/>
                    <a:pt x="19" y="1"/>
                    <a:pt x="18" y="1"/>
                  </a:cubicBezTo>
                  <a:cubicBezTo>
                    <a:pt x="18" y="0"/>
                    <a:pt x="17" y="0"/>
                    <a:pt x="16" y="0"/>
                  </a:cubicBezTo>
                  <a:cubicBezTo>
                    <a:pt x="15" y="0"/>
                    <a:pt x="15" y="0"/>
                    <a:pt x="14" y="1"/>
                  </a:cubicBezTo>
                  <a:cubicBezTo>
                    <a:pt x="13" y="1"/>
                    <a:pt x="13" y="2"/>
                    <a:pt x="12" y="3"/>
                  </a:cubicBezTo>
                  <a:cubicBezTo>
                    <a:pt x="12" y="3"/>
                    <a:pt x="11" y="4"/>
                    <a:pt x="11" y="5"/>
                  </a:cubicBezTo>
                  <a:cubicBezTo>
                    <a:pt x="11" y="6"/>
                    <a:pt x="11" y="6"/>
                    <a:pt x="12" y="6"/>
                  </a:cubicBezTo>
                  <a:cubicBezTo>
                    <a:pt x="10" y="6"/>
                    <a:pt x="8" y="6"/>
                    <a:pt x="6" y="5"/>
                  </a:cubicBezTo>
                  <a:cubicBezTo>
                    <a:pt x="4" y="4"/>
                    <a:pt x="3" y="3"/>
                    <a:pt x="1" y="1"/>
                  </a:cubicBezTo>
                  <a:cubicBezTo>
                    <a:pt x="1" y="2"/>
                    <a:pt x="1" y="3"/>
                    <a:pt x="1" y="4"/>
                  </a:cubicBezTo>
                  <a:cubicBezTo>
                    <a:pt x="1" y="4"/>
                    <a:pt x="1" y="5"/>
                    <a:pt x="1" y="6"/>
                  </a:cubicBezTo>
                  <a:cubicBezTo>
                    <a:pt x="2" y="7"/>
                    <a:pt x="2" y="7"/>
                    <a:pt x="3" y="8"/>
                  </a:cubicBezTo>
                  <a:cubicBezTo>
                    <a:pt x="2" y="8"/>
                    <a:pt x="1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1" y="8"/>
                    <a:pt x="1" y="9"/>
                    <a:pt x="2" y="10"/>
                  </a:cubicBezTo>
                  <a:cubicBezTo>
                    <a:pt x="3" y="11"/>
                    <a:pt x="3" y="12"/>
                    <a:pt x="5" y="12"/>
                  </a:cubicBezTo>
                  <a:cubicBezTo>
                    <a:pt x="4" y="12"/>
                    <a:pt x="4" y="12"/>
                    <a:pt x="3" y="12"/>
                  </a:cubicBezTo>
                  <a:cubicBezTo>
                    <a:pt x="3" y="12"/>
                    <a:pt x="3" y="12"/>
                    <a:pt x="2" y="12"/>
                  </a:cubicBezTo>
                  <a:cubicBezTo>
                    <a:pt x="3" y="13"/>
                    <a:pt x="3" y="14"/>
                    <a:pt x="4" y="14"/>
                  </a:cubicBezTo>
                  <a:cubicBezTo>
                    <a:pt x="5" y="15"/>
                    <a:pt x="6" y="15"/>
                    <a:pt x="7" y="15"/>
                  </a:cubicBezTo>
                  <a:cubicBezTo>
                    <a:pt x="5" y="17"/>
                    <a:pt x="3" y="18"/>
                    <a:pt x="1" y="18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2" y="19"/>
                    <a:pt x="4" y="20"/>
                    <a:pt x="7" y="20"/>
                  </a:cubicBezTo>
                  <a:cubicBezTo>
                    <a:pt x="10" y="20"/>
                    <a:pt x="13" y="19"/>
                    <a:pt x="15" y="18"/>
                  </a:cubicBezTo>
                  <a:cubicBezTo>
                    <a:pt x="17" y="16"/>
                    <a:pt x="18" y="14"/>
                    <a:pt x="20" y="12"/>
                  </a:cubicBezTo>
                  <a:cubicBezTo>
                    <a:pt x="21" y="10"/>
                    <a:pt x="21" y="8"/>
                    <a:pt x="21" y="6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2" y="4"/>
                    <a:pt x="23" y="4"/>
                    <a:pt x="24" y="3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25">
              <a:extLst>
                <a:ext uri="{FF2B5EF4-FFF2-40B4-BE49-F238E27FC236}">
                  <a16:creationId xmlns:a16="http://schemas.microsoft.com/office/drawing/2014/main" id="{FC8E072F-799B-4E7F-8D48-5D4189D3D3C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5684" y="5200571"/>
              <a:ext cx="74613" cy="80963"/>
            </a:xfrm>
            <a:custGeom>
              <a:avLst/>
              <a:gdLst>
                <a:gd name="T0" fmla="*/ 1 w 21"/>
                <a:gd name="T1" fmla="*/ 21 h 21"/>
                <a:gd name="T2" fmla="*/ 5 w 21"/>
                <a:gd name="T3" fmla="*/ 21 h 21"/>
                <a:gd name="T4" fmla="*/ 5 w 21"/>
                <a:gd name="T5" fmla="*/ 7 h 21"/>
                <a:gd name="T6" fmla="*/ 1 w 21"/>
                <a:gd name="T7" fmla="*/ 7 h 21"/>
                <a:gd name="T8" fmla="*/ 1 w 21"/>
                <a:gd name="T9" fmla="*/ 21 h 21"/>
                <a:gd name="T10" fmla="*/ 20 w 21"/>
                <a:gd name="T11" fmla="*/ 8 h 21"/>
                <a:gd name="T12" fmla="*/ 16 w 21"/>
                <a:gd name="T13" fmla="*/ 7 h 21"/>
                <a:gd name="T14" fmla="*/ 13 w 21"/>
                <a:gd name="T15" fmla="*/ 7 h 21"/>
                <a:gd name="T16" fmla="*/ 12 w 21"/>
                <a:gd name="T17" fmla="*/ 9 h 21"/>
                <a:gd name="T18" fmla="*/ 12 w 21"/>
                <a:gd name="T19" fmla="*/ 9 h 21"/>
                <a:gd name="T20" fmla="*/ 12 w 21"/>
                <a:gd name="T21" fmla="*/ 7 h 21"/>
                <a:gd name="T22" fmla="*/ 8 w 21"/>
                <a:gd name="T23" fmla="*/ 7 h 21"/>
                <a:gd name="T24" fmla="*/ 8 w 21"/>
                <a:gd name="T25" fmla="*/ 21 h 21"/>
                <a:gd name="T26" fmla="*/ 12 w 21"/>
                <a:gd name="T27" fmla="*/ 21 h 21"/>
                <a:gd name="T28" fmla="*/ 12 w 21"/>
                <a:gd name="T29" fmla="*/ 14 h 21"/>
                <a:gd name="T30" fmla="*/ 12 w 21"/>
                <a:gd name="T31" fmla="*/ 11 h 21"/>
                <a:gd name="T32" fmla="*/ 15 w 21"/>
                <a:gd name="T33" fmla="*/ 10 h 21"/>
                <a:gd name="T34" fmla="*/ 17 w 21"/>
                <a:gd name="T35" fmla="*/ 12 h 21"/>
                <a:gd name="T36" fmla="*/ 17 w 21"/>
                <a:gd name="T37" fmla="*/ 14 h 21"/>
                <a:gd name="T38" fmla="*/ 17 w 21"/>
                <a:gd name="T39" fmla="*/ 21 h 21"/>
                <a:gd name="T40" fmla="*/ 21 w 21"/>
                <a:gd name="T41" fmla="*/ 21 h 21"/>
                <a:gd name="T42" fmla="*/ 21 w 21"/>
                <a:gd name="T43" fmla="*/ 13 h 21"/>
                <a:gd name="T44" fmla="*/ 20 w 21"/>
                <a:gd name="T45" fmla="*/ 8 h 21"/>
                <a:gd name="T46" fmla="*/ 3 w 21"/>
                <a:gd name="T47" fmla="*/ 0 h 21"/>
                <a:gd name="T48" fmla="*/ 1 w 21"/>
                <a:gd name="T49" fmla="*/ 1 h 21"/>
                <a:gd name="T50" fmla="*/ 0 w 21"/>
                <a:gd name="T51" fmla="*/ 2 h 21"/>
                <a:gd name="T52" fmla="*/ 1 w 21"/>
                <a:gd name="T53" fmla="*/ 4 h 21"/>
                <a:gd name="T54" fmla="*/ 3 w 21"/>
                <a:gd name="T55" fmla="*/ 5 h 21"/>
                <a:gd name="T56" fmla="*/ 5 w 21"/>
                <a:gd name="T57" fmla="*/ 4 h 21"/>
                <a:gd name="T58" fmla="*/ 5 w 21"/>
                <a:gd name="T59" fmla="*/ 2 h 21"/>
                <a:gd name="T60" fmla="*/ 5 w 21"/>
                <a:gd name="T61" fmla="*/ 1 h 21"/>
                <a:gd name="T62" fmla="*/ 3 w 21"/>
                <a:gd name="T63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" h="21">
                  <a:moveTo>
                    <a:pt x="1" y="21"/>
                  </a:moveTo>
                  <a:cubicBezTo>
                    <a:pt x="5" y="21"/>
                    <a:pt x="5" y="21"/>
                    <a:pt x="5" y="21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1" y="7"/>
                    <a:pt x="1" y="7"/>
                    <a:pt x="1" y="7"/>
                  </a:cubicBezTo>
                  <a:lnTo>
                    <a:pt x="1" y="21"/>
                  </a:lnTo>
                  <a:close/>
                  <a:moveTo>
                    <a:pt x="20" y="8"/>
                  </a:moveTo>
                  <a:cubicBezTo>
                    <a:pt x="19" y="7"/>
                    <a:pt x="18" y="7"/>
                    <a:pt x="16" y="7"/>
                  </a:cubicBezTo>
                  <a:cubicBezTo>
                    <a:pt x="15" y="7"/>
                    <a:pt x="14" y="7"/>
                    <a:pt x="13" y="7"/>
                  </a:cubicBezTo>
                  <a:cubicBezTo>
                    <a:pt x="13" y="8"/>
                    <a:pt x="12" y="8"/>
                    <a:pt x="12" y="9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21"/>
                    <a:pt x="8" y="21"/>
                    <a:pt x="8" y="21"/>
                  </a:cubicBezTo>
                  <a:cubicBezTo>
                    <a:pt x="12" y="21"/>
                    <a:pt x="12" y="21"/>
                    <a:pt x="12" y="21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3"/>
                    <a:pt x="12" y="12"/>
                    <a:pt x="12" y="11"/>
                  </a:cubicBezTo>
                  <a:cubicBezTo>
                    <a:pt x="13" y="11"/>
                    <a:pt x="14" y="10"/>
                    <a:pt x="15" y="10"/>
                  </a:cubicBezTo>
                  <a:cubicBezTo>
                    <a:pt x="16" y="10"/>
                    <a:pt x="16" y="11"/>
                    <a:pt x="17" y="12"/>
                  </a:cubicBezTo>
                  <a:cubicBezTo>
                    <a:pt x="17" y="12"/>
                    <a:pt x="17" y="13"/>
                    <a:pt x="17" y="14"/>
                  </a:cubicBezTo>
                  <a:cubicBezTo>
                    <a:pt x="17" y="21"/>
                    <a:pt x="17" y="21"/>
                    <a:pt x="17" y="21"/>
                  </a:cubicBezTo>
                  <a:cubicBezTo>
                    <a:pt x="21" y="21"/>
                    <a:pt x="21" y="21"/>
                    <a:pt x="21" y="21"/>
                  </a:cubicBezTo>
                  <a:cubicBezTo>
                    <a:pt x="21" y="13"/>
                    <a:pt x="21" y="13"/>
                    <a:pt x="21" y="13"/>
                  </a:cubicBezTo>
                  <a:cubicBezTo>
                    <a:pt x="21" y="11"/>
                    <a:pt x="21" y="9"/>
                    <a:pt x="20" y="8"/>
                  </a:cubicBezTo>
                  <a:close/>
                  <a:moveTo>
                    <a:pt x="3" y="0"/>
                  </a:moveTo>
                  <a:cubicBezTo>
                    <a:pt x="2" y="0"/>
                    <a:pt x="1" y="0"/>
                    <a:pt x="1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0" y="4"/>
                    <a:pt x="1" y="4"/>
                  </a:cubicBezTo>
                  <a:cubicBezTo>
                    <a:pt x="1" y="5"/>
                    <a:pt x="2" y="5"/>
                    <a:pt x="3" y="5"/>
                  </a:cubicBezTo>
                  <a:cubicBezTo>
                    <a:pt x="3" y="5"/>
                    <a:pt x="4" y="5"/>
                    <a:pt x="5" y="4"/>
                  </a:cubicBezTo>
                  <a:cubicBezTo>
                    <a:pt x="5" y="4"/>
                    <a:pt x="5" y="3"/>
                    <a:pt x="5" y="2"/>
                  </a:cubicBezTo>
                  <a:cubicBezTo>
                    <a:pt x="5" y="2"/>
                    <a:pt x="5" y="1"/>
                    <a:pt x="5" y="1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CECB1FAF-4368-4B0E-85E0-ACB831926613}"/>
              </a:ext>
            </a:extLst>
          </p:cNvPr>
          <p:cNvGrpSpPr/>
          <p:nvPr/>
        </p:nvGrpSpPr>
        <p:grpSpPr>
          <a:xfrm>
            <a:off x="214670" y="5566775"/>
            <a:ext cx="2358597" cy="276999"/>
            <a:chOff x="2738201" y="1676538"/>
            <a:chExt cx="2358597" cy="276999"/>
          </a:xfrm>
        </p:grpSpPr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675CE4E6-3EAC-4E54-9AB7-E44375428D99}"/>
                </a:ext>
              </a:extLst>
            </p:cNvPr>
            <p:cNvSpPr txBox="1"/>
            <p:nvPr/>
          </p:nvSpPr>
          <p:spPr>
            <a:xfrm>
              <a:off x="2738201" y="1676538"/>
              <a:ext cx="15633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err="1">
                  <a:solidFill>
                    <a:schemeClr val="bg1"/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Langues</a:t>
              </a:r>
              <a:endParaRPr lang="en-US" sz="1200" b="1" dirty="0">
                <a:solidFill>
                  <a:schemeClr val="bg1"/>
                </a:solidFill>
                <a:latin typeface="Montserrat" panose="00000500000000000000" pitchFamily="50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7A881C0F-9B85-4E38-96AB-D520FEFBE2FA}"/>
                </a:ext>
              </a:extLst>
            </p:cNvPr>
            <p:cNvCxnSpPr>
              <a:cxnSpLocks/>
            </p:cNvCxnSpPr>
            <p:nvPr/>
          </p:nvCxnSpPr>
          <p:spPr>
            <a:xfrm>
              <a:off x="2826913" y="1916554"/>
              <a:ext cx="2269885" cy="0"/>
            </a:xfrm>
            <a:prstGeom prst="line">
              <a:avLst/>
            </a:prstGeom>
            <a:ln w="63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0" name="TextBox 119">
            <a:extLst>
              <a:ext uri="{FF2B5EF4-FFF2-40B4-BE49-F238E27FC236}">
                <a16:creationId xmlns:a16="http://schemas.microsoft.com/office/drawing/2014/main" id="{6961B925-BC94-419C-9838-4A08A71B7CD7}"/>
              </a:ext>
            </a:extLst>
          </p:cNvPr>
          <p:cNvSpPr txBox="1"/>
          <p:nvPr/>
        </p:nvSpPr>
        <p:spPr>
          <a:xfrm>
            <a:off x="214670" y="5866837"/>
            <a:ext cx="1505243" cy="218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800" dirty="0" err="1">
                <a:solidFill>
                  <a:schemeClr val="bg1"/>
                </a:solidFill>
                <a:latin typeface="Montserrat" panose="00000500000000000000" pitchFamily="50" charset="0"/>
                <a:ea typeface="Roboto Slab" pitchFamily="2" charset="0"/>
                <a:cs typeface="Roboto" panose="02000000000000000000" pitchFamily="2" charset="0"/>
              </a:rPr>
              <a:t>Français</a:t>
            </a:r>
            <a:endParaRPr lang="en-US" sz="800" dirty="0">
              <a:solidFill>
                <a:schemeClr val="bg1"/>
              </a:solidFill>
              <a:latin typeface="Montserrat" panose="00000500000000000000" pitchFamily="50" charset="0"/>
              <a:ea typeface="Roboto Slab" pitchFamily="2" charset="0"/>
              <a:cs typeface="Roboto" panose="02000000000000000000" pitchFamily="2" charset="0"/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05EBEBB8-857D-4D44-BEC8-A44458B0F8B8}"/>
              </a:ext>
            </a:extLst>
          </p:cNvPr>
          <p:cNvSpPr txBox="1"/>
          <p:nvPr/>
        </p:nvSpPr>
        <p:spPr>
          <a:xfrm>
            <a:off x="214670" y="6112077"/>
            <a:ext cx="1284677" cy="218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800" dirty="0" err="1">
                <a:solidFill>
                  <a:schemeClr val="bg1"/>
                </a:solidFill>
                <a:latin typeface="Montserrat" panose="00000500000000000000" pitchFamily="50" charset="0"/>
                <a:ea typeface="Roboto Slab" pitchFamily="2" charset="0"/>
                <a:cs typeface="Roboto" panose="02000000000000000000" pitchFamily="2" charset="0"/>
              </a:rPr>
              <a:t>Anglais</a:t>
            </a:r>
            <a:endParaRPr lang="en-US" sz="800" dirty="0">
              <a:solidFill>
                <a:schemeClr val="bg1"/>
              </a:solidFill>
              <a:latin typeface="Montserrat" panose="00000500000000000000" pitchFamily="50" charset="0"/>
              <a:ea typeface="Roboto Slab" pitchFamily="2" charset="0"/>
              <a:cs typeface="Roboto" panose="02000000000000000000" pitchFamily="2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B15845F3-8926-4523-8CEE-80823B7D5CD9}"/>
              </a:ext>
            </a:extLst>
          </p:cNvPr>
          <p:cNvSpPr txBox="1"/>
          <p:nvPr/>
        </p:nvSpPr>
        <p:spPr>
          <a:xfrm>
            <a:off x="214670" y="6357317"/>
            <a:ext cx="1284677" cy="218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800" dirty="0" err="1">
                <a:solidFill>
                  <a:schemeClr val="bg1"/>
                </a:solidFill>
                <a:latin typeface="Montserrat" panose="00000500000000000000" pitchFamily="50" charset="0"/>
                <a:ea typeface="Roboto Slab" pitchFamily="2" charset="0"/>
                <a:cs typeface="Roboto" panose="02000000000000000000" pitchFamily="2" charset="0"/>
              </a:rPr>
              <a:t>Espagnol</a:t>
            </a:r>
            <a:endParaRPr lang="en-US" sz="800" dirty="0">
              <a:solidFill>
                <a:schemeClr val="bg1"/>
              </a:solidFill>
              <a:latin typeface="Montserrat" panose="00000500000000000000" pitchFamily="50" charset="0"/>
              <a:ea typeface="Roboto Slab" pitchFamily="2" charset="0"/>
              <a:cs typeface="Roboto" panose="02000000000000000000" pitchFamily="2" charset="0"/>
            </a:endParaRPr>
          </a:p>
        </p:txBody>
      </p: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DB6A4B76-0421-424D-BB1B-63F0FCDF63E7}"/>
              </a:ext>
            </a:extLst>
          </p:cNvPr>
          <p:cNvGrpSpPr/>
          <p:nvPr/>
        </p:nvGrpSpPr>
        <p:grpSpPr>
          <a:xfrm>
            <a:off x="1418665" y="5937275"/>
            <a:ext cx="1154602" cy="86626"/>
            <a:chOff x="1418665" y="5786633"/>
            <a:chExt cx="1154602" cy="86626"/>
          </a:xfrm>
        </p:grpSpPr>
        <p:sp>
          <p:nvSpPr>
            <p:cNvPr id="124" name="Rectangle: Rounded Corners 123">
              <a:extLst>
                <a:ext uri="{FF2B5EF4-FFF2-40B4-BE49-F238E27FC236}">
                  <a16:creationId xmlns:a16="http://schemas.microsoft.com/office/drawing/2014/main" id="{0C7AE541-3BC8-4990-8EC6-7B04607BCF75}"/>
                </a:ext>
              </a:extLst>
            </p:cNvPr>
            <p:cNvSpPr/>
            <p:nvPr/>
          </p:nvSpPr>
          <p:spPr>
            <a:xfrm>
              <a:off x="1418665" y="5786633"/>
              <a:ext cx="1154602" cy="86626"/>
            </a:xfrm>
            <a:prstGeom prst="round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: Rounded Corners 124">
              <a:extLst>
                <a:ext uri="{FF2B5EF4-FFF2-40B4-BE49-F238E27FC236}">
                  <a16:creationId xmlns:a16="http://schemas.microsoft.com/office/drawing/2014/main" id="{7883D182-A79F-43D3-A929-538AA1E20F19}"/>
                </a:ext>
              </a:extLst>
            </p:cNvPr>
            <p:cNvSpPr/>
            <p:nvPr/>
          </p:nvSpPr>
          <p:spPr>
            <a:xfrm>
              <a:off x="1418665" y="5786633"/>
              <a:ext cx="1154602" cy="8576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533B1832-DBC4-4EBC-899B-884D418C352D}"/>
              </a:ext>
            </a:extLst>
          </p:cNvPr>
          <p:cNvGrpSpPr/>
          <p:nvPr/>
        </p:nvGrpSpPr>
        <p:grpSpPr>
          <a:xfrm>
            <a:off x="1418665" y="6181657"/>
            <a:ext cx="1154602" cy="86626"/>
            <a:chOff x="1418665" y="5786633"/>
            <a:chExt cx="1154602" cy="86626"/>
          </a:xfrm>
        </p:grpSpPr>
        <p:sp>
          <p:nvSpPr>
            <p:cNvPr id="127" name="Rectangle: Rounded Corners 126">
              <a:extLst>
                <a:ext uri="{FF2B5EF4-FFF2-40B4-BE49-F238E27FC236}">
                  <a16:creationId xmlns:a16="http://schemas.microsoft.com/office/drawing/2014/main" id="{410661BA-BB85-4172-BBC2-185456BC4119}"/>
                </a:ext>
              </a:extLst>
            </p:cNvPr>
            <p:cNvSpPr/>
            <p:nvPr/>
          </p:nvSpPr>
          <p:spPr>
            <a:xfrm>
              <a:off x="1418665" y="5786633"/>
              <a:ext cx="1154602" cy="86626"/>
            </a:xfrm>
            <a:prstGeom prst="round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: Rounded Corners 127">
              <a:extLst>
                <a:ext uri="{FF2B5EF4-FFF2-40B4-BE49-F238E27FC236}">
                  <a16:creationId xmlns:a16="http://schemas.microsoft.com/office/drawing/2014/main" id="{77CD90C9-C06F-4542-B1BE-9C6C37A4BDFD}"/>
                </a:ext>
              </a:extLst>
            </p:cNvPr>
            <p:cNvSpPr/>
            <p:nvPr/>
          </p:nvSpPr>
          <p:spPr>
            <a:xfrm>
              <a:off x="1418665" y="5786633"/>
              <a:ext cx="940871" cy="86626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9206D256-F837-4A7B-B64A-A6238D351014}"/>
              </a:ext>
            </a:extLst>
          </p:cNvPr>
          <p:cNvGrpSpPr/>
          <p:nvPr/>
        </p:nvGrpSpPr>
        <p:grpSpPr>
          <a:xfrm>
            <a:off x="1418665" y="6426039"/>
            <a:ext cx="1154602" cy="86626"/>
            <a:chOff x="1418665" y="5786633"/>
            <a:chExt cx="1154602" cy="86626"/>
          </a:xfrm>
        </p:grpSpPr>
        <p:sp>
          <p:nvSpPr>
            <p:cNvPr id="130" name="Rectangle: Rounded Corners 129">
              <a:extLst>
                <a:ext uri="{FF2B5EF4-FFF2-40B4-BE49-F238E27FC236}">
                  <a16:creationId xmlns:a16="http://schemas.microsoft.com/office/drawing/2014/main" id="{A9B22924-B1DA-464B-8BA8-B90014A7239F}"/>
                </a:ext>
              </a:extLst>
            </p:cNvPr>
            <p:cNvSpPr/>
            <p:nvPr/>
          </p:nvSpPr>
          <p:spPr>
            <a:xfrm>
              <a:off x="1418665" y="5786633"/>
              <a:ext cx="1154602" cy="86626"/>
            </a:xfrm>
            <a:prstGeom prst="round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Rectangle: Rounded Corners 130">
              <a:extLst>
                <a:ext uri="{FF2B5EF4-FFF2-40B4-BE49-F238E27FC236}">
                  <a16:creationId xmlns:a16="http://schemas.microsoft.com/office/drawing/2014/main" id="{9AE072CF-46E5-4706-815E-4C1DE9DD3675}"/>
                </a:ext>
              </a:extLst>
            </p:cNvPr>
            <p:cNvSpPr/>
            <p:nvPr/>
          </p:nvSpPr>
          <p:spPr>
            <a:xfrm>
              <a:off x="1418665" y="5786633"/>
              <a:ext cx="940871" cy="86626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7" name="Group 93">
            <a:extLst>
              <a:ext uri="{FF2B5EF4-FFF2-40B4-BE49-F238E27FC236}">
                <a16:creationId xmlns:a16="http://schemas.microsoft.com/office/drawing/2014/main" id="{E2B23BF9-E9CA-5D45-93BC-FE10649BF9AC}"/>
              </a:ext>
            </a:extLst>
          </p:cNvPr>
          <p:cNvGrpSpPr/>
          <p:nvPr/>
        </p:nvGrpSpPr>
        <p:grpSpPr>
          <a:xfrm>
            <a:off x="2744549" y="5248186"/>
            <a:ext cx="2358597" cy="276999"/>
            <a:chOff x="2738201" y="1676538"/>
            <a:chExt cx="2358597" cy="276999"/>
          </a:xfrm>
        </p:grpSpPr>
        <p:sp>
          <p:nvSpPr>
            <p:cNvPr id="138" name="TextBox 100">
              <a:extLst>
                <a:ext uri="{FF2B5EF4-FFF2-40B4-BE49-F238E27FC236}">
                  <a16:creationId xmlns:a16="http://schemas.microsoft.com/office/drawing/2014/main" id="{B947BCC6-18AD-F643-ADDA-5255AF6E4811}"/>
                </a:ext>
              </a:extLst>
            </p:cNvPr>
            <p:cNvSpPr txBox="1"/>
            <p:nvPr/>
          </p:nvSpPr>
          <p:spPr>
            <a:xfrm>
              <a:off x="2738201" y="1676538"/>
              <a:ext cx="15633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err="1">
                  <a:solidFill>
                    <a:schemeClr val="accent1">
                      <a:lumMod val="75000"/>
                    </a:schemeClr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Compétences</a:t>
              </a:r>
              <a:endParaRPr lang="en-US" sz="1200" b="1" dirty="0">
                <a:solidFill>
                  <a:schemeClr val="accent1">
                    <a:lumMod val="75000"/>
                  </a:schemeClr>
                </a:solidFill>
                <a:latin typeface="Montserrat" panose="00000500000000000000" pitchFamily="50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cxnSp>
          <p:nvCxnSpPr>
            <p:cNvPr id="139" name="Straight Connector 101">
              <a:extLst>
                <a:ext uri="{FF2B5EF4-FFF2-40B4-BE49-F238E27FC236}">
                  <a16:creationId xmlns:a16="http://schemas.microsoft.com/office/drawing/2014/main" id="{B02E7E3F-FC65-4D4D-B186-2A9A7C3AC963}"/>
                </a:ext>
              </a:extLst>
            </p:cNvPr>
            <p:cNvCxnSpPr>
              <a:cxnSpLocks/>
            </p:cNvCxnSpPr>
            <p:nvPr/>
          </p:nvCxnSpPr>
          <p:spPr>
            <a:xfrm>
              <a:off x="2826913" y="1916554"/>
              <a:ext cx="2269885" cy="0"/>
            </a:xfrm>
            <a:prstGeom prst="line">
              <a:avLst/>
            </a:prstGeom>
            <a:ln w="63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0" name="TextBox 94">
            <a:extLst>
              <a:ext uri="{FF2B5EF4-FFF2-40B4-BE49-F238E27FC236}">
                <a16:creationId xmlns:a16="http://schemas.microsoft.com/office/drawing/2014/main" id="{4304F7DE-E6A8-304D-8F9E-530BDCCCB587}"/>
              </a:ext>
            </a:extLst>
          </p:cNvPr>
          <p:cNvSpPr txBox="1"/>
          <p:nvPr/>
        </p:nvSpPr>
        <p:spPr>
          <a:xfrm>
            <a:off x="2798927" y="5634033"/>
            <a:ext cx="3884474" cy="1979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Sens de la communication et des relations </a:t>
            </a: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humaines</a:t>
            </a:r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  <a:latin typeface="Montserrat Light" panose="00000400000000000000" pitchFamily="50" charset="0"/>
              <a:ea typeface="Roboto Slab" pitchFamily="2" charset="0"/>
            </a:endParaRPr>
          </a:p>
          <a:p>
            <a:pPr marL="171450" indent="-171450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Capacité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</a:t>
            </a: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d'observation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, </a:t>
            </a: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d'organisation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et </a:t>
            </a: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sens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des </a:t>
            </a: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priorités</a:t>
            </a:r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  <a:latin typeface="Montserrat Light" panose="00000400000000000000" pitchFamily="50" charset="0"/>
              <a:ea typeface="Roboto Slab" pitchFamily="2" charset="0"/>
            </a:endParaRPr>
          </a:p>
          <a:p>
            <a:pPr marL="171450" indent="-171450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Planification des </a:t>
            </a: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soins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des patients</a:t>
            </a:r>
          </a:p>
          <a:p>
            <a:pPr marL="171450" indent="-171450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Capacité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</a:t>
            </a: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à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</a:t>
            </a: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gérer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les situations </a:t>
            </a: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d'urgence</a:t>
            </a:r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  <a:latin typeface="Montserrat Light" panose="00000400000000000000" pitchFamily="50" charset="0"/>
              <a:ea typeface="Roboto Slab" pitchFamily="2" charset="0"/>
            </a:endParaRPr>
          </a:p>
          <a:p>
            <a:pPr marL="171450" indent="-171450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Mettre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</a:t>
            </a: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en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</a:t>
            </a: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œuvre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des actions </a:t>
            </a: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à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</a:t>
            </a: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visée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</a:t>
            </a: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diagnostique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et </a:t>
            </a: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thérapeutique</a:t>
            </a:r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  <a:latin typeface="Montserrat Light" panose="00000400000000000000" pitchFamily="50" charset="0"/>
              <a:ea typeface="Roboto Slab" pitchFamily="2" charset="0"/>
            </a:endParaRPr>
          </a:p>
          <a:p>
            <a:pPr marL="171450" indent="-171450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Esprit </a:t>
            </a: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d’initiative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et </a:t>
            </a: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autonomie</a:t>
            </a:r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  <a:latin typeface="Montserrat Light" panose="00000400000000000000" pitchFamily="50" charset="0"/>
              <a:ea typeface="Roboto Slab" pitchFamily="2" charset="0"/>
            </a:endParaRPr>
          </a:p>
          <a:p>
            <a:pPr marL="171450" indent="-171450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Habileté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et </a:t>
            </a: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précision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dans la </a:t>
            </a: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réalisation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des </a:t>
            </a: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gestes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de </a:t>
            </a: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soins</a:t>
            </a:r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  <a:latin typeface="Montserrat Light" panose="00000400000000000000" pitchFamily="50" charset="0"/>
              <a:ea typeface="Roboto Slab" pitchFamily="2" charset="0"/>
            </a:endParaRPr>
          </a:p>
          <a:p>
            <a:pPr marL="171450" indent="-171450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Respect de </a:t>
            </a: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l’hygiène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et de la </a:t>
            </a: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réglementation</a:t>
            </a:r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  <a:latin typeface="Montserrat Light" panose="00000400000000000000" pitchFamily="50" charset="0"/>
              <a:ea typeface="Roboto Slab" pitchFamily="2" charset="0"/>
            </a:endParaRPr>
          </a:p>
          <a:p>
            <a:pPr marL="171450" indent="-171450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Capacité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</a:t>
            </a: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à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</a:t>
            </a: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travailler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</a:t>
            </a: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en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</a:t>
            </a:r>
            <a:r>
              <a:rPr lang="en-US" sz="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équipe</a:t>
            </a:r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  <a:latin typeface="Montserrat Light" panose="00000400000000000000" pitchFamily="50" charset="0"/>
              <a:ea typeface="Roboto Slab" pitchFamily="2" charset="0"/>
            </a:endParaRPr>
          </a:p>
          <a:p>
            <a:pPr marL="171450" indent="-171450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Prévention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et gestion des maladies</a:t>
            </a:r>
          </a:p>
          <a:p>
            <a:pPr marL="171450" indent="-171450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Respect des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règles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de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confidentialité</a:t>
            </a:r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  <a:latin typeface="Montserrat Light" panose="00000400000000000000" pitchFamily="50" charset="0"/>
              <a:ea typeface="Roboto Slab" pitchFamily="2" charset="0"/>
            </a:endParaRPr>
          </a:p>
          <a:p>
            <a:pPr marL="171450" indent="-171450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Maîtrise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 des techniques de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rPr>
              <a:t>réanimation</a:t>
            </a:r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  <a:latin typeface="Montserrat Light" panose="00000400000000000000" pitchFamily="50" charset="0"/>
              <a:ea typeface="Roboto Slab" pitchFamily="2" charset="0"/>
            </a:endParaRPr>
          </a:p>
          <a:p>
            <a:pPr marL="171450" indent="-171450">
              <a:lnSpc>
                <a:spcPct val="110000"/>
              </a:lnSpc>
              <a:buFont typeface="Wingdings" pitchFamily="2" charset="2"/>
              <a:buChar char="§"/>
            </a:pPr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  <a:latin typeface="Montserrat Light" panose="00000400000000000000" pitchFamily="50" charset="0"/>
              <a:ea typeface="Roboto Slab" pitchFamily="2" charset="0"/>
            </a:endParaRPr>
          </a:p>
          <a:p>
            <a:pPr marL="171450" indent="-171450">
              <a:lnSpc>
                <a:spcPct val="110000"/>
              </a:lnSpc>
              <a:buFont typeface="Wingdings" pitchFamily="2" charset="2"/>
              <a:buChar char="§"/>
            </a:pPr>
            <a:endParaRPr lang="en-US" sz="800" dirty="0">
              <a:solidFill>
                <a:schemeClr val="tx1">
                  <a:lumMod val="75000"/>
                  <a:lumOff val="25000"/>
                </a:schemeClr>
              </a:solidFill>
              <a:latin typeface="Montserrat Light" panose="00000400000000000000" pitchFamily="50" charset="0"/>
              <a:ea typeface="Roboto Slab" pitchFamily="2" charset="0"/>
            </a:endParaRPr>
          </a:p>
        </p:txBody>
      </p:sp>
      <p:cxnSp>
        <p:nvCxnSpPr>
          <p:cNvPr id="141" name="Straight Connector 36">
            <a:extLst>
              <a:ext uri="{FF2B5EF4-FFF2-40B4-BE49-F238E27FC236}">
                <a16:creationId xmlns:a16="http://schemas.microsoft.com/office/drawing/2014/main" id="{1DBEA27A-883F-4445-92FF-2C78A988040B}"/>
              </a:ext>
            </a:extLst>
          </p:cNvPr>
          <p:cNvCxnSpPr/>
          <p:nvPr/>
        </p:nvCxnSpPr>
        <p:spPr>
          <a:xfrm>
            <a:off x="2833261" y="5510032"/>
            <a:ext cx="3702676" cy="0"/>
          </a:xfrm>
          <a:prstGeom prst="line">
            <a:avLst/>
          </a:prstGeom>
          <a:ln w="63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7" name="Group 23">
            <a:extLst>
              <a:ext uri="{FF2B5EF4-FFF2-40B4-BE49-F238E27FC236}">
                <a16:creationId xmlns:a16="http://schemas.microsoft.com/office/drawing/2014/main" id="{3C1E1C6A-5B8D-8645-A2AF-4AA115F1CA40}"/>
              </a:ext>
            </a:extLst>
          </p:cNvPr>
          <p:cNvGrpSpPr/>
          <p:nvPr/>
        </p:nvGrpSpPr>
        <p:grpSpPr>
          <a:xfrm>
            <a:off x="2772266" y="4342193"/>
            <a:ext cx="3871063" cy="1054315"/>
            <a:chOff x="2738200" y="1993292"/>
            <a:chExt cx="3871063" cy="1054315"/>
          </a:xfrm>
        </p:grpSpPr>
        <p:sp>
          <p:nvSpPr>
            <p:cNvPr id="148" name="TextBox 24">
              <a:extLst>
                <a:ext uri="{FF2B5EF4-FFF2-40B4-BE49-F238E27FC236}">
                  <a16:creationId xmlns:a16="http://schemas.microsoft.com/office/drawing/2014/main" id="{BAB6815E-E072-1D46-91B2-21F5BC421005}"/>
                </a:ext>
              </a:extLst>
            </p:cNvPr>
            <p:cNvSpPr txBox="1"/>
            <p:nvPr/>
          </p:nvSpPr>
          <p:spPr>
            <a:xfrm>
              <a:off x="2738201" y="1993292"/>
              <a:ext cx="230313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err="1">
                  <a:solidFill>
                    <a:schemeClr val="accent1">
                      <a:lumMod val="75000"/>
                    </a:schemeClr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Infirmier</a:t>
              </a:r>
              <a:endParaRPr lang="en-US" sz="1000" dirty="0">
                <a:solidFill>
                  <a:schemeClr val="accent1">
                    <a:lumMod val="75000"/>
                  </a:schemeClr>
                </a:solidFill>
                <a:latin typeface="Montserrat" panose="00000500000000000000" pitchFamily="50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49" name="TextBox 25">
              <a:extLst>
                <a:ext uri="{FF2B5EF4-FFF2-40B4-BE49-F238E27FC236}">
                  <a16:creationId xmlns:a16="http://schemas.microsoft.com/office/drawing/2014/main" id="{20FC5550-D2D3-AC41-B9BA-EB921CA0F165}"/>
                </a:ext>
              </a:extLst>
            </p:cNvPr>
            <p:cNvSpPr txBox="1"/>
            <p:nvPr/>
          </p:nvSpPr>
          <p:spPr>
            <a:xfrm>
              <a:off x="5468286" y="2008680"/>
              <a:ext cx="114097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2015 - 2018</a:t>
              </a:r>
            </a:p>
          </p:txBody>
        </p:sp>
        <p:sp>
          <p:nvSpPr>
            <p:cNvPr id="150" name="TextBox 26">
              <a:extLst>
                <a:ext uri="{FF2B5EF4-FFF2-40B4-BE49-F238E27FC236}">
                  <a16:creationId xmlns:a16="http://schemas.microsoft.com/office/drawing/2014/main" id="{10B2DD4C-4562-0348-8AF8-D23A7E8C0C8D}"/>
                </a:ext>
              </a:extLst>
            </p:cNvPr>
            <p:cNvSpPr txBox="1"/>
            <p:nvPr/>
          </p:nvSpPr>
          <p:spPr>
            <a:xfrm>
              <a:off x="2738201" y="2168308"/>
              <a:ext cx="230313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Clinique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Prodrier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 - Marseille</a:t>
              </a:r>
            </a:p>
          </p:txBody>
        </p:sp>
        <p:sp>
          <p:nvSpPr>
            <p:cNvPr id="151" name="TextBox 27">
              <a:extLst>
                <a:ext uri="{FF2B5EF4-FFF2-40B4-BE49-F238E27FC236}">
                  <a16:creationId xmlns:a16="http://schemas.microsoft.com/office/drawing/2014/main" id="{8BCE7B78-C034-0849-8993-711B1A9BD9B2}"/>
                </a:ext>
              </a:extLst>
            </p:cNvPr>
            <p:cNvSpPr txBox="1"/>
            <p:nvPr/>
          </p:nvSpPr>
          <p:spPr>
            <a:xfrm>
              <a:off x="2738200" y="2352801"/>
              <a:ext cx="3871063" cy="6948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25000"/>
                </a:lnSpc>
              </a:pP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•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Soins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 post-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opératoires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 dans le service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gériatrie</a:t>
              </a:r>
              <a:endPara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endParaRPr>
            </a:p>
            <a:p>
              <a:pPr algn="just">
                <a:lnSpc>
                  <a:spcPct val="125000"/>
                </a:lnSpc>
              </a:pP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•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Animatrice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 du service hygiene de la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Light" panose="00000400000000000000" pitchFamily="50" charset="0"/>
                  <a:ea typeface="Roboto Slab" pitchFamily="2" charset="0"/>
                </a:rPr>
                <a:t>clinique</a:t>
              </a:r>
              <a:endPara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endParaRPr>
            </a:p>
            <a:p>
              <a:pPr algn="just">
                <a:lnSpc>
                  <a:spcPct val="125000"/>
                </a:lnSpc>
              </a:pPr>
              <a:endPara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endParaRPr>
            </a:p>
            <a:p>
              <a:pPr algn="just">
                <a:lnSpc>
                  <a:spcPct val="125000"/>
                </a:lnSpc>
              </a:pPr>
              <a:endPara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Light" panose="00000400000000000000" pitchFamily="50" charset="0"/>
                <a:ea typeface="Roboto Slab" pitchFamily="2" charset="0"/>
              </a:endParaRPr>
            </a:p>
          </p:txBody>
        </p:sp>
      </p:grpSp>
      <p:grpSp>
        <p:nvGrpSpPr>
          <p:cNvPr id="157" name="Group 37">
            <a:extLst>
              <a:ext uri="{FF2B5EF4-FFF2-40B4-BE49-F238E27FC236}">
                <a16:creationId xmlns:a16="http://schemas.microsoft.com/office/drawing/2014/main" id="{45EA41C4-11DE-754E-8EA7-09CABB0A4D61}"/>
              </a:ext>
            </a:extLst>
          </p:cNvPr>
          <p:cNvGrpSpPr/>
          <p:nvPr/>
        </p:nvGrpSpPr>
        <p:grpSpPr>
          <a:xfrm>
            <a:off x="2798927" y="8503902"/>
            <a:ext cx="3871062" cy="390460"/>
            <a:chOff x="2738201" y="1993292"/>
            <a:chExt cx="3871062" cy="390460"/>
          </a:xfrm>
        </p:grpSpPr>
        <p:sp>
          <p:nvSpPr>
            <p:cNvPr id="158" name="TextBox 38">
              <a:extLst>
                <a:ext uri="{FF2B5EF4-FFF2-40B4-BE49-F238E27FC236}">
                  <a16:creationId xmlns:a16="http://schemas.microsoft.com/office/drawing/2014/main" id="{9218A7AC-7B6F-944D-884C-5C4659B4CC77}"/>
                </a:ext>
              </a:extLst>
            </p:cNvPr>
            <p:cNvSpPr txBox="1"/>
            <p:nvPr/>
          </p:nvSpPr>
          <p:spPr>
            <a:xfrm>
              <a:off x="2738201" y="1993292"/>
              <a:ext cx="230313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accent1">
                      <a:lumMod val="75000"/>
                    </a:schemeClr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Brevet national de </a:t>
              </a:r>
              <a:r>
                <a:rPr lang="en-US" sz="1000" dirty="0" err="1">
                  <a:solidFill>
                    <a:schemeClr val="accent1">
                      <a:lumMod val="75000"/>
                    </a:schemeClr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Secourisme</a:t>
              </a:r>
              <a:endParaRPr lang="en-US" sz="1000" dirty="0">
                <a:solidFill>
                  <a:schemeClr val="accent1">
                    <a:lumMod val="75000"/>
                  </a:schemeClr>
                </a:solidFill>
                <a:latin typeface="Montserrat" panose="00000500000000000000" pitchFamily="50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59" name="TextBox 39">
              <a:extLst>
                <a:ext uri="{FF2B5EF4-FFF2-40B4-BE49-F238E27FC236}">
                  <a16:creationId xmlns:a16="http://schemas.microsoft.com/office/drawing/2014/main" id="{B9CFC649-7089-B54B-882B-13B61F2AF081}"/>
                </a:ext>
              </a:extLst>
            </p:cNvPr>
            <p:cNvSpPr txBox="1"/>
            <p:nvPr/>
          </p:nvSpPr>
          <p:spPr>
            <a:xfrm>
              <a:off x="5468286" y="2008680"/>
              <a:ext cx="114097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2015</a:t>
              </a:r>
            </a:p>
          </p:txBody>
        </p:sp>
        <p:sp>
          <p:nvSpPr>
            <p:cNvPr id="160" name="TextBox 40">
              <a:extLst>
                <a:ext uri="{FF2B5EF4-FFF2-40B4-BE49-F238E27FC236}">
                  <a16:creationId xmlns:a16="http://schemas.microsoft.com/office/drawing/2014/main" id="{A0CDE63C-25BE-A041-8887-524797857DF1}"/>
                </a:ext>
              </a:extLst>
            </p:cNvPr>
            <p:cNvSpPr txBox="1"/>
            <p:nvPr/>
          </p:nvSpPr>
          <p:spPr>
            <a:xfrm>
              <a:off x="2738201" y="2168308"/>
              <a:ext cx="230313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Croix Rouge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Française</a:t>
              </a:r>
              <a:endPara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61" name="Group 37">
            <a:extLst>
              <a:ext uri="{FF2B5EF4-FFF2-40B4-BE49-F238E27FC236}">
                <a16:creationId xmlns:a16="http://schemas.microsoft.com/office/drawing/2014/main" id="{6F49A9BF-AD32-5545-8536-D52538BB5611}"/>
              </a:ext>
            </a:extLst>
          </p:cNvPr>
          <p:cNvGrpSpPr/>
          <p:nvPr/>
        </p:nvGrpSpPr>
        <p:grpSpPr>
          <a:xfrm>
            <a:off x="2798927" y="9004579"/>
            <a:ext cx="3871062" cy="390460"/>
            <a:chOff x="2738201" y="1993292"/>
            <a:chExt cx="3871062" cy="390460"/>
          </a:xfrm>
        </p:grpSpPr>
        <p:sp>
          <p:nvSpPr>
            <p:cNvPr id="162" name="TextBox 38">
              <a:extLst>
                <a:ext uri="{FF2B5EF4-FFF2-40B4-BE49-F238E27FC236}">
                  <a16:creationId xmlns:a16="http://schemas.microsoft.com/office/drawing/2014/main" id="{4B426E90-E66F-8642-A3B0-CD10FF8DC055}"/>
                </a:ext>
              </a:extLst>
            </p:cNvPr>
            <p:cNvSpPr txBox="1"/>
            <p:nvPr/>
          </p:nvSpPr>
          <p:spPr>
            <a:xfrm>
              <a:off x="2738201" y="1993292"/>
              <a:ext cx="230313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err="1">
                  <a:solidFill>
                    <a:schemeClr val="accent1">
                      <a:lumMod val="75000"/>
                    </a:schemeClr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Baccalauréat</a:t>
              </a:r>
              <a:r>
                <a:rPr lang="en-US" sz="1000" dirty="0">
                  <a:solidFill>
                    <a:schemeClr val="accent1">
                      <a:lumMod val="75000"/>
                    </a:schemeClr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 section S</a:t>
              </a:r>
            </a:p>
          </p:txBody>
        </p:sp>
        <p:sp>
          <p:nvSpPr>
            <p:cNvPr id="163" name="TextBox 39">
              <a:extLst>
                <a:ext uri="{FF2B5EF4-FFF2-40B4-BE49-F238E27FC236}">
                  <a16:creationId xmlns:a16="http://schemas.microsoft.com/office/drawing/2014/main" id="{9B8CC0A2-E0A4-9742-97A9-9BD79AD885DB}"/>
                </a:ext>
              </a:extLst>
            </p:cNvPr>
            <p:cNvSpPr txBox="1"/>
            <p:nvPr/>
          </p:nvSpPr>
          <p:spPr>
            <a:xfrm>
              <a:off x="5468286" y="2008680"/>
              <a:ext cx="114097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2012</a:t>
              </a:r>
            </a:p>
          </p:txBody>
        </p:sp>
        <p:sp>
          <p:nvSpPr>
            <p:cNvPr id="164" name="TextBox 40">
              <a:extLst>
                <a:ext uri="{FF2B5EF4-FFF2-40B4-BE49-F238E27FC236}">
                  <a16:creationId xmlns:a16="http://schemas.microsoft.com/office/drawing/2014/main" id="{05F56737-BC5B-0343-99AA-99DFE34591BA}"/>
                </a:ext>
              </a:extLst>
            </p:cNvPr>
            <p:cNvSpPr txBox="1"/>
            <p:nvPr/>
          </p:nvSpPr>
          <p:spPr>
            <a:xfrm>
              <a:off x="2738201" y="2168308"/>
              <a:ext cx="230313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Lycée Felix Le </a:t>
              </a:r>
              <a:r>
                <a:rPr lang="en-US" sz="8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Dantec</a:t>
              </a:r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 (22)</a:t>
              </a:r>
            </a:p>
          </p:txBody>
        </p:sp>
      </p:grpSp>
      <p:grpSp>
        <p:nvGrpSpPr>
          <p:cNvPr id="165" name="Group 116">
            <a:extLst>
              <a:ext uri="{FF2B5EF4-FFF2-40B4-BE49-F238E27FC236}">
                <a16:creationId xmlns:a16="http://schemas.microsoft.com/office/drawing/2014/main" id="{0C2E62B1-B972-5140-9C8D-5A59F59FDEA5}"/>
              </a:ext>
            </a:extLst>
          </p:cNvPr>
          <p:cNvGrpSpPr/>
          <p:nvPr/>
        </p:nvGrpSpPr>
        <p:grpSpPr>
          <a:xfrm>
            <a:off x="214670" y="6868600"/>
            <a:ext cx="2358597" cy="276999"/>
            <a:chOff x="2738201" y="1676538"/>
            <a:chExt cx="2358597" cy="276999"/>
          </a:xfrm>
        </p:grpSpPr>
        <p:sp>
          <p:nvSpPr>
            <p:cNvPr id="166" name="TextBox 117">
              <a:extLst>
                <a:ext uri="{FF2B5EF4-FFF2-40B4-BE49-F238E27FC236}">
                  <a16:creationId xmlns:a16="http://schemas.microsoft.com/office/drawing/2014/main" id="{C9C63113-E6F0-CF44-B5D8-C84B7AE6072C}"/>
                </a:ext>
              </a:extLst>
            </p:cNvPr>
            <p:cNvSpPr txBox="1"/>
            <p:nvPr/>
          </p:nvSpPr>
          <p:spPr>
            <a:xfrm>
              <a:off x="2738201" y="1676538"/>
              <a:ext cx="156334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chemeClr val="bg1"/>
                  </a:solidFill>
                  <a:latin typeface="Montserrat" panose="00000500000000000000" pitchFamily="50" charset="0"/>
                  <a:ea typeface="Open Sans" panose="020B0606030504020204" pitchFamily="34" charset="0"/>
                  <a:cs typeface="Open Sans" panose="020B0606030504020204" pitchFamily="34" charset="0"/>
                </a:rPr>
                <a:t>Informatique</a:t>
              </a:r>
            </a:p>
          </p:txBody>
        </p:sp>
        <p:cxnSp>
          <p:nvCxnSpPr>
            <p:cNvPr id="167" name="Straight Connector 118">
              <a:extLst>
                <a:ext uri="{FF2B5EF4-FFF2-40B4-BE49-F238E27FC236}">
                  <a16:creationId xmlns:a16="http://schemas.microsoft.com/office/drawing/2014/main" id="{8F224652-0DE3-0A48-90FE-5C03DD98DF9B}"/>
                </a:ext>
              </a:extLst>
            </p:cNvPr>
            <p:cNvCxnSpPr>
              <a:cxnSpLocks/>
            </p:cNvCxnSpPr>
            <p:nvPr/>
          </p:nvCxnSpPr>
          <p:spPr>
            <a:xfrm>
              <a:off x="2826913" y="1916554"/>
              <a:ext cx="2269885" cy="0"/>
            </a:xfrm>
            <a:prstGeom prst="line">
              <a:avLst/>
            </a:prstGeom>
            <a:ln w="63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8" name="TextBox 119">
            <a:extLst>
              <a:ext uri="{FF2B5EF4-FFF2-40B4-BE49-F238E27FC236}">
                <a16:creationId xmlns:a16="http://schemas.microsoft.com/office/drawing/2014/main" id="{6CE1543C-43BE-2746-BFAC-BF281FAF7F05}"/>
              </a:ext>
            </a:extLst>
          </p:cNvPr>
          <p:cNvSpPr txBox="1"/>
          <p:nvPr/>
        </p:nvSpPr>
        <p:spPr>
          <a:xfrm>
            <a:off x="214670" y="7168662"/>
            <a:ext cx="1505243" cy="218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800" dirty="0">
                <a:solidFill>
                  <a:schemeClr val="bg1"/>
                </a:solidFill>
                <a:latin typeface="Montserrat" panose="00000500000000000000" pitchFamily="50" charset="0"/>
                <a:ea typeface="Roboto Slab" pitchFamily="2" charset="0"/>
                <a:cs typeface="Roboto" panose="02000000000000000000" pitchFamily="2" charset="0"/>
              </a:rPr>
              <a:t>Word, Excel</a:t>
            </a:r>
          </a:p>
        </p:txBody>
      </p:sp>
      <p:sp>
        <p:nvSpPr>
          <p:cNvPr id="169" name="TextBox 120">
            <a:extLst>
              <a:ext uri="{FF2B5EF4-FFF2-40B4-BE49-F238E27FC236}">
                <a16:creationId xmlns:a16="http://schemas.microsoft.com/office/drawing/2014/main" id="{D4A91963-6272-D04E-9902-E63E02E2EFC4}"/>
              </a:ext>
            </a:extLst>
          </p:cNvPr>
          <p:cNvSpPr txBox="1"/>
          <p:nvPr/>
        </p:nvSpPr>
        <p:spPr>
          <a:xfrm>
            <a:off x="214670" y="7413902"/>
            <a:ext cx="1284677" cy="218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800" dirty="0">
                <a:solidFill>
                  <a:schemeClr val="bg1"/>
                </a:solidFill>
                <a:latin typeface="Montserrat" panose="00000500000000000000" pitchFamily="50" charset="0"/>
                <a:ea typeface="Roboto Slab" pitchFamily="2" charset="0"/>
                <a:cs typeface="Roboto" panose="02000000000000000000" pitchFamily="2" charset="0"/>
              </a:rPr>
              <a:t>Planning </a:t>
            </a:r>
            <a:r>
              <a:rPr lang="en-US" sz="800" dirty="0" err="1">
                <a:solidFill>
                  <a:schemeClr val="bg1"/>
                </a:solidFill>
                <a:latin typeface="Montserrat" panose="00000500000000000000" pitchFamily="50" charset="0"/>
                <a:ea typeface="Roboto Slab" pitchFamily="2" charset="0"/>
                <a:cs typeface="Roboto" panose="02000000000000000000" pitchFamily="2" charset="0"/>
              </a:rPr>
              <a:t>Santé</a:t>
            </a:r>
            <a:endParaRPr lang="en-US" sz="800" dirty="0">
              <a:solidFill>
                <a:schemeClr val="bg1"/>
              </a:solidFill>
              <a:latin typeface="Montserrat" panose="00000500000000000000" pitchFamily="50" charset="0"/>
              <a:ea typeface="Roboto Slab" pitchFamily="2" charset="0"/>
              <a:cs typeface="Roboto" panose="02000000000000000000" pitchFamily="2" charset="0"/>
            </a:endParaRPr>
          </a:p>
        </p:txBody>
      </p:sp>
      <p:sp>
        <p:nvSpPr>
          <p:cNvPr id="170" name="TextBox 121">
            <a:extLst>
              <a:ext uri="{FF2B5EF4-FFF2-40B4-BE49-F238E27FC236}">
                <a16:creationId xmlns:a16="http://schemas.microsoft.com/office/drawing/2014/main" id="{8BFFA818-F5E7-9D43-9419-C3820F49C672}"/>
              </a:ext>
            </a:extLst>
          </p:cNvPr>
          <p:cNvSpPr txBox="1"/>
          <p:nvPr/>
        </p:nvSpPr>
        <p:spPr>
          <a:xfrm>
            <a:off x="214670" y="7659142"/>
            <a:ext cx="1284677" cy="218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800" dirty="0">
                <a:solidFill>
                  <a:schemeClr val="bg1"/>
                </a:solidFill>
                <a:latin typeface="Montserrat" panose="00000500000000000000" pitchFamily="50" charset="0"/>
                <a:ea typeface="Roboto Slab" pitchFamily="2" charset="0"/>
                <a:cs typeface="Roboto" panose="02000000000000000000" pitchFamily="2" charset="0"/>
              </a:rPr>
              <a:t>Fiche patient 2.0</a:t>
            </a:r>
          </a:p>
        </p:txBody>
      </p:sp>
      <p:grpSp>
        <p:nvGrpSpPr>
          <p:cNvPr id="171" name="Group 122">
            <a:extLst>
              <a:ext uri="{FF2B5EF4-FFF2-40B4-BE49-F238E27FC236}">
                <a16:creationId xmlns:a16="http://schemas.microsoft.com/office/drawing/2014/main" id="{A69F8147-D806-934B-B7C3-1B1892AAC36C}"/>
              </a:ext>
            </a:extLst>
          </p:cNvPr>
          <p:cNvGrpSpPr/>
          <p:nvPr/>
        </p:nvGrpSpPr>
        <p:grpSpPr>
          <a:xfrm>
            <a:off x="1418665" y="7239100"/>
            <a:ext cx="1154602" cy="86626"/>
            <a:chOff x="1418665" y="5786633"/>
            <a:chExt cx="1154602" cy="86626"/>
          </a:xfrm>
        </p:grpSpPr>
        <p:sp>
          <p:nvSpPr>
            <p:cNvPr id="172" name="Rectangle: Rounded Corners 123">
              <a:extLst>
                <a:ext uri="{FF2B5EF4-FFF2-40B4-BE49-F238E27FC236}">
                  <a16:creationId xmlns:a16="http://schemas.microsoft.com/office/drawing/2014/main" id="{26F7D279-9C40-3A49-8ABA-718EB90F1546}"/>
                </a:ext>
              </a:extLst>
            </p:cNvPr>
            <p:cNvSpPr/>
            <p:nvPr/>
          </p:nvSpPr>
          <p:spPr>
            <a:xfrm>
              <a:off x="1418665" y="5786633"/>
              <a:ext cx="1154602" cy="86626"/>
            </a:xfrm>
            <a:prstGeom prst="round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3" name="Rectangle: Rounded Corners 124">
              <a:extLst>
                <a:ext uri="{FF2B5EF4-FFF2-40B4-BE49-F238E27FC236}">
                  <a16:creationId xmlns:a16="http://schemas.microsoft.com/office/drawing/2014/main" id="{81E3854E-537F-9047-8296-CDCE7EB779A7}"/>
                </a:ext>
              </a:extLst>
            </p:cNvPr>
            <p:cNvSpPr/>
            <p:nvPr/>
          </p:nvSpPr>
          <p:spPr>
            <a:xfrm>
              <a:off x="1418665" y="5786633"/>
              <a:ext cx="1154602" cy="8576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4" name="Group 125">
            <a:extLst>
              <a:ext uri="{FF2B5EF4-FFF2-40B4-BE49-F238E27FC236}">
                <a16:creationId xmlns:a16="http://schemas.microsoft.com/office/drawing/2014/main" id="{E9B65F47-0197-0D47-8AC6-B4CFBCB8D1F6}"/>
              </a:ext>
            </a:extLst>
          </p:cNvPr>
          <p:cNvGrpSpPr/>
          <p:nvPr/>
        </p:nvGrpSpPr>
        <p:grpSpPr>
          <a:xfrm>
            <a:off x="1418665" y="7483482"/>
            <a:ext cx="1154602" cy="86626"/>
            <a:chOff x="1418665" y="5786633"/>
            <a:chExt cx="1154602" cy="86626"/>
          </a:xfrm>
        </p:grpSpPr>
        <p:sp>
          <p:nvSpPr>
            <p:cNvPr id="175" name="Rectangle: Rounded Corners 126">
              <a:extLst>
                <a:ext uri="{FF2B5EF4-FFF2-40B4-BE49-F238E27FC236}">
                  <a16:creationId xmlns:a16="http://schemas.microsoft.com/office/drawing/2014/main" id="{6E696AA7-C523-7D4E-8E54-086A7DF6EB77}"/>
                </a:ext>
              </a:extLst>
            </p:cNvPr>
            <p:cNvSpPr/>
            <p:nvPr/>
          </p:nvSpPr>
          <p:spPr>
            <a:xfrm>
              <a:off x="1418665" y="5786633"/>
              <a:ext cx="1154602" cy="86626"/>
            </a:xfrm>
            <a:prstGeom prst="round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Rectangle: Rounded Corners 127">
              <a:extLst>
                <a:ext uri="{FF2B5EF4-FFF2-40B4-BE49-F238E27FC236}">
                  <a16:creationId xmlns:a16="http://schemas.microsoft.com/office/drawing/2014/main" id="{D919576B-64C3-D14E-B895-44212BDE0ADD}"/>
                </a:ext>
              </a:extLst>
            </p:cNvPr>
            <p:cNvSpPr/>
            <p:nvPr/>
          </p:nvSpPr>
          <p:spPr>
            <a:xfrm>
              <a:off x="1418665" y="5786633"/>
              <a:ext cx="940871" cy="86626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7" name="Group 128">
            <a:extLst>
              <a:ext uri="{FF2B5EF4-FFF2-40B4-BE49-F238E27FC236}">
                <a16:creationId xmlns:a16="http://schemas.microsoft.com/office/drawing/2014/main" id="{E8173C83-49C0-2C4C-9F09-45F3C15889C6}"/>
              </a:ext>
            </a:extLst>
          </p:cNvPr>
          <p:cNvGrpSpPr/>
          <p:nvPr/>
        </p:nvGrpSpPr>
        <p:grpSpPr>
          <a:xfrm>
            <a:off x="1418665" y="7727864"/>
            <a:ext cx="1154602" cy="86626"/>
            <a:chOff x="1418665" y="5786633"/>
            <a:chExt cx="1154602" cy="86626"/>
          </a:xfrm>
        </p:grpSpPr>
        <p:sp>
          <p:nvSpPr>
            <p:cNvPr id="178" name="Rectangle: Rounded Corners 129">
              <a:extLst>
                <a:ext uri="{FF2B5EF4-FFF2-40B4-BE49-F238E27FC236}">
                  <a16:creationId xmlns:a16="http://schemas.microsoft.com/office/drawing/2014/main" id="{7331BF32-B655-9F42-BAD9-40B7A0AFEA40}"/>
                </a:ext>
              </a:extLst>
            </p:cNvPr>
            <p:cNvSpPr/>
            <p:nvPr/>
          </p:nvSpPr>
          <p:spPr>
            <a:xfrm>
              <a:off x="1418665" y="5786633"/>
              <a:ext cx="1154602" cy="86626"/>
            </a:xfrm>
            <a:prstGeom prst="round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9" name="Rectangle: Rounded Corners 130">
              <a:extLst>
                <a:ext uri="{FF2B5EF4-FFF2-40B4-BE49-F238E27FC236}">
                  <a16:creationId xmlns:a16="http://schemas.microsoft.com/office/drawing/2014/main" id="{676D08E5-18EF-E84A-8D90-EC2130CD06FF}"/>
                </a:ext>
              </a:extLst>
            </p:cNvPr>
            <p:cNvSpPr/>
            <p:nvPr/>
          </p:nvSpPr>
          <p:spPr>
            <a:xfrm>
              <a:off x="1418665" y="5786633"/>
              <a:ext cx="940871" cy="86626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" name="Image 5" descr="Une image contenant personne, homme, tenant, valise&#10;&#10;Description générée automatiquement">
            <a:extLst>
              <a:ext uri="{FF2B5EF4-FFF2-40B4-BE49-F238E27FC236}">
                <a16:creationId xmlns:a16="http://schemas.microsoft.com/office/drawing/2014/main" id="{08BD5845-119E-4648-BB44-70D6866C0EC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233"/>
          <a:stretch/>
        </p:blipFill>
        <p:spPr>
          <a:xfrm>
            <a:off x="607457" y="470506"/>
            <a:ext cx="1472480" cy="1693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581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1" y="598489"/>
            <a:ext cx="6172200" cy="867231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6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6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67" dirty="0" err="1"/>
              <a:t>Créeruncv.com</a:t>
            </a:r>
            <a:r>
              <a:rPr lang="fr-FR" sz="226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682999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</TotalTime>
  <Words>612</Words>
  <Application>Microsoft Macintosh PowerPoint</Application>
  <PresentationFormat>Format A4 (210 x 297 mm)</PresentationFormat>
  <Paragraphs>100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Montserrat</vt:lpstr>
      <vt:lpstr>Montserrat Light</vt:lpstr>
      <vt:lpstr>Wingdings</vt:lpstr>
      <vt:lpstr>Office Theme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Everbest Informatics</dc:creator>
  <cp:lastModifiedBy>Axel Maille</cp:lastModifiedBy>
  <cp:revision>21</cp:revision>
  <dcterms:created xsi:type="dcterms:W3CDTF">2019-07-03T04:56:11Z</dcterms:created>
  <dcterms:modified xsi:type="dcterms:W3CDTF">2020-11-18T15:09:42Z</dcterms:modified>
</cp:coreProperties>
</file>