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7272"/>
    <a:srgbClr val="2A6BB4"/>
    <a:srgbClr val="174C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E606D0-5711-D946-83F1-70D609AA7978}" v="57" dt="2020-09-22T13:22:43.5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44" autoAdjust="0"/>
    <p:restoredTop sz="94660"/>
  </p:normalViewPr>
  <p:slideViewPr>
    <p:cSldViewPr snapToGrid="0">
      <p:cViewPr varScale="1">
        <p:scale>
          <a:sx n="86" d="100"/>
          <a:sy n="86" d="100"/>
        </p:scale>
        <p:origin x="405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54E606D0-5711-D946-83F1-70D609AA7978}"/>
    <pc:docChg chg="undo custSel modSld">
      <pc:chgData name="Axel Maille" userId="065ad68c099279a8" providerId="LiveId" clId="{54E606D0-5711-D946-83F1-70D609AA7978}" dt="2020-09-22T13:22:55.789" v="1805" actId="14100"/>
      <pc:docMkLst>
        <pc:docMk/>
      </pc:docMkLst>
      <pc:sldChg chg="addSp delSp modSp mod">
        <pc:chgData name="Axel Maille" userId="065ad68c099279a8" providerId="LiveId" clId="{54E606D0-5711-D946-83F1-70D609AA7978}" dt="2020-09-22T13:22:55.789" v="1805" actId="14100"/>
        <pc:sldMkLst>
          <pc:docMk/>
          <pc:sldMk cId="708373385" sldId="256"/>
        </pc:sldMkLst>
        <pc:spChg chg="add mod">
          <ac:chgData name="Axel Maille" userId="065ad68c099279a8" providerId="LiveId" clId="{54E606D0-5711-D946-83F1-70D609AA7978}" dt="2020-09-22T13:15:03.866" v="1740" actId="1037"/>
          <ac:spMkLst>
            <pc:docMk/>
            <pc:sldMk cId="708373385" sldId="256"/>
            <ac:spMk id="2" creationId="{DF75AE92-010C-374B-9649-83C6A99D12C0}"/>
          </ac:spMkLst>
        </pc:spChg>
        <pc:spChg chg="add del mod">
          <ac:chgData name="Axel Maille" userId="065ad68c099279a8" providerId="LiveId" clId="{54E606D0-5711-D946-83F1-70D609AA7978}" dt="2020-09-11T23:31:46.013" v="1270" actId="478"/>
          <ac:spMkLst>
            <pc:docMk/>
            <pc:sldMk cId="708373385" sldId="256"/>
            <ac:spMk id="5" creationId="{310232D7-4C4B-CD4F-A57E-145086340804}"/>
          </ac:spMkLst>
        </pc:spChg>
        <pc:spChg chg="add del mod">
          <ac:chgData name="Axel Maille" userId="065ad68c099279a8" providerId="LiveId" clId="{54E606D0-5711-D946-83F1-70D609AA7978}" dt="2020-09-11T22:19:07.893" v="911" actId="1076"/>
          <ac:spMkLst>
            <pc:docMk/>
            <pc:sldMk cId="708373385" sldId="256"/>
            <ac:spMk id="28" creationId="{A171226F-E7B5-4806-95C9-BFDCDE05B765}"/>
          </ac:spMkLst>
        </pc:spChg>
        <pc:spChg chg="add del">
          <ac:chgData name="Axel Maille" userId="065ad68c099279a8" providerId="LiveId" clId="{54E606D0-5711-D946-83F1-70D609AA7978}" dt="2020-09-11T22:19:11.239" v="912" actId="478"/>
          <ac:spMkLst>
            <pc:docMk/>
            <pc:sldMk cId="708373385" sldId="256"/>
            <ac:spMk id="32" creationId="{AFD0DAB8-BB6A-4F77-83E9-FF7303DEC258}"/>
          </ac:spMkLst>
        </pc:spChg>
        <pc:spChg chg="add del">
          <ac:chgData name="Axel Maille" userId="065ad68c099279a8" providerId="LiveId" clId="{54E606D0-5711-D946-83F1-70D609AA7978}" dt="2020-09-11T22:19:11.239" v="912" actId="478"/>
          <ac:spMkLst>
            <pc:docMk/>
            <pc:sldMk cId="708373385" sldId="256"/>
            <ac:spMk id="36" creationId="{AD694A46-07E1-4F43-B0D8-485225A5B5C2}"/>
          </ac:spMkLst>
        </pc:spChg>
        <pc:spChg chg="add del">
          <ac:chgData name="Axel Maille" userId="065ad68c099279a8" providerId="LiveId" clId="{54E606D0-5711-D946-83F1-70D609AA7978}" dt="2020-09-11T22:19:11.239" v="912" actId="478"/>
          <ac:spMkLst>
            <pc:docMk/>
            <pc:sldMk cId="708373385" sldId="256"/>
            <ac:spMk id="40" creationId="{E593AF17-884B-425A-9DE6-F9E52550CE68}"/>
          </ac:spMkLst>
        </pc:spChg>
        <pc:spChg chg="mod">
          <ac:chgData name="Axel Maille" userId="065ad68c099279a8" providerId="LiveId" clId="{54E606D0-5711-D946-83F1-70D609AA7978}" dt="2020-09-11T22:08:42.706" v="437" actId="20577"/>
          <ac:spMkLst>
            <pc:docMk/>
            <pc:sldMk cId="708373385" sldId="256"/>
            <ac:spMk id="50" creationId="{831B70D2-4D74-48D6-9B32-46C5398980DE}"/>
          </ac:spMkLst>
        </pc:spChg>
        <pc:spChg chg="mod">
          <ac:chgData name="Axel Maille" userId="065ad68c099279a8" providerId="LiveId" clId="{54E606D0-5711-D946-83F1-70D609AA7978}" dt="2020-09-11T23:30:12.907" v="1238"/>
          <ac:spMkLst>
            <pc:docMk/>
            <pc:sldMk cId="708373385" sldId="256"/>
            <ac:spMk id="55" creationId="{EF5DEA30-B3C7-4E56-8762-990CF3A08782}"/>
          </ac:spMkLst>
        </pc:spChg>
        <pc:spChg chg="mod">
          <ac:chgData name="Axel Maille" userId="065ad68c099279a8" providerId="LiveId" clId="{54E606D0-5711-D946-83F1-70D609AA7978}" dt="2020-09-11T23:30:12.907" v="1238"/>
          <ac:spMkLst>
            <pc:docMk/>
            <pc:sldMk cId="708373385" sldId="256"/>
            <ac:spMk id="56" creationId="{B951A2A9-35A6-44B5-BED8-38D5024AF9E3}"/>
          </ac:spMkLst>
        </pc:spChg>
        <pc:spChg chg="mod">
          <ac:chgData name="Axel Maille" userId="065ad68c099279a8" providerId="LiveId" clId="{54E606D0-5711-D946-83F1-70D609AA7978}" dt="2020-09-11T23:30:12.907" v="1238"/>
          <ac:spMkLst>
            <pc:docMk/>
            <pc:sldMk cId="708373385" sldId="256"/>
            <ac:spMk id="57" creationId="{332F81A0-98C8-4670-8E71-127A28159583}"/>
          </ac:spMkLst>
        </pc:spChg>
        <pc:spChg chg="mod">
          <ac:chgData name="Axel Maille" userId="065ad68c099279a8" providerId="LiveId" clId="{54E606D0-5711-D946-83F1-70D609AA7978}" dt="2020-09-11T23:31:38.021" v="1268" actId="6549"/>
          <ac:spMkLst>
            <pc:docMk/>
            <pc:sldMk cId="708373385" sldId="256"/>
            <ac:spMk id="59" creationId="{CFDA94AE-1750-43D3-99C7-14CE33D5F984}"/>
          </ac:spMkLst>
        </pc:spChg>
        <pc:spChg chg="del">
          <ac:chgData name="Axel Maille" userId="065ad68c099279a8" providerId="LiveId" clId="{54E606D0-5711-D946-83F1-70D609AA7978}" dt="2020-09-11T23:31:58.262" v="1272" actId="478"/>
          <ac:spMkLst>
            <pc:docMk/>
            <pc:sldMk cId="708373385" sldId="256"/>
            <ac:spMk id="60" creationId="{11311754-CDA9-4722-8982-B01A9514A75C}"/>
          </ac:spMkLst>
        </pc:spChg>
        <pc:spChg chg="mod">
          <ac:chgData name="Axel Maille" userId="065ad68c099279a8" providerId="LiveId" clId="{54E606D0-5711-D946-83F1-70D609AA7978}" dt="2020-09-11T23:28:59.521" v="1213" actId="20577"/>
          <ac:spMkLst>
            <pc:docMk/>
            <pc:sldMk cId="708373385" sldId="256"/>
            <ac:spMk id="62" creationId="{67008A39-BE24-4DAE-958F-1BA2575F1C10}"/>
          </ac:spMkLst>
        </pc:spChg>
        <pc:spChg chg="mod">
          <ac:chgData name="Axel Maille" userId="065ad68c099279a8" providerId="LiveId" clId="{54E606D0-5711-D946-83F1-70D609AA7978}" dt="2020-09-11T23:27:29.984" v="1143" actId="20577"/>
          <ac:spMkLst>
            <pc:docMk/>
            <pc:sldMk cId="708373385" sldId="256"/>
            <ac:spMk id="63" creationId="{9D8541C9-90FE-4E1B-9EC5-67C919E97469}"/>
          </ac:spMkLst>
        </pc:spChg>
        <pc:spChg chg="mod">
          <ac:chgData name="Axel Maille" userId="065ad68c099279a8" providerId="LiveId" clId="{54E606D0-5711-D946-83F1-70D609AA7978}" dt="2020-09-11T23:29:26.877" v="1228" actId="20577"/>
          <ac:spMkLst>
            <pc:docMk/>
            <pc:sldMk cId="708373385" sldId="256"/>
            <ac:spMk id="64" creationId="{BB137653-AC4E-4FF3-8C7A-020BDD500CA6}"/>
          </ac:spMkLst>
        </pc:spChg>
        <pc:spChg chg="mod">
          <ac:chgData name="Axel Maille" userId="065ad68c099279a8" providerId="LiveId" clId="{54E606D0-5711-D946-83F1-70D609AA7978}" dt="2020-09-11T23:29:46.237" v="1230" actId="6549"/>
          <ac:spMkLst>
            <pc:docMk/>
            <pc:sldMk cId="708373385" sldId="256"/>
            <ac:spMk id="66" creationId="{0955A859-32C4-43BF-A9B5-8D2A11AA9C5C}"/>
          </ac:spMkLst>
        </pc:spChg>
        <pc:spChg chg="mod">
          <ac:chgData name="Axel Maille" userId="065ad68c099279a8" providerId="LiveId" clId="{54E606D0-5711-D946-83F1-70D609AA7978}" dt="2020-09-11T22:08:39.672" v="428" actId="20577"/>
          <ac:spMkLst>
            <pc:docMk/>
            <pc:sldMk cId="708373385" sldId="256"/>
            <ac:spMk id="72" creationId="{FA60D8AD-071C-4186-A06E-64FD87271D9C}"/>
          </ac:spMkLst>
        </pc:spChg>
        <pc:spChg chg="mod">
          <ac:chgData name="Axel Maille" userId="065ad68c099279a8" providerId="LiveId" clId="{54E606D0-5711-D946-83F1-70D609AA7978}" dt="2020-09-22T13:14:11.802" v="1730" actId="1076"/>
          <ac:spMkLst>
            <pc:docMk/>
            <pc:sldMk cId="708373385" sldId="256"/>
            <ac:spMk id="84" creationId="{D372B0EA-A521-4F3C-B362-C10EC6D95DCE}"/>
          </ac:spMkLst>
        </pc:spChg>
        <pc:spChg chg="mod">
          <ac:chgData name="Axel Maille" userId="065ad68c099279a8" providerId="LiveId" clId="{54E606D0-5711-D946-83F1-70D609AA7978}" dt="2020-09-22T13:14:11.802" v="1730" actId="1076"/>
          <ac:spMkLst>
            <pc:docMk/>
            <pc:sldMk cId="708373385" sldId="256"/>
            <ac:spMk id="90" creationId="{C80C66C7-7DCB-490F-990C-4D65B2E79A58}"/>
          </ac:spMkLst>
        </pc:spChg>
        <pc:spChg chg="mod">
          <ac:chgData name="Axel Maille" userId="065ad68c099279a8" providerId="LiveId" clId="{54E606D0-5711-D946-83F1-70D609AA7978}" dt="2020-09-22T13:14:11.802" v="1730" actId="1076"/>
          <ac:spMkLst>
            <pc:docMk/>
            <pc:sldMk cId="708373385" sldId="256"/>
            <ac:spMk id="91" creationId="{1E07AA87-0131-4614-BA69-65815FDF2333}"/>
          </ac:spMkLst>
        </pc:spChg>
        <pc:spChg chg="mod">
          <ac:chgData name="Axel Maille" userId="065ad68c099279a8" providerId="LiveId" clId="{54E606D0-5711-D946-83F1-70D609AA7978}" dt="2020-09-11T21:57:20.024" v="55" actId="6549"/>
          <ac:spMkLst>
            <pc:docMk/>
            <pc:sldMk cId="708373385" sldId="256"/>
            <ac:spMk id="101" creationId="{0EF67FD6-F79F-4005-A5DE-EED5CEC75D99}"/>
          </ac:spMkLst>
        </pc:spChg>
        <pc:spChg chg="mod">
          <ac:chgData name="Axel Maille" userId="065ad68c099279a8" providerId="LiveId" clId="{54E606D0-5711-D946-83F1-70D609AA7978}" dt="2020-09-11T21:57:30.826" v="90" actId="20577"/>
          <ac:spMkLst>
            <pc:docMk/>
            <pc:sldMk cId="708373385" sldId="256"/>
            <ac:spMk id="110" creationId="{FD0EA762-DFF4-4ECD-955A-03EDD86A8EB9}"/>
          </ac:spMkLst>
        </pc:spChg>
        <pc:spChg chg="mod">
          <ac:chgData name="Axel Maille" userId="065ad68c099279a8" providerId="LiveId" clId="{54E606D0-5711-D946-83F1-70D609AA7978}" dt="2020-09-11T21:57:42.257" v="96"/>
          <ac:spMkLst>
            <pc:docMk/>
            <pc:sldMk cId="708373385" sldId="256"/>
            <ac:spMk id="111" creationId="{C92A12A2-0329-46DA-AB8D-78BB0993DFE7}"/>
          </ac:spMkLst>
        </pc:spChg>
        <pc:spChg chg="mod">
          <ac:chgData name="Axel Maille" userId="065ad68c099279a8" providerId="LiveId" clId="{54E606D0-5711-D946-83F1-70D609AA7978}" dt="2020-09-11T21:57:59.742" v="119" actId="20577"/>
          <ac:spMkLst>
            <pc:docMk/>
            <pc:sldMk cId="708373385" sldId="256"/>
            <ac:spMk id="112" creationId="{89573595-83F8-40A6-98F3-D15BFA633ABF}"/>
          </ac:spMkLst>
        </pc:spChg>
        <pc:spChg chg="mod">
          <ac:chgData name="Axel Maille" userId="065ad68c099279a8" providerId="LiveId" clId="{54E606D0-5711-D946-83F1-70D609AA7978}" dt="2020-09-11T22:18:36.396" v="905" actId="6549"/>
          <ac:spMkLst>
            <pc:docMk/>
            <pc:sldMk cId="708373385" sldId="256"/>
            <ac:spMk id="120" creationId="{84AEDE0F-487C-41B7-BC73-D7EEF6F2A7B8}"/>
          </ac:spMkLst>
        </pc:spChg>
        <pc:spChg chg="add del mod">
          <ac:chgData name="Axel Maille" userId="065ad68c099279a8" providerId="LiveId" clId="{54E606D0-5711-D946-83F1-70D609AA7978}" dt="2020-09-11T22:18:54.856" v="908" actId="1076"/>
          <ac:spMkLst>
            <pc:docMk/>
            <pc:sldMk cId="708373385" sldId="256"/>
            <ac:spMk id="124" creationId="{EECD0BEE-0A08-4778-ACB7-363A4D81C6AC}"/>
          </ac:spMkLst>
        </pc:spChg>
        <pc:spChg chg="add del mod">
          <ac:chgData name="Axel Maille" userId="065ad68c099279a8" providerId="LiveId" clId="{54E606D0-5711-D946-83F1-70D609AA7978}" dt="2020-09-11T22:19:03.350" v="910" actId="14100"/>
          <ac:spMkLst>
            <pc:docMk/>
            <pc:sldMk cId="708373385" sldId="256"/>
            <ac:spMk id="125" creationId="{150130EE-37DB-4468-822F-1F2D4574F851}"/>
          </ac:spMkLst>
        </pc:spChg>
        <pc:spChg chg="add del">
          <ac:chgData name="Axel Maille" userId="065ad68c099279a8" providerId="LiveId" clId="{54E606D0-5711-D946-83F1-70D609AA7978}" dt="2020-09-11T22:19:11.239" v="912" actId="478"/>
          <ac:spMkLst>
            <pc:docMk/>
            <pc:sldMk cId="708373385" sldId="256"/>
            <ac:spMk id="126" creationId="{C0B19EF8-6818-4664-B3BB-2A643E8DEB86}"/>
          </ac:spMkLst>
        </pc:spChg>
        <pc:spChg chg="add del">
          <ac:chgData name="Axel Maille" userId="065ad68c099279a8" providerId="LiveId" clId="{54E606D0-5711-D946-83F1-70D609AA7978}" dt="2020-09-11T22:19:11.239" v="912" actId="478"/>
          <ac:spMkLst>
            <pc:docMk/>
            <pc:sldMk cId="708373385" sldId="256"/>
            <ac:spMk id="127" creationId="{85301E2A-45D5-44B3-921D-D2B08DDE277E}"/>
          </ac:spMkLst>
        </pc:spChg>
        <pc:spChg chg="add del">
          <ac:chgData name="Axel Maille" userId="065ad68c099279a8" providerId="LiveId" clId="{54E606D0-5711-D946-83F1-70D609AA7978}" dt="2020-09-11T22:19:11.239" v="912" actId="478"/>
          <ac:spMkLst>
            <pc:docMk/>
            <pc:sldMk cId="708373385" sldId="256"/>
            <ac:spMk id="128" creationId="{62D477FF-9129-41B1-8D26-45C486665771}"/>
          </ac:spMkLst>
        </pc:spChg>
        <pc:spChg chg="add del mod">
          <ac:chgData name="Axel Maille" userId="065ad68c099279a8" providerId="LiveId" clId="{54E606D0-5711-D946-83F1-70D609AA7978}" dt="2020-09-11T22:19:14.612" v="913" actId="478"/>
          <ac:spMkLst>
            <pc:docMk/>
            <pc:sldMk cId="708373385" sldId="256"/>
            <ac:spMk id="129" creationId="{0C3546E1-AF4B-4D0C-A889-63A0EC345F3C}"/>
          </ac:spMkLst>
        </pc:spChg>
        <pc:spChg chg="add del mod">
          <ac:chgData name="Axel Maille" userId="065ad68c099279a8" providerId="LiveId" clId="{54E606D0-5711-D946-83F1-70D609AA7978}" dt="2020-09-11T22:19:14.612" v="913" actId="478"/>
          <ac:spMkLst>
            <pc:docMk/>
            <pc:sldMk cId="708373385" sldId="256"/>
            <ac:spMk id="130" creationId="{F830C800-C0C4-4010-9A9F-C6B16B10F914}"/>
          </ac:spMkLst>
        </pc:spChg>
        <pc:spChg chg="add del mod">
          <ac:chgData name="Axel Maille" userId="065ad68c099279a8" providerId="LiveId" clId="{54E606D0-5711-D946-83F1-70D609AA7978}" dt="2020-09-11T22:19:14.612" v="913" actId="478"/>
          <ac:spMkLst>
            <pc:docMk/>
            <pc:sldMk cId="708373385" sldId="256"/>
            <ac:spMk id="131" creationId="{5BCD848B-4CE8-4A9E-96AB-F2EE403E2C26}"/>
          </ac:spMkLst>
        </pc:spChg>
        <pc:spChg chg="mod">
          <ac:chgData name="Axel Maille" userId="065ad68c099279a8" providerId="LiveId" clId="{54E606D0-5711-D946-83F1-70D609AA7978}" dt="2020-09-21T15:42:03.763" v="1576" actId="14100"/>
          <ac:spMkLst>
            <pc:docMk/>
            <pc:sldMk cId="708373385" sldId="256"/>
            <ac:spMk id="136" creationId="{B794BD4B-FDC7-4745-AEB0-3039FB11C1CD}"/>
          </ac:spMkLst>
        </pc:spChg>
        <pc:spChg chg="mod">
          <ac:chgData name="Axel Maille" userId="065ad68c099279a8" providerId="LiveId" clId="{54E606D0-5711-D946-83F1-70D609AA7978}" dt="2020-09-21T15:41:59.545" v="1575" actId="14100"/>
          <ac:spMkLst>
            <pc:docMk/>
            <pc:sldMk cId="708373385" sldId="256"/>
            <ac:spMk id="139" creationId="{8078D17B-A873-48A0-804C-FB3A51DCAA09}"/>
          </ac:spMkLst>
        </pc:spChg>
        <pc:spChg chg="mod">
          <ac:chgData name="Axel Maille" userId="065ad68c099279a8" providerId="LiveId" clId="{54E606D0-5711-D946-83F1-70D609AA7978}" dt="2020-09-11T22:19:23.897" v="914" actId="1076"/>
          <ac:spMkLst>
            <pc:docMk/>
            <pc:sldMk cId="708373385" sldId="256"/>
            <ac:spMk id="140" creationId="{84710543-1BF2-4E77-8730-4C8463825259}"/>
          </ac:spMkLst>
        </pc:spChg>
        <pc:spChg chg="mod">
          <ac:chgData name="Axel Maille" userId="065ad68c099279a8" providerId="LiveId" clId="{54E606D0-5711-D946-83F1-70D609AA7978}" dt="2020-09-11T22:19:23.897" v="914" actId="1076"/>
          <ac:spMkLst>
            <pc:docMk/>
            <pc:sldMk cId="708373385" sldId="256"/>
            <ac:spMk id="141" creationId="{EB4F6F94-1368-4E2A-9C91-7D6830BFE245}"/>
          </ac:spMkLst>
        </pc:spChg>
        <pc:spChg chg="mod">
          <ac:chgData name="Axel Maille" userId="065ad68c099279a8" providerId="LiveId" clId="{54E606D0-5711-D946-83F1-70D609AA7978}" dt="2020-09-11T22:19:23.897" v="914" actId="1076"/>
          <ac:spMkLst>
            <pc:docMk/>
            <pc:sldMk cId="708373385" sldId="256"/>
            <ac:spMk id="142" creationId="{EFD0D30A-F0FF-4C42-9451-6B9329264ADB}"/>
          </ac:spMkLst>
        </pc:spChg>
        <pc:spChg chg="mod">
          <ac:chgData name="Axel Maille" userId="065ad68c099279a8" providerId="LiveId" clId="{54E606D0-5711-D946-83F1-70D609AA7978}" dt="2020-09-11T22:19:23.897" v="914" actId="1076"/>
          <ac:spMkLst>
            <pc:docMk/>
            <pc:sldMk cId="708373385" sldId="256"/>
            <ac:spMk id="143" creationId="{D3CCD9C9-665C-4ABC-A0DA-422F78F53BD1}"/>
          </ac:spMkLst>
        </pc:spChg>
        <pc:spChg chg="del mod">
          <ac:chgData name="Axel Maille" userId="065ad68c099279a8" providerId="LiveId" clId="{54E606D0-5711-D946-83F1-70D609AA7978}" dt="2020-09-22T13:11:28.409" v="1692" actId="21"/>
          <ac:spMkLst>
            <pc:docMk/>
            <pc:sldMk cId="708373385" sldId="256"/>
            <ac:spMk id="144" creationId="{8866168C-47DB-40D6-AA61-C9D565A37840}"/>
          </ac:spMkLst>
        </pc:spChg>
        <pc:spChg chg="del mod">
          <ac:chgData name="Axel Maille" userId="065ad68c099279a8" providerId="LiveId" clId="{54E606D0-5711-D946-83F1-70D609AA7978}" dt="2020-09-22T13:11:28.409" v="1692" actId="21"/>
          <ac:spMkLst>
            <pc:docMk/>
            <pc:sldMk cId="708373385" sldId="256"/>
            <ac:spMk id="145" creationId="{2234EFE2-3EF4-42D3-8FA2-39958F442B09}"/>
          </ac:spMkLst>
        </pc:spChg>
        <pc:spChg chg="del mod">
          <ac:chgData name="Axel Maille" userId="065ad68c099279a8" providerId="LiveId" clId="{54E606D0-5711-D946-83F1-70D609AA7978}" dt="2020-09-22T13:11:28.409" v="1692" actId="21"/>
          <ac:spMkLst>
            <pc:docMk/>
            <pc:sldMk cId="708373385" sldId="256"/>
            <ac:spMk id="146" creationId="{F71B4824-2198-479E-9053-D3D45C28DD83}"/>
          </ac:spMkLst>
        </pc:spChg>
        <pc:spChg chg="del mod">
          <ac:chgData name="Axel Maille" userId="065ad68c099279a8" providerId="LiveId" clId="{54E606D0-5711-D946-83F1-70D609AA7978}" dt="2020-09-11T22:11:51.272" v="519" actId="478"/>
          <ac:spMkLst>
            <pc:docMk/>
            <pc:sldMk cId="708373385" sldId="256"/>
            <ac:spMk id="147" creationId="{0EA5F07E-E604-4830-85DB-C968122EA71C}"/>
          </ac:spMkLst>
        </pc:spChg>
        <pc:spChg chg="mod">
          <ac:chgData name="Axel Maille" userId="065ad68c099279a8" providerId="LiveId" clId="{54E606D0-5711-D946-83F1-70D609AA7978}" dt="2020-09-11T22:19:23.897" v="914" actId="1076"/>
          <ac:spMkLst>
            <pc:docMk/>
            <pc:sldMk cId="708373385" sldId="256"/>
            <ac:spMk id="148" creationId="{30F15B9D-0CF5-4726-A6DD-BB3C6B9B048E}"/>
          </ac:spMkLst>
        </pc:spChg>
        <pc:spChg chg="mod">
          <ac:chgData name="Axel Maille" userId="065ad68c099279a8" providerId="LiveId" clId="{54E606D0-5711-D946-83F1-70D609AA7978}" dt="2020-09-11T22:21:17.925" v="978" actId="14100"/>
          <ac:spMkLst>
            <pc:docMk/>
            <pc:sldMk cId="708373385" sldId="256"/>
            <ac:spMk id="150" creationId="{AE064106-C097-4CC6-AC15-69C0CA36631F}"/>
          </ac:spMkLst>
        </pc:spChg>
        <pc:spChg chg="mod">
          <ac:chgData name="Axel Maille" userId="065ad68c099279a8" providerId="LiveId" clId="{54E606D0-5711-D946-83F1-70D609AA7978}" dt="2020-09-11T22:07:14.805" v="364" actId="14100"/>
          <ac:spMkLst>
            <pc:docMk/>
            <pc:sldMk cId="708373385" sldId="256"/>
            <ac:spMk id="163" creationId="{09131DE7-3957-4021-B558-C2103E963A3D}"/>
          </ac:spMkLst>
        </pc:spChg>
        <pc:spChg chg="mod">
          <ac:chgData name="Axel Maille" userId="065ad68c099279a8" providerId="LiveId" clId="{54E606D0-5711-D946-83F1-70D609AA7978}" dt="2020-09-11T22:07:09.563" v="363" actId="14100"/>
          <ac:spMkLst>
            <pc:docMk/>
            <pc:sldMk cId="708373385" sldId="256"/>
            <ac:spMk id="166" creationId="{D7D0912C-EAF2-40B0-A835-5879FE222488}"/>
          </ac:spMkLst>
        </pc:spChg>
        <pc:spChg chg="mod">
          <ac:chgData name="Axel Maille" userId="065ad68c099279a8" providerId="LiveId" clId="{54E606D0-5711-D946-83F1-70D609AA7978}" dt="2020-09-11T22:07:03.252" v="362" actId="14100"/>
          <ac:spMkLst>
            <pc:docMk/>
            <pc:sldMk cId="708373385" sldId="256"/>
            <ac:spMk id="169" creationId="{620CC68B-3619-4E38-ACEC-F787AA459412}"/>
          </ac:spMkLst>
        </pc:spChg>
        <pc:spChg chg="mod">
          <ac:chgData name="Axel Maille" userId="065ad68c099279a8" providerId="LiveId" clId="{54E606D0-5711-D946-83F1-70D609AA7978}" dt="2020-09-11T22:07:31.074" v="366" actId="14100"/>
          <ac:spMkLst>
            <pc:docMk/>
            <pc:sldMk cId="708373385" sldId="256"/>
            <ac:spMk id="172" creationId="{0B2D2F82-3978-4CF1-BDFA-62AB096131C9}"/>
          </ac:spMkLst>
        </pc:spChg>
        <pc:spChg chg="mod">
          <ac:chgData name="Axel Maille" userId="065ad68c099279a8" providerId="LiveId" clId="{54E606D0-5711-D946-83F1-70D609AA7978}" dt="2020-09-11T22:12:32.036" v="536" actId="1076"/>
          <ac:spMkLst>
            <pc:docMk/>
            <pc:sldMk cId="708373385" sldId="256"/>
            <ac:spMk id="177" creationId="{85A5D063-F1C7-47C3-9BBF-C53074257498}"/>
          </ac:spMkLst>
        </pc:spChg>
        <pc:spChg chg="mod">
          <ac:chgData name="Axel Maille" userId="065ad68c099279a8" providerId="LiveId" clId="{54E606D0-5711-D946-83F1-70D609AA7978}" dt="2020-09-11T22:12:19.763" v="534" actId="14100"/>
          <ac:spMkLst>
            <pc:docMk/>
            <pc:sldMk cId="708373385" sldId="256"/>
            <ac:spMk id="180" creationId="{0D3E9820-CB2E-4225-8439-C4F56844740B}"/>
          </ac:spMkLst>
        </pc:spChg>
        <pc:spChg chg="mod">
          <ac:chgData name="Axel Maille" userId="065ad68c099279a8" providerId="LiveId" clId="{54E606D0-5711-D946-83F1-70D609AA7978}" dt="2020-09-21T15:42:48.102" v="1592" actId="20577"/>
          <ac:spMkLst>
            <pc:docMk/>
            <pc:sldMk cId="708373385" sldId="256"/>
            <ac:spMk id="182" creationId="{7141A63F-B29C-AC49-9501-02ADF2E38EDD}"/>
          </ac:spMkLst>
        </pc:spChg>
        <pc:spChg chg="add del mod">
          <ac:chgData name="Axel Maille" userId="065ad68c099279a8" providerId="LiveId" clId="{54E606D0-5711-D946-83F1-70D609AA7978}" dt="2020-09-11T22:12:40.115" v="537" actId="478"/>
          <ac:spMkLst>
            <pc:docMk/>
            <pc:sldMk cId="708373385" sldId="256"/>
            <ac:spMk id="184" creationId="{B11FFF80-236B-6140-B6E6-F48F61735A87}"/>
          </ac:spMkLst>
        </pc:spChg>
        <pc:spChg chg="mod">
          <ac:chgData name="Axel Maille" userId="065ad68c099279a8" providerId="LiveId" clId="{54E606D0-5711-D946-83F1-70D609AA7978}" dt="2020-09-21T15:42:12.327" v="1577"/>
          <ac:spMkLst>
            <pc:docMk/>
            <pc:sldMk cId="708373385" sldId="256"/>
            <ac:spMk id="184" creationId="{D82CC0E5-D770-3545-B4E0-8215B722DA8F}"/>
          </ac:spMkLst>
        </pc:spChg>
        <pc:spChg chg="mod">
          <ac:chgData name="Axel Maille" userId="065ad68c099279a8" providerId="LiveId" clId="{54E606D0-5711-D946-83F1-70D609AA7978}" dt="2020-09-21T15:42:12.327" v="1577"/>
          <ac:spMkLst>
            <pc:docMk/>
            <pc:sldMk cId="708373385" sldId="256"/>
            <ac:spMk id="185" creationId="{961361B0-B82B-0344-A611-01A08AC1939B}"/>
          </ac:spMkLst>
        </pc:spChg>
        <pc:spChg chg="mod">
          <ac:chgData name="Axel Maille" userId="065ad68c099279a8" providerId="LiveId" clId="{54E606D0-5711-D946-83F1-70D609AA7978}" dt="2020-09-21T15:42:12.327" v="1577"/>
          <ac:spMkLst>
            <pc:docMk/>
            <pc:sldMk cId="708373385" sldId="256"/>
            <ac:spMk id="186" creationId="{8F844856-D584-234C-AE5F-7432B4C480EF}"/>
          </ac:spMkLst>
        </pc:spChg>
        <pc:spChg chg="add mod">
          <ac:chgData name="Axel Maille" userId="065ad68c099279a8" providerId="LiveId" clId="{54E606D0-5711-D946-83F1-70D609AA7978}" dt="2020-09-22T13:10:40.716" v="1688" actId="1076"/>
          <ac:spMkLst>
            <pc:docMk/>
            <pc:sldMk cId="708373385" sldId="256"/>
            <ac:spMk id="187" creationId="{2E03BB50-5FA8-0449-BED9-A7FD0A2AF510}"/>
          </ac:spMkLst>
        </pc:spChg>
        <pc:spChg chg="add del mod">
          <ac:chgData name="Axel Maille" userId="065ad68c099279a8" providerId="LiveId" clId="{54E606D0-5711-D946-83F1-70D609AA7978}" dt="2020-09-11T22:12:40.115" v="537" actId="478"/>
          <ac:spMkLst>
            <pc:docMk/>
            <pc:sldMk cId="708373385" sldId="256"/>
            <ac:spMk id="189" creationId="{D0BD30E0-CF09-5A44-97D4-3C517E82AD80}"/>
          </ac:spMkLst>
        </pc:spChg>
        <pc:spChg chg="mod">
          <ac:chgData name="Axel Maille" userId="065ad68c099279a8" providerId="LiveId" clId="{54E606D0-5711-D946-83F1-70D609AA7978}" dt="2020-09-21T15:46:59.460" v="1670"/>
          <ac:spMkLst>
            <pc:docMk/>
            <pc:sldMk cId="708373385" sldId="256"/>
            <ac:spMk id="190" creationId="{31AB0F20-F697-394D-8B9E-C53A6AAEBF2D}"/>
          </ac:spMkLst>
        </pc:spChg>
        <pc:spChg chg="add del mod">
          <ac:chgData name="Axel Maille" userId="065ad68c099279a8" providerId="LiveId" clId="{54E606D0-5711-D946-83F1-70D609AA7978}" dt="2020-09-11T22:12:40.115" v="537" actId="478"/>
          <ac:spMkLst>
            <pc:docMk/>
            <pc:sldMk cId="708373385" sldId="256"/>
            <ac:spMk id="190" creationId="{9C5BC9A3-599B-2547-87C3-5113B5375196}"/>
          </ac:spMkLst>
        </pc:spChg>
        <pc:spChg chg="add del mod">
          <ac:chgData name="Axel Maille" userId="065ad68c099279a8" providerId="LiveId" clId="{54E606D0-5711-D946-83F1-70D609AA7978}" dt="2020-09-11T22:12:40.115" v="537" actId="478"/>
          <ac:spMkLst>
            <pc:docMk/>
            <pc:sldMk cId="708373385" sldId="256"/>
            <ac:spMk id="191" creationId="{3141B515-86C7-B64E-A644-A0C027A50BD3}"/>
          </ac:spMkLst>
        </pc:spChg>
        <pc:spChg chg="mod">
          <ac:chgData name="Axel Maille" userId="065ad68c099279a8" providerId="LiveId" clId="{54E606D0-5711-D946-83F1-70D609AA7978}" dt="2020-09-21T15:46:59.460" v="1670"/>
          <ac:spMkLst>
            <pc:docMk/>
            <pc:sldMk cId="708373385" sldId="256"/>
            <ac:spMk id="191" creationId="{EE4837A5-F545-674F-8B91-BD183FB18416}"/>
          </ac:spMkLst>
        </pc:spChg>
        <pc:spChg chg="mod">
          <ac:chgData name="Axel Maille" userId="065ad68c099279a8" providerId="LiveId" clId="{54E606D0-5711-D946-83F1-70D609AA7978}" dt="2020-09-21T15:46:59.460" v="1670"/>
          <ac:spMkLst>
            <pc:docMk/>
            <pc:sldMk cId="708373385" sldId="256"/>
            <ac:spMk id="192" creationId="{0E67AD3F-DF7B-0645-8280-77481710F0EF}"/>
          </ac:spMkLst>
        </pc:spChg>
        <pc:spChg chg="mod">
          <ac:chgData name="Axel Maille" userId="065ad68c099279a8" providerId="LiveId" clId="{54E606D0-5711-D946-83F1-70D609AA7978}" dt="2020-09-11T22:02:29.230" v="196"/>
          <ac:spMkLst>
            <pc:docMk/>
            <pc:sldMk cId="708373385" sldId="256"/>
            <ac:spMk id="193" creationId="{26040EBD-E4D1-8F4E-AD04-CD7C5080E0BA}"/>
          </ac:spMkLst>
        </pc:spChg>
        <pc:spChg chg="mod">
          <ac:chgData name="Axel Maille" userId="065ad68c099279a8" providerId="LiveId" clId="{54E606D0-5711-D946-83F1-70D609AA7978}" dt="2020-09-11T22:07:43.088" v="376" actId="14100"/>
          <ac:spMkLst>
            <pc:docMk/>
            <pc:sldMk cId="708373385" sldId="256"/>
            <ac:spMk id="194" creationId="{1413DA50-0720-DC48-BA79-DC9771148A0C}"/>
          </ac:spMkLst>
        </pc:spChg>
        <pc:spChg chg="mod">
          <ac:chgData name="Axel Maille" userId="065ad68c099279a8" providerId="LiveId" clId="{54E606D0-5711-D946-83F1-70D609AA7978}" dt="2020-09-21T15:47:23.455" v="1684" actId="20577"/>
          <ac:spMkLst>
            <pc:docMk/>
            <pc:sldMk cId="708373385" sldId="256"/>
            <ac:spMk id="194" creationId="{A8D64EC5-0AD8-DA49-9B80-8EA240D93D8A}"/>
          </ac:spMkLst>
        </pc:spChg>
        <pc:spChg chg="add mod">
          <ac:chgData name="Axel Maille" userId="065ad68c099279a8" providerId="LiveId" clId="{54E606D0-5711-D946-83F1-70D609AA7978}" dt="2020-09-22T13:14:04.455" v="1729" actId="1076"/>
          <ac:spMkLst>
            <pc:docMk/>
            <pc:sldMk cId="708373385" sldId="256"/>
            <ac:spMk id="195" creationId="{C3A0989C-748A-AB4E-A1EA-BEBE2E297DB2}"/>
          </ac:spMkLst>
        </pc:spChg>
        <pc:spChg chg="add mod">
          <ac:chgData name="Axel Maille" userId="065ad68c099279a8" providerId="LiveId" clId="{54E606D0-5711-D946-83F1-70D609AA7978}" dt="2020-09-22T13:13:45.240" v="1719" actId="1076"/>
          <ac:spMkLst>
            <pc:docMk/>
            <pc:sldMk cId="708373385" sldId="256"/>
            <ac:spMk id="196" creationId="{6F6554A7-6F20-F344-9F27-5E39216CEA7B}"/>
          </ac:spMkLst>
        </pc:spChg>
        <pc:spChg chg="mod">
          <ac:chgData name="Axel Maille" userId="065ad68c099279a8" providerId="LiveId" clId="{54E606D0-5711-D946-83F1-70D609AA7978}" dt="2020-09-11T22:02:29.230" v="196"/>
          <ac:spMkLst>
            <pc:docMk/>
            <pc:sldMk cId="708373385" sldId="256"/>
            <ac:spMk id="196" creationId="{7630CBB2-A320-634B-B459-EC076D26C69C}"/>
          </ac:spMkLst>
        </pc:spChg>
        <pc:spChg chg="mod">
          <ac:chgData name="Axel Maille" userId="065ad68c099279a8" providerId="LiveId" clId="{54E606D0-5711-D946-83F1-70D609AA7978}" dt="2020-09-11T22:02:29.230" v="196"/>
          <ac:spMkLst>
            <pc:docMk/>
            <pc:sldMk cId="708373385" sldId="256"/>
            <ac:spMk id="197" creationId="{AD036B47-E37D-F94D-B75A-BC9FD4777E29}"/>
          </ac:spMkLst>
        </pc:spChg>
        <pc:spChg chg="add del mod">
          <ac:chgData name="Axel Maille" userId="065ad68c099279a8" providerId="LiveId" clId="{54E606D0-5711-D946-83F1-70D609AA7978}" dt="2020-09-22T13:12:22.859" v="1701" actId="478"/>
          <ac:spMkLst>
            <pc:docMk/>
            <pc:sldMk cId="708373385" sldId="256"/>
            <ac:spMk id="197" creationId="{BCD3FF37-DB40-C646-9D00-2E2200596007}"/>
          </ac:spMkLst>
        </pc:spChg>
        <pc:spChg chg="mod topLvl">
          <ac:chgData name="Axel Maille" userId="065ad68c099279a8" providerId="LiveId" clId="{54E606D0-5711-D946-83F1-70D609AA7978}" dt="2020-09-22T13:13:45.240" v="1719" actId="1076"/>
          <ac:spMkLst>
            <pc:docMk/>
            <pc:sldMk cId="708373385" sldId="256"/>
            <ac:spMk id="199" creationId="{24276C5F-4AC2-4042-8411-5DB0C90265A9}"/>
          </ac:spMkLst>
        </pc:spChg>
        <pc:spChg chg="mod">
          <ac:chgData name="Axel Maille" userId="065ad68c099279a8" providerId="LiveId" clId="{54E606D0-5711-D946-83F1-70D609AA7978}" dt="2020-09-11T22:02:29.230" v="196"/>
          <ac:spMkLst>
            <pc:docMk/>
            <pc:sldMk cId="708373385" sldId="256"/>
            <ac:spMk id="199" creationId="{B8EA1956-ADB1-AB45-B6F6-8D7F668C2CA3}"/>
          </ac:spMkLst>
        </pc:spChg>
        <pc:spChg chg="del mod topLvl">
          <ac:chgData name="Axel Maille" userId="065ad68c099279a8" providerId="LiveId" clId="{54E606D0-5711-D946-83F1-70D609AA7978}" dt="2020-09-22T13:11:58.166" v="1697" actId="478"/>
          <ac:spMkLst>
            <pc:docMk/>
            <pc:sldMk cId="708373385" sldId="256"/>
            <ac:spMk id="200" creationId="{2AD3F94D-AE1B-764E-A377-DEE5C0EF2DB0}"/>
          </ac:spMkLst>
        </pc:spChg>
        <pc:spChg chg="mod">
          <ac:chgData name="Axel Maille" userId="065ad68c099279a8" providerId="LiveId" clId="{54E606D0-5711-D946-83F1-70D609AA7978}" dt="2020-09-11T22:08:21.879" v="426" actId="14100"/>
          <ac:spMkLst>
            <pc:docMk/>
            <pc:sldMk cId="708373385" sldId="256"/>
            <ac:spMk id="200" creationId="{652E6C9C-0C32-7F42-BCEB-C2FCA1D56817}"/>
          </ac:spMkLst>
        </pc:spChg>
        <pc:spChg chg="add mod">
          <ac:chgData name="Axel Maille" userId="065ad68c099279a8" providerId="LiveId" clId="{54E606D0-5711-D946-83F1-70D609AA7978}" dt="2020-09-22T13:14:39.310" v="1734" actId="1076"/>
          <ac:spMkLst>
            <pc:docMk/>
            <pc:sldMk cId="708373385" sldId="256"/>
            <ac:spMk id="201" creationId="{BB7B4DE4-C98B-5348-A680-14E54EA8EA45}"/>
          </ac:spMkLst>
        </pc:spChg>
        <pc:spChg chg="add mod">
          <ac:chgData name="Axel Maille" userId="065ad68c099279a8" providerId="LiveId" clId="{54E606D0-5711-D946-83F1-70D609AA7978}" dt="2020-09-22T13:14:39.310" v="1734" actId="1076"/>
          <ac:spMkLst>
            <pc:docMk/>
            <pc:sldMk cId="708373385" sldId="256"/>
            <ac:spMk id="202" creationId="{0C0443BC-F7B0-A643-BDE0-263FEDB98956}"/>
          </ac:spMkLst>
        </pc:spChg>
        <pc:spChg chg="add mod">
          <ac:chgData name="Axel Maille" userId="065ad68c099279a8" providerId="LiveId" clId="{54E606D0-5711-D946-83F1-70D609AA7978}" dt="2020-09-22T13:14:39.310" v="1734" actId="1076"/>
          <ac:spMkLst>
            <pc:docMk/>
            <pc:sldMk cId="708373385" sldId="256"/>
            <ac:spMk id="203" creationId="{28A174F1-0BA6-B240-B1B5-8E5F50FB10BC}"/>
          </ac:spMkLst>
        </pc:spChg>
        <pc:spChg chg="add mod">
          <ac:chgData name="Axel Maille" userId="065ad68c099279a8" providerId="LiveId" clId="{54E606D0-5711-D946-83F1-70D609AA7978}" dt="2020-09-22T13:14:39.310" v="1734" actId="1076"/>
          <ac:spMkLst>
            <pc:docMk/>
            <pc:sldMk cId="708373385" sldId="256"/>
            <ac:spMk id="204" creationId="{D91A4619-E7AB-4343-B4ED-FEDB97F7729F}"/>
          </ac:spMkLst>
        </pc:spChg>
        <pc:spChg chg="add mod">
          <ac:chgData name="Axel Maille" userId="065ad68c099279a8" providerId="LiveId" clId="{54E606D0-5711-D946-83F1-70D609AA7978}" dt="2020-09-22T13:14:39.310" v="1734" actId="1076"/>
          <ac:spMkLst>
            <pc:docMk/>
            <pc:sldMk cId="708373385" sldId="256"/>
            <ac:spMk id="205" creationId="{FE623C19-597F-E744-A482-2B0BE021C676}"/>
          </ac:spMkLst>
        </pc:spChg>
        <pc:spChg chg="mod topLvl">
          <ac:chgData name="Axel Maille" userId="065ad68c099279a8" providerId="LiveId" clId="{54E606D0-5711-D946-83F1-70D609AA7978}" dt="2020-09-21T15:42:33.898" v="1580" actId="478"/>
          <ac:spMkLst>
            <pc:docMk/>
            <pc:sldMk cId="708373385" sldId="256"/>
            <ac:spMk id="207" creationId="{11139C15-BB06-294D-B8B3-7183EB77CB0D}"/>
          </ac:spMkLst>
        </pc:spChg>
        <pc:spChg chg="add del mod topLvl">
          <ac:chgData name="Axel Maille" userId="065ad68c099279a8" providerId="LiveId" clId="{54E606D0-5711-D946-83F1-70D609AA7978}" dt="2020-09-21T15:42:33.898" v="1580" actId="478"/>
          <ac:spMkLst>
            <pc:docMk/>
            <pc:sldMk cId="708373385" sldId="256"/>
            <ac:spMk id="208" creationId="{13B4B676-D00F-CC44-A9E4-C25B2EE62938}"/>
          </ac:spMkLst>
        </pc:spChg>
        <pc:spChg chg="mod">
          <ac:chgData name="Axel Maille" userId="065ad68c099279a8" providerId="LiveId" clId="{54E606D0-5711-D946-83F1-70D609AA7978}" dt="2020-09-11T22:19:38.824" v="917"/>
          <ac:spMkLst>
            <pc:docMk/>
            <pc:sldMk cId="708373385" sldId="256"/>
            <ac:spMk id="210" creationId="{2AC733D3-51D1-424C-8B41-CE3FEC4FB5D0}"/>
          </ac:spMkLst>
        </pc:spChg>
        <pc:spChg chg="mod">
          <ac:chgData name="Axel Maille" userId="065ad68c099279a8" providerId="LiveId" clId="{54E606D0-5711-D946-83F1-70D609AA7978}" dt="2020-09-11T22:19:38.824" v="917"/>
          <ac:spMkLst>
            <pc:docMk/>
            <pc:sldMk cId="708373385" sldId="256"/>
            <ac:spMk id="211" creationId="{834B0F4E-7D48-9848-9DFA-6B756BCA0689}"/>
          </ac:spMkLst>
        </pc:spChg>
        <pc:spChg chg="mod">
          <ac:chgData name="Axel Maille" userId="065ad68c099279a8" providerId="LiveId" clId="{54E606D0-5711-D946-83F1-70D609AA7978}" dt="2020-09-11T22:19:38.824" v="917"/>
          <ac:spMkLst>
            <pc:docMk/>
            <pc:sldMk cId="708373385" sldId="256"/>
            <ac:spMk id="213" creationId="{6DD5A85C-D7B0-DF45-840C-235F9DEC61B7}"/>
          </ac:spMkLst>
        </pc:spChg>
        <pc:spChg chg="mod">
          <ac:chgData name="Axel Maille" userId="065ad68c099279a8" providerId="LiveId" clId="{54E606D0-5711-D946-83F1-70D609AA7978}" dt="2020-09-11T22:19:38.824" v="917"/>
          <ac:spMkLst>
            <pc:docMk/>
            <pc:sldMk cId="708373385" sldId="256"/>
            <ac:spMk id="214" creationId="{4832EA40-CA64-6441-B420-9F4280AC1FA8}"/>
          </ac:spMkLst>
        </pc:spChg>
        <pc:spChg chg="mod">
          <ac:chgData name="Axel Maille" userId="065ad68c099279a8" providerId="LiveId" clId="{54E606D0-5711-D946-83F1-70D609AA7978}" dt="2020-09-11T22:19:38.824" v="917"/>
          <ac:spMkLst>
            <pc:docMk/>
            <pc:sldMk cId="708373385" sldId="256"/>
            <ac:spMk id="216" creationId="{3AFE0D67-D9D3-814C-8C6D-014649D7C1AA}"/>
          </ac:spMkLst>
        </pc:spChg>
        <pc:spChg chg="mod">
          <ac:chgData name="Axel Maille" userId="065ad68c099279a8" providerId="LiveId" clId="{54E606D0-5711-D946-83F1-70D609AA7978}" dt="2020-09-22T13:14:30.841" v="1733" actId="1076"/>
          <ac:spMkLst>
            <pc:docMk/>
            <pc:sldMk cId="708373385" sldId="256"/>
            <ac:spMk id="217" creationId="{F7135D4D-A3C6-4CF5-A0AA-626740634AAC}"/>
          </ac:spMkLst>
        </pc:spChg>
        <pc:spChg chg="mod">
          <ac:chgData name="Axel Maille" userId="065ad68c099279a8" providerId="LiveId" clId="{54E606D0-5711-D946-83F1-70D609AA7978}" dt="2020-09-11T22:19:38.824" v="917"/>
          <ac:spMkLst>
            <pc:docMk/>
            <pc:sldMk cId="708373385" sldId="256"/>
            <ac:spMk id="218" creationId="{B8F29255-8451-E14B-8F54-7C7B0ED764FD}"/>
          </ac:spMkLst>
        </pc:spChg>
        <pc:spChg chg="del mod topLvl">
          <ac:chgData name="Axel Maille" userId="065ad68c099279a8" providerId="LiveId" clId="{54E606D0-5711-D946-83F1-70D609AA7978}" dt="2020-09-22T13:12:41.598" v="1706" actId="478"/>
          <ac:spMkLst>
            <pc:docMk/>
            <pc:sldMk cId="708373385" sldId="256"/>
            <ac:spMk id="221" creationId="{F006C455-AE80-C24C-B7F5-F314AB8A3700}"/>
          </ac:spMkLst>
        </pc:spChg>
        <pc:spChg chg="del mod topLvl">
          <ac:chgData name="Axel Maille" userId="065ad68c099279a8" providerId="LiveId" clId="{54E606D0-5711-D946-83F1-70D609AA7978}" dt="2020-09-22T13:12:00.279" v="1698" actId="478"/>
          <ac:spMkLst>
            <pc:docMk/>
            <pc:sldMk cId="708373385" sldId="256"/>
            <ac:spMk id="222" creationId="{3FE663DD-23FD-0C48-AFF6-36876774C8CD}"/>
          </ac:spMkLst>
        </pc:spChg>
        <pc:spChg chg="del mod topLvl">
          <ac:chgData name="Axel Maille" userId="065ad68c099279a8" providerId="LiveId" clId="{54E606D0-5711-D946-83F1-70D609AA7978}" dt="2020-09-22T13:12:22.859" v="1701" actId="478"/>
          <ac:spMkLst>
            <pc:docMk/>
            <pc:sldMk cId="708373385" sldId="256"/>
            <ac:spMk id="224" creationId="{46925EB1-F926-1544-9CC2-2C7A42B0C2FE}"/>
          </ac:spMkLst>
        </pc:spChg>
        <pc:spChg chg="del mod topLvl">
          <ac:chgData name="Axel Maille" userId="065ad68c099279a8" providerId="LiveId" clId="{54E606D0-5711-D946-83F1-70D609AA7978}" dt="2020-09-22T13:12:01.941" v="1699" actId="478"/>
          <ac:spMkLst>
            <pc:docMk/>
            <pc:sldMk cId="708373385" sldId="256"/>
            <ac:spMk id="225" creationId="{9F576978-11E5-B84C-BB67-8A6FE3BD8FA7}"/>
          </ac:spMkLst>
        </pc:spChg>
        <pc:spChg chg="add mod">
          <ac:chgData name="Axel Maille" userId="065ad68c099279a8" providerId="LiveId" clId="{54E606D0-5711-D946-83F1-70D609AA7978}" dt="2020-09-22T13:13:45.240" v="1719" actId="1076"/>
          <ac:spMkLst>
            <pc:docMk/>
            <pc:sldMk cId="708373385" sldId="256"/>
            <ac:spMk id="226" creationId="{D051483F-1BF1-D142-87C0-A0C606E3459F}"/>
          </ac:spMkLst>
        </pc:spChg>
        <pc:spChg chg="mod">
          <ac:chgData name="Axel Maille" userId="065ad68c099279a8" providerId="LiveId" clId="{54E606D0-5711-D946-83F1-70D609AA7978}" dt="2020-09-22T13:12:57.048" v="1711"/>
          <ac:spMkLst>
            <pc:docMk/>
            <pc:sldMk cId="708373385" sldId="256"/>
            <ac:spMk id="232" creationId="{3F633E48-821F-6741-976F-2A22FC1AA61D}"/>
          </ac:spMkLst>
        </pc:spChg>
        <pc:spChg chg="mod">
          <ac:chgData name="Axel Maille" userId="065ad68c099279a8" providerId="LiveId" clId="{54E606D0-5711-D946-83F1-70D609AA7978}" dt="2020-09-22T13:12:57.048" v="1711"/>
          <ac:spMkLst>
            <pc:docMk/>
            <pc:sldMk cId="708373385" sldId="256"/>
            <ac:spMk id="233" creationId="{9DFC3FFF-4A65-0744-BE97-41C8D4EB1605}"/>
          </ac:spMkLst>
        </pc:spChg>
        <pc:spChg chg="mod">
          <ac:chgData name="Axel Maille" userId="065ad68c099279a8" providerId="LiveId" clId="{54E606D0-5711-D946-83F1-70D609AA7978}" dt="2020-09-22T13:12:57.048" v="1711"/>
          <ac:spMkLst>
            <pc:docMk/>
            <pc:sldMk cId="708373385" sldId="256"/>
            <ac:spMk id="234" creationId="{665EB406-9036-2C44-BA96-A2A7B78E0CFF}"/>
          </ac:spMkLst>
        </pc:spChg>
        <pc:spChg chg="mod">
          <ac:chgData name="Axel Maille" userId="065ad68c099279a8" providerId="LiveId" clId="{54E606D0-5711-D946-83F1-70D609AA7978}" dt="2020-09-22T13:12:57.048" v="1711"/>
          <ac:spMkLst>
            <pc:docMk/>
            <pc:sldMk cId="708373385" sldId="256"/>
            <ac:spMk id="235" creationId="{0572865A-65F4-174C-ADF4-A04DEE3A64A5}"/>
          </ac:spMkLst>
        </pc:spChg>
        <pc:spChg chg="add mod">
          <ac:chgData name="Axel Maille" userId="065ad68c099279a8" providerId="LiveId" clId="{54E606D0-5711-D946-83F1-70D609AA7978}" dt="2020-09-22T13:13:57.382" v="1728" actId="20577"/>
          <ac:spMkLst>
            <pc:docMk/>
            <pc:sldMk cId="708373385" sldId="256"/>
            <ac:spMk id="236" creationId="{9B0C5319-DE19-594B-8F5C-03E6B56983B6}"/>
          </ac:spMkLst>
        </pc:spChg>
        <pc:spChg chg="add mod">
          <ac:chgData name="Axel Maille" userId="065ad68c099279a8" providerId="LiveId" clId="{54E606D0-5711-D946-83F1-70D609AA7978}" dt="2020-09-22T13:13:53.847" v="1721" actId="1076"/>
          <ac:spMkLst>
            <pc:docMk/>
            <pc:sldMk cId="708373385" sldId="256"/>
            <ac:spMk id="237" creationId="{9E8D8A7A-5E45-D34C-886A-063302CB8E90}"/>
          </ac:spMkLst>
        </pc:spChg>
        <pc:spChg chg="mod">
          <ac:chgData name="Axel Maille" userId="065ad68c099279a8" providerId="LiveId" clId="{54E606D0-5711-D946-83F1-70D609AA7978}" dt="2020-09-11T22:09:09.259" v="447" actId="20577"/>
          <ac:spMkLst>
            <pc:docMk/>
            <pc:sldMk cId="708373385" sldId="256"/>
            <ac:spMk id="830" creationId="{CE27FAD0-6222-4D58-8D92-6CE8EE44C22F}"/>
          </ac:spMkLst>
        </pc:spChg>
        <pc:spChg chg="mod">
          <ac:chgData name="Axel Maille" userId="065ad68c099279a8" providerId="LiveId" clId="{54E606D0-5711-D946-83F1-70D609AA7978}" dt="2020-09-11T21:56:43.884" v="15" actId="20577"/>
          <ac:spMkLst>
            <pc:docMk/>
            <pc:sldMk cId="708373385" sldId="256"/>
            <ac:spMk id="832" creationId="{776E3B9E-8813-4B12-8024-83ED45D99A75}"/>
          </ac:spMkLst>
        </pc:spChg>
        <pc:spChg chg="mod">
          <ac:chgData name="Axel Maille" userId="065ad68c099279a8" providerId="LiveId" clId="{54E606D0-5711-D946-83F1-70D609AA7978}" dt="2020-09-11T21:56:53.389" v="37" actId="20577"/>
          <ac:spMkLst>
            <pc:docMk/>
            <pc:sldMk cId="708373385" sldId="256"/>
            <ac:spMk id="835" creationId="{88E4C837-FC40-4D68-B310-B11B5540D923}"/>
          </ac:spMkLst>
        </pc:spChg>
        <pc:spChg chg="mod">
          <ac:chgData name="Axel Maille" userId="065ad68c099279a8" providerId="LiveId" clId="{54E606D0-5711-D946-83F1-70D609AA7978}" dt="2020-09-11T22:08:52.635" v="445" actId="20577"/>
          <ac:spMkLst>
            <pc:docMk/>
            <pc:sldMk cId="708373385" sldId="256"/>
            <ac:spMk id="842" creationId="{94EF7BF6-511A-4B4B-A4FD-1C35BD11BFB4}"/>
          </ac:spMkLst>
        </pc:spChg>
        <pc:spChg chg="mod">
          <ac:chgData name="Axel Maille" userId="065ad68c099279a8" providerId="LiveId" clId="{54E606D0-5711-D946-83F1-70D609AA7978}" dt="2020-09-12T09:54:11.439" v="1521" actId="20577"/>
          <ac:spMkLst>
            <pc:docMk/>
            <pc:sldMk cId="708373385" sldId="256"/>
            <ac:spMk id="847" creationId="{566DA2A7-180A-4E7A-95AC-D48EE2FED86B}"/>
          </ac:spMkLst>
        </pc:spChg>
        <pc:spChg chg="mod">
          <ac:chgData name="Axel Maille" userId="065ad68c099279a8" providerId="LiveId" clId="{54E606D0-5711-D946-83F1-70D609AA7978}" dt="2020-09-22T13:18:52.407" v="1757"/>
          <ac:spMkLst>
            <pc:docMk/>
            <pc:sldMk cId="708373385" sldId="256"/>
            <ac:spMk id="857" creationId="{C1F394E2-5F17-4A78-A024-818EA09535F7}"/>
          </ac:spMkLst>
        </pc:spChg>
        <pc:spChg chg="mod">
          <ac:chgData name="Axel Maille" userId="065ad68c099279a8" providerId="LiveId" clId="{54E606D0-5711-D946-83F1-70D609AA7978}" dt="2020-09-22T13:18:52.407" v="1757"/>
          <ac:spMkLst>
            <pc:docMk/>
            <pc:sldMk cId="708373385" sldId="256"/>
            <ac:spMk id="858" creationId="{900AADDF-0BE0-4959-B208-8E545B09C162}"/>
          </ac:spMkLst>
        </pc:spChg>
        <pc:spChg chg="mod">
          <ac:chgData name="Axel Maille" userId="065ad68c099279a8" providerId="LiveId" clId="{54E606D0-5711-D946-83F1-70D609AA7978}" dt="2020-09-22T13:18:52.407" v="1757"/>
          <ac:spMkLst>
            <pc:docMk/>
            <pc:sldMk cId="708373385" sldId="256"/>
            <ac:spMk id="859" creationId="{3E99B86F-11AC-4470-B6FB-C2F4EE1638C8}"/>
          </ac:spMkLst>
        </pc:spChg>
        <pc:spChg chg="mod">
          <ac:chgData name="Axel Maille" userId="065ad68c099279a8" providerId="LiveId" clId="{54E606D0-5711-D946-83F1-70D609AA7978}" dt="2020-09-22T13:18:58.698" v="1760" actId="108"/>
          <ac:spMkLst>
            <pc:docMk/>
            <pc:sldMk cId="708373385" sldId="256"/>
            <ac:spMk id="862" creationId="{34EC4B0E-A616-4269-9664-BD2EEF876502}"/>
          </ac:spMkLst>
        </pc:spChg>
        <pc:spChg chg="del mod">
          <ac:chgData name="Axel Maille" userId="065ad68c099279a8" providerId="LiveId" clId="{54E606D0-5711-D946-83F1-70D609AA7978}" dt="2020-09-22T13:18:15.468" v="1755" actId="478"/>
          <ac:spMkLst>
            <pc:docMk/>
            <pc:sldMk cId="708373385" sldId="256"/>
            <ac:spMk id="866" creationId="{C41AFF57-FCE6-4AEB-B678-F6FE20353D26}"/>
          </ac:spMkLst>
        </pc:spChg>
        <pc:spChg chg="mod">
          <ac:chgData name="Axel Maille" userId="065ad68c099279a8" providerId="LiveId" clId="{54E606D0-5711-D946-83F1-70D609AA7978}" dt="2020-09-11T23:36:11.648" v="1472" actId="20577"/>
          <ac:spMkLst>
            <pc:docMk/>
            <pc:sldMk cId="708373385" sldId="256"/>
            <ac:spMk id="869" creationId="{8552A7CA-BCD5-4E41-A7C7-FB550D0315A2}"/>
          </ac:spMkLst>
        </pc:spChg>
        <pc:spChg chg="mod">
          <ac:chgData name="Axel Maille" userId="065ad68c099279a8" providerId="LiveId" clId="{54E606D0-5711-D946-83F1-70D609AA7978}" dt="2020-09-11T23:36:49.346" v="1512" actId="20577"/>
          <ac:spMkLst>
            <pc:docMk/>
            <pc:sldMk cId="708373385" sldId="256"/>
            <ac:spMk id="870" creationId="{83F772DE-8224-47B7-86B5-DB29765A1C72}"/>
          </ac:spMkLst>
        </pc:spChg>
        <pc:spChg chg="mod">
          <ac:chgData name="Axel Maille" userId="065ad68c099279a8" providerId="LiveId" clId="{54E606D0-5711-D946-83F1-70D609AA7978}" dt="2020-09-22T13:10:40.716" v="1688" actId="1076"/>
          <ac:spMkLst>
            <pc:docMk/>
            <pc:sldMk cId="708373385" sldId="256"/>
            <ac:spMk id="873" creationId="{57FA0A7D-AC2C-4D12-89E9-BB9091159CC6}"/>
          </ac:spMkLst>
        </pc:spChg>
        <pc:spChg chg="mod">
          <ac:chgData name="Axel Maille" userId="065ad68c099279a8" providerId="LiveId" clId="{54E606D0-5711-D946-83F1-70D609AA7978}" dt="2020-09-22T13:20:09.429" v="1784"/>
          <ac:spMkLst>
            <pc:docMk/>
            <pc:sldMk cId="708373385" sldId="256"/>
            <ac:spMk id="875" creationId="{9503C733-C635-453F-91F5-529F2CA3D2C1}"/>
          </ac:spMkLst>
        </pc:spChg>
        <pc:spChg chg="mod">
          <ac:chgData name="Axel Maille" userId="065ad68c099279a8" providerId="LiveId" clId="{54E606D0-5711-D946-83F1-70D609AA7978}" dt="2020-09-22T13:20:09.429" v="1784"/>
          <ac:spMkLst>
            <pc:docMk/>
            <pc:sldMk cId="708373385" sldId="256"/>
            <ac:spMk id="876" creationId="{02673471-82A3-4EA7-BC6B-5F6E035DB90D}"/>
          </ac:spMkLst>
        </pc:spChg>
        <pc:spChg chg="mod">
          <ac:chgData name="Axel Maille" userId="065ad68c099279a8" providerId="LiveId" clId="{54E606D0-5711-D946-83F1-70D609AA7978}" dt="2020-09-22T13:20:09.429" v="1784"/>
          <ac:spMkLst>
            <pc:docMk/>
            <pc:sldMk cId="708373385" sldId="256"/>
            <ac:spMk id="877" creationId="{E90D63D7-5975-4A2A-BF25-7A07247AEB56}"/>
          </ac:spMkLst>
        </pc:spChg>
        <pc:spChg chg="mod">
          <ac:chgData name="Axel Maille" userId="065ad68c099279a8" providerId="LiveId" clId="{54E606D0-5711-D946-83F1-70D609AA7978}" dt="2020-09-22T13:20:15.669" v="1787" actId="108"/>
          <ac:spMkLst>
            <pc:docMk/>
            <pc:sldMk cId="708373385" sldId="256"/>
            <ac:spMk id="879" creationId="{3CFE4464-4B04-4C54-B936-8E3C103CBAA2}"/>
          </ac:spMkLst>
        </pc:spChg>
        <pc:grpChg chg="mod">
          <ac:chgData name="Axel Maille" userId="065ad68c099279a8" providerId="LiveId" clId="{54E606D0-5711-D946-83F1-70D609AA7978}" dt="2020-09-11T22:19:23.897" v="914" actId="1076"/>
          <ac:grpSpMkLst>
            <pc:docMk/>
            <pc:sldMk cId="708373385" sldId="256"/>
            <ac:grpSpMk id="10" creationId="{52E37CE1-4E65-408C-8EF4-87B1C7AB3C01}"/>
          </ac:grpSpMkLst>
        </pc:grpChg>
        <pc:grpChg chg="del">
          <ac:chgData name="Axel Maille" userId="065ad68c099279a8" providerId="LiveId" clId="{54E606D0-5711-D946-83F1-70D609AA7978}" dt="2020-09-11T23:31:52.355" v="1271" actId="478"/>
          <ac:grpSpMkLst>
            <pc:docMk/>
            <pc:sldMk cId="708373385" sldId="256"/>
            <ac:grpSpMk id="11" creationId="{58AA7256-89F1-46E7-913F-E8F3BE8B4C0F}"/>
          </ac:grpSpMkLst>
        </pc:grpChg>
        <pc:grpChg chg="del">
          <ac:chgData name="Axel Maille" userId="065ad68c099279a8" providerId="LiveId" clId="{54E606D0-5711-D946-83F1-70D609AA7978}" dt="2020-09-11T22:02:19.245" v="195" actId="478"/>
          <ac:grpSpMkLst>
            <pc:docMk/>
            <pc:sldMk cId="708373385" sldId="256"/>
            <ac:grpSpMk id="12" creationId="{B5FE0DC5-99E6-428D-9397-AB395ABC47AD}"/>
          </ac:grpSpMkLst>
        </pc:grpChg>
        <pc:grpChg chg="mod">
          <ac:chgData name="Axel Maille" userId="065ad68c099279a8" providerId="LiveId" clId="{54E606D0-5711-D946-83F1-70D609AA7978}" dt="2020-09-22T13:11:14.376" v="1690" actId="1076"/>
          <ac:grpSpMkLst>
            <pc:docMk/>
            <pc:sldMk cId="708373385" sldId="256"/>
            <ac:grpSpMk id="45" creationId="{80575BCF-7031-438C-B66B-819FD65740AD}"/>
          </ac:grpSpMkLst>
        </pc:grpChg>
        <pc:grpChg chg="mod">
          <ac:chgData name="Axel Maille" userId="065ad68c099279a8" providerId="LiveId" clId="{54E606D0-5711-D946-83F1-70D609AA7978}" dt="2020-09-22T13:11:14.376" v="1690" actId="1076"/>
          <ac:grpSpMkLst>
            <pc:docMk/>
            <pc:sldMk cId="708373385" sldId="256"/>
            <ac:grpSpMk id="54" creationId="{0A22EBD3-9210-4C65-9E86-D58AC79DDD34}"/>
          </ac:grpSpMkLst>
        </pc:grpChg>
        <pc:grpChg chg="mod">
          <ac:chgData name="Axel Maille" userId="065ad68c099279a8" providerId="LiveId" clId="{54E606D0-5711-D946-83F1-70D609AA7978}" dt="2020-09-22T13:14:11.802" v="1730" actId="1076"/>
          <ac:grpSpMkLst>
            <pc:docMk/>
            <pc:sldMk cId="708373385" sldId="256"/>
            <ac:grpSpMk id="67" creationId="{D5CEE612-BA1A-4841-83E0-771B0BF1C3C3}"/>
          </ac:grpSpMkLst>
        </pc:grpChg>
        <pc:grpChg chg="del">
          <ac:chgData name="Axel Maille" userId="065ad68c099279a8" providerId="LiveId" clId="{54E606D0-5711-D946-83F1-70D609AA7978}" dt="2020-09-11T22:18:44.391" v="907" actId="478"/>
          <ac:grpSpMkLst>
            <pc:docMk/>
            <pc:sldMk cId="708373385" sldId="256"/>
            <ac:grpSpMk id="116" creationId="{4B7D8690-9D32-49A5-9FC8-B0003B9E7D94}"/>
          </ac:grpSpMkLst>
        </pc:grpChg>
        <pc:grpChg chg="mod">
          <ac:chgData name="Axel Maille" userId="065ad68c099279a8" providerId="LiveId" clId="{54E606D0-5711-D946-83F1-70D609AA7978}" dt="2020-09-11T22:19:23.897" v="914" actId="1076"/>
          <ac:grpSpMkLst>
            <pc:docMk/>
            <pc:sldMk cId="708373385" sldId="256"/>
            <ac:grpSpMk id="132" creationId="{256199B8-2CC2-46DE-AAE5-36FFEF286950}"/>
          </ac:grpSpMkLst>
        </pc:grpChg>
        <pc:grpChg chg="mod">
          <ac:chgData name="Axel Maille" userId="065ad68c099279a8" providerId="LiveId" clId="{54E606D0-5711-D946-83F1-70D609AA7978}" dt="2020-09-11T22:19:23.897" v="914" actId="1076"/>
          <ac:grpSpMkLst>
            <pc:docMk/>
            <pc:sldMk cId="708373385" sldId="256"/>
            <ac:grpSpMk id="152" creationId="{10147978-57BE-4D8E-A445-B758344BE66C}"/>
          </ac:grpSpMkLst>
        </pc:grpChg>
        <pc:grpChg chg="mod">
          <ac:chgData name="Axel Maille" userId="065ad68c099279a8" providerId="LiveId" clId="{54E606D0-5711-D946-83F1-70D609AA7978}" dt="2020-09-11T22:19:23.897" v="914" actId="1076"/>
          <ac:grpSpMkLst>
            <pc:docMk/>
            <pc:sldMk cId="708373385" sldId="256"/>
            <ac:grpSpMk id="155" creationId="{C14043BA-91AA-4E87-A85A-A14BCCA3587C}"/>
          </ac:grpSpMkLst>
        </pc:grpChg>
        <pc:grpChg chg="mod">
          <ac:chgData name="Axel Maille" userId="065ad68c099279a8" providerId="LiveId" clId="{54E606D0-5711-D946-83F1-70D609AA7978}" dt="2020-09-11T22:19:23.897" v="914" actId="1076"/>
          <ac:grpSpMkLst>
            <pc:docMk/>
            <pc:sldMk cId="708373385" sldId="256"/>
            <ac:grpSpMk id="158" creationId="{2E5B1AD1-6111-4967-8588-B7483DA40077}"/>
          </ac:grpSpMkLst>
        </pc:grpChg>
        <pc:grpChg chg="del mod">
          <ac:chgData name="Axel Maille" userId="065ad68c099279a8" providerId="LiveId" clId="{54E606D0-5711-D946-83F1-70D609AA7978}" dt="2020-09-22T13:11:28.409" v="1692" actId="21"/>
          <ac:grpSpMkLst>
            <pc:docMk/>
            <pc:sldMk cId="708373385" sldId="256"/>
            <ac:grpSpMk id="161" creationId="{71BF44C9-0A16-4F49-A30C-0C8A8EC64978}"/>
          </ac:grpSpMkLst>
        </pc:grpChg>
        <pc:grpChg chg="del mod">
          <ac:chgData name="Axel Maille" userId="065ad68c099279a8" providerId="LiveId" clId="{54E606D0-5711-D946-83F1-70D609AA7978}" dt="2020-09-22T13:11:28.409" v="1692" actId="21"/>
          <ac:grpSpMkLst>
            <pc:docMk/>
            <pc:sldMk cId="708373385" sldId="256"/>
            <ac:grpSpMk id="164" creationId="{56C09CD1-D29C-4883-9BFC-107692DB83C0}"/>
          </ac:grpSpMkLst>
        </pc:grpChg>
        <pc:grpChg chg="del mod">
          <ac:chgData name="Axel Maille" userId="065ad68c099279a8" providerId="LiveId" clId="{54E606D0-5711-D946-83F1-70D609AA7978}" dt="2020-09-22T13:11:28.409" v="1692" actId="21"/>
          <ac:grpSpMkLst>
            <pc:docMk/>
            <pc:sldMk cId="708373385" sldId="256"/>
            <ac:grpSpMk id="167" creationId="{0CA6B7FD-697D-4897-8CCD-7B1F0F186A2C}"/>
          </ac:grpSpMkLst>
        </pc:grpChg>
        <pc:grpChg chg="add mod">
          <ac:chgData name="Axel Maille" userId="065ad68c099279a8" providerId="LiveId" clId="{54E606D0-5711-D946-83F1-70D609AA7978}" dt="2020-09-22T13:14:39.310" v="1734" actId="1076"/>
          <ac:grpSpMkLst>
            <pc:docMk/>
            <pc:sldMk cId="708373385" sldId="256"/>
            <ac:grpSpMk id="170" creationId="{9211EF36-B217-284B-8AEF-5F6986490726}"/>
          </ac:grpSpMkLst>
        </pc:grpChg>
        <pc:grpChg chg="del">
          <ac:chgData name="Axel Maille" userId="065ad68c099279a8" providerId="LiveId" clId="{54E606D0-5711-D946-83F1-70D609AA7978}" dt="2020-09-11T22:11:48.781" v="518" actId="478"/>
          <ac:grpSpMkLst>
            <pc:docMk/>
            <pc:sldMk cId="708373385" sldId="256"/>
            <ac:grpSpMk id="170" creationId="{E0F102C5-4808-4330-AC05-FA184E60EB5D}"/>
          </ac:grpSpMkLst>
        </pc:grpChg>
        <pc:grpChg chg="mod">
          <ac:chgData name="Axel Maille" userId="065ad68c099279a8" providerId="LiveId" clId="{54E606D0-5711-D946-83F1-70D609AA7978}" dt="2020-09-21T15:42:12.327" v="1577"/>
          <ac:grpSpMkLst>
            <pc:docMk/>
            <pc:sldMk cId="708373385" sldId="256"/>
            <ac:grpSpMk id="172" creationId="{A4B88A50-E948-514B-882F-A57014CF632B}"/>
          </ac:grpSpMkLst>
        </pc:grpChg>
        <pc:grpChg chg="mod">
          <ac:chgData name="Axel Maille" userId="065ad68c099279a8" providerId="LiveId" clId="{54E606D0-5711-D946-83F1-70D609AA7978}" dt="2020-09-22T13:14:26.193" v="1731" actId="1076"/>
          <ac:grpSpMkLst>
            <pc:docMk/>
            <pc:sldMk cId="708373385" sldId="256"/>
            <ac:grpSpMk id="173" creationId="{9F27DB83-3C93-42CA-BA9C-426B918746E5}"/>
          </ac:grpSpMkLst>
        </pc:grpChg>
        <pc:grpChg chg="mod">
          <ac:chgData name="Axel Maille" userId="065ad68c099279a8" providerId="LiveId" clId="{54E606D0-5711-D946-83F1-70D609AA7978}" dt="2020-09-21T15:42:12.327" v="1577"/>
          <ac:grpSpMkLst>
            <pc:docMk/>
            <pc:sldMk cId="708373385" sldId="256"/>
            <ac:grpSpMk id="181" creationId="{C998765D-52BA-2B47-B6FB-A067EB077C16}"/>
          </ac:grpSpMkLst>
        </pc:grpChg>
        <pc:grpChg chg="del">
          <ac:chgData name="Axel Maille" userId="065ad68c099279a8" providerId="LiveId" clId="{54E606D0-5711-D946-83F1-70D609AA7978}" dt="2020-09-11T22:02:19.245" v="195" actId="478"/>
          <ac:grpSpMkLst>
            <pc:docMk/>
            <pc:sldMk cId="708373385" sldId="256"/>
            <ac:grpSpMk id="185" creationId="{EAF17BB4-4E95-4701-BEAC-8E9FECAFE660}"/>
          </ac:grpSpMkLst>
        </pc:grpChg>
        <pc:grpChg chg="add mod">
          <ac:chgData name="Axel Maille" userId="065ad68c099279a8" providerId="LiveId" clId="{54E606D0-5711-D946-83F1-70D609AA7978}" dt="2020-09-22T13:10:40.716" v="1688" actId="1076"/>
          <ac:grpSpMkLst>
            <pc:docMk/>
            <pc:sldMk cId="708373385" sldId="256"/>
            <ac:grpSpMk id="189" creationId="{ACB504BD-502C-0F46-94E8-1A4D5B6B1F31}"/>
          </ac:grpSpMkLst>
        </pc:grpChg>
        <pc:grpChg chg="add del mod">
          <ac:chgData name="Axel Maille" userId="065ad68c099279a8" providerId="LiveId" clId="{54E606D0-5711-D946-83F1-70D609AA7978}" dt="2020-09-11T22:12:40.115" v="537" actId="478"/>
          <ac:grpSpMkLst>
            <pc:docMk/>
            <pc:sldMk cId="708373385" sldId="256"/>
            <ac:grpSpMk id="192" creationId="{3EBBCB5C-869F-384C-8856-41F43E2CB435}"/>
          </ac:grpSpMkLst>
        </pc:grpChg>
        <pc:grpChg chg="add del mod">
          <ac:chgData name="Axel Maille" userId="065ad68c099279a8" providerId="LiveId" clId="{54E606D0-5711-D946-83F1-70D609AA7978}" dt="2020-09-11T22:12:40.115" v="537" actId="478"/>
          <ac:grpSpMkLst>
            <pc:docMk/>
            <pc:sldMk cId="708373385" sldId="256"/>
            <ac:grpSpMk id="195" creationId="{79BC5281-28D5-DF4D-B3EC-1F884D4D9BA2}"/>
          </ac:grpSpMkLst>
        </pc:grpChg>
        <pc:grpChg chg="add del mod">
          <ac:chgData name="Axel Maille" userId="065ad68c099279a8" providerId="LiveId" clId="{54E606D0-5711-D946-83F1-70D609AA7978}" dt="2020-09-22T13:11:58.166" v="1697" actId="478"/>
          <ac:grpSpMkLst>
            <pc:docMk/>
            <pc:sldMk cId="708373385" sldId="256"/>
            <ac:grpSpMk id="198" creationId="{20FD4284-3E4A-2445-8B9B-A4479CD730D3}"/>
          </ac:grpSpMkLst>
        </pc:grpChg>
        <pc:grpChg chg="add del mod">
          <ac:chgData name="Axel Maille" userId="065ad68c099279a8" providerId="LiveId" clId="{54E606D0-5711-D946-83F1-70D609AA7978}" dt="2020-09-11T22:12:40.115" v="537" actId="478"/>
          <ac:grpSpMkLst>
            <pc:docMk/>
            <pc:sldMk cId="708373385" sldId="256"/>
            <ac:grpSpMk id="198" creationId="{6D11BA59-F1C1-974E-8D54-300DD81FF0F0}"/>
          </ac:grpSpMkLst>
        </pc:grpChg>
        <pc:grpChg chg="add del mod">
          <ac:chgData name="Axel Maille" userId="065ad68c099279a8" providerId="LiveId" clId="{54E606D0-5711-D946-83F1-70D609AA7978}" dt="2020-09-22T13:14:39.310" v="1734" actId="1076"/>
          <ac:grpSpMkLst>
            <pc:docMk/>
            <pc:sldMk cId="708373385" sldId="256"/>
            <ac:grpSpMk id="206" creationId="{740B8F4F-5923-B543-96B0-2705BBA55844}"/>
          </ac:grpSpMkLst>
        </pc:grpChg>
        <pc:grpChg chg="add mod">
          <ac:chgData name="Axel Maille" userId="065ad68c099279a8" providerId="LiveId" clId="{54E606D0-5711-D946-83F1-70D609AA7978}" dt="2020-09-22T13:14:39.310" v="1734" actId="1076"/>
          <ac:grpSpMkLst>
            <pc:docMk/>
            <pc:sldMk cId="708373385" sldId="256"/>
            <ac:grpSpMk id="209" creationId="{D38BC55B-F332-314F-B0FD-9A450BC33E3E}"/>
          </ac:grpSpMkLst>
        </pc:grpChg>
        <pc:grpChg chg="add mod">
          <ac:chgData name="Axel Maille" userId="065ad68c099279a8" providerId="LiveId" clId="{54E606D0-5711-D946-83F1-70D609AA7978}" dt="2020-09-22T13:14:39.310" v="1734" actId="1076"/>
          <ac:grpSpMkLst>
            <pc:docMk/>
            <pc:sldMk cId="708373385" sldId="256"/>
            <ac:grpSpMk id="212" creationId="{BFDC78B0-5AF0-B148-AF48-6516FE77E769}"/>
          </ac:grpSpMkLst>
        </pc:grpChg>
        <pc:grpChg chg="add mod">
          <ac:chgData name="Axel Maille" userId="065ad68c099279a8" providerId="LiveId" clId="{54E606D0-5711-D946-83F1-70D609AA7978}" dt="2020-09-22T13:14:39.310" v="1734" actId="1076"/>
          <ac:grpSpMkLst>
            <pc:docMk/>
            <pc:sldMk cId="708373385" sldId="256"/>
            <ac:grpSpMk id="215" creationId="{BF1D5626-96C0-6348-8E23-09C1D38A4585}"/>
          </ac:grpSpMkLst>
        </pc:grpChg>
        <pc:grpChg chg="add del mod">
          <ac:chgData name="Axel Maille" userId="065ad68c099279a8" providerId="LiveId" clId="{54E606D0-5711-D946-83F1-70D609AA7978}" dt="2020-09-22T13:12:00.279" v="1698" actId="478"/>
          <ac:grpSpMkLst>
            <pc:docMk/>
            <pc:sldMk cId="708373385" sldId="256"/>
            <ac:grpSpMk id="220" creationId="{01805618-713A-764D-9C74-A17DB7D76C1E}"/>
          </ac:grpSpMkLst>
        </pc:grpChg>
        <pc:grpChg chg="add del mod">
          <ac:chgData name="Axel Maille" userId="065ad68c099279a8" providerId="LiveId" clId="{54E606D0-5711-D946-83F1-70D609AA7978}" dt="2020-09-22T13:12:01.941" v="1699" actId="478"/>
          <ac:grpSpMkLst>
            <pc:docMk/>
            <pc:sldMk cId="708373385" sldId="256"/>
            <ac:grpSpMk id="223" creationId="{B6F042D7-CEA8-5F4E-BA73-A249335B271F}"/>
          </ac:grpSpMkLst>
        </pc:grpChg>
        <pc:grpChg chg="add mod">
          <ac:chgData name="Axel Maille" userId="065ad68c099279a8" providerId="LiveId" clId="{54E606D0-5711-D946-83F1-70D609AA7978}" dt="2020-09-22T13:13:33.276" v="1718" actId="1076"/>
          <ac:grpSpMkLst>
            <pc:docMk/>
            <pc:sldMk cId="708373385" sldId="256"/>
            <ac:grpSpMk id="227" creationId="{09D8B8DD-8A13-EA46-97DA-B0D62ACB25A5}"/>
          </ac:grpSpMkLst>
        </pc:grpChg>
        <pc:grpChg chg="mod">
          <ac:chgData name="Axel Maille" userId="065ad68c099279a8" providerId="LiveId" clId="{54E606D0-5711-D946-83F1-70D609AA7978}" dt="2020-09-22T13:12:57.048" v="1711"/>
          <ac:grpSpMkLst>
            <pc:docMk/>
            <pc:sldMk cId="708373385" sldId="256"/>
            <ac:grpSpMk id="228" creationId="{536D4CE3-8372-9443-9ECF-6B25C94FFD9D}"/>
          </ac:grpSpMkLst>
        </pc:grpChg>
        <pc:grpChg chg="mod">
          <ac:chgData name="Axel Maille" userId="065ad68c099279a8" providerId="LiveId" clId="{54E606D0-5711-D946-83F1-70D609AA7978}" dt="2020-09-22T13:12:57.048" v="1711"/>
          <ac:grpSpMkLst>
            <pc:docMk/>
            <pc:sldMk cId="708373385" sldId="256"/>
            <ac:grpSpMk id="229" creationId="{B5C4DDEC-6960-824B-98FF-2F5C9A65822C}"/>
          </ac:grpSpMkLst>
        </pc:grpChg>
        <pc:grpChg chg="mod">
          <ac:chgData name="Axel Maille" userId="065ad68c099279a8" providerId="LiveId" clId="{54E606D0-5711-D946-83F1-70D609AA7978}" dt="2020-09-22T13:12:57.048" v="1711"/>
          <ac:grpSpMkLst>
            <pc:docMk/>
            <pc:sldMk cId="708373385" sldId="256"/>
            <ac:grpSpMk id="231" creationId="{DEFEA02A-E40F-E245-AA1A-F397C6D3B370}"/>
          </ac:grpSpMkLst>
        </pc:grpChg>
        <pc:grpChg chg="mod">
          <ac:chgData name="Axel Maille" userId="065ad68c099279a8" providerId="LiveId" clId="{54E606D0-5711-D946-83F1-70D609AA7978}" dt="2020-09-22T13:10:40.716" v="1688" actId="1076"/>
          <ac:grpSpMkLst>
            <pc:docMk/>
            <pc:sldMk cId="708373385" sldId="256"/>
            <ac:grpSpMk id="848" creationId="{5C01DBE4-CF4A-40AD-B6B0-6351166C07AB}"/>
          </ac:grpSpMkLst>
        </pc:grpChg>
        <pc:grpChg chg="mod">
          <ac:chgData name="Axel Maille" userId="065ad68c099279a8" providerId="LiveId" clId="{54E606D0-5711-D946-83F1-70D609AA7978}" dt="2020-09-22T13:18:52.407" v="1757"/>
          <ac:grpSpMkLst>
            <pc:docMk/>
            <pc:sldMk cId="708373385" sldId="256"/>
            <ac:grpSpMk id="865" creationId="{7A2D2F3D-851F-44A1-9B8D-5A0D5A118E0E}"/>
          </ac:grpSpMkLst>
        </pc:grpChg>
        <pc:grpChg chg="del mod">
          <ac:chgData name="Axel Maille" userId="065ad68c099279a8" providerId="LiveId" clId="{54E606D0-5711-D946-83F1-70D609AA7978}" dt="2020-09-22T13:18:10.735" v="1753" actId="478"/>
          <ac:grpSpMkLst>
            <pc:docMk/>
            <pc:sldMk cId="708373385" sldId="256"/>
            <ac:grpSpMk id="867" creationId="{10E217AB-945F-4E28-84E3-B6DF9BAD3A86}"/>
          </ac:grpSpMkLst>
        </pc:grpChg>
        <pc:grpChg chg="mod">
          <ac:chgData name="Axel Maille" userId="065ad68c099279a8" providerId="LiveId" clId="{54E606D0-5711-D946-83F1-70D609AA7978}" dt="2020-09-22T13:20:09.429" v="1784"/>
          <ac:grpSpMkLst>
            <pc:docMk/>
            <pc:sldMk cId="708373385" sldId="256"/>
            <ac:grpSpMk id="874" creationId="{2D530310-01EA-4417-BD11-C15F04018C76}"/>
          </ac:grpSpMkLst>
        </pc:grpChg>
        <pc:picChg chg="add mod modCrop">
          <ac:chgData name="Axel Maille" userId="065ad68c099279a8" providerId="LiveId" clId="{54E606D0-5711-D946-83F1-70D609AA7978}" dt="2020-09-22T13:22:55.789" v="1805" actId="14100"/>
          <ac:picMkLst>
            <pc:docMk/>
            <pc:sldMk cId="708373385" sldId="256"/>
            <ac:picMk id="7" creationId="{C563F631-8639-DC4D-86F8-7F7E829C0409}"/>
          </ac:picMkLst>
        </pc:picChg>
        <pc:picChg chg="del">
          <ac:chgData name="Axel Maille" userId="065ad68c099279a8" providerId="LiveId" clId="{54E606D0-5711-D946-83F1-70D609AA7978}" dt="2020-09-22T13:21:52.474" v="1788" actId="478"/>
          <ac:picMkLst>
            <pc:docMk/>
            <pc:sldMk cId="708373385" sldId="256"/>
            <ac:picMk id="183" creationId="{00000000-0000-0000-0000-000000000000}"/>
          </ac:picMkLst>
        </pc:picChg>
        <pc:cxnChg chg="mod">
          <ac:chgData name="Axel Maille" userId="065ad68c099279a8" providerId="LiveId" clId="{54E606D0-5711-D946-83F1-70D609AA7978}" dt="2020-09-22T13:14:11.802" v="1730" actId="1076"/>
          <ac:cxnSpMkLst>
            <pc:docMk/>
            <pc:sldMk cId="708373385" sldId="256"/>
            <ac:cxnSpMk id="3" creationId="{03ACD133-1F6B-412C-A541-072C3C222D45}"/>
          </ac:cxnSpMkLst>
        </pc:cxnChg>
        <pc:cxnChg chg="mod">
          <ac:chgData name="Axel Maille" userId="065ad68c099279a8" providerId="LiveId" clId="{54E606D0-5711-D946-83F1-70D609AA7978}" dt="2020-09-11T23:30:12.907" v="1238"/>
          <ac:cxnSpMkLst>
            <pc:docMk/>
            <pc:sldMk cId="708373385" sldId="256"/>
            <ac:cxnSpMk id="58" creationId="{4C2357E2-34B3-471D-ADBF-A8EB37CA1227}"/>
          </ac:cxnSpMkLst>
        </pc:cxnChg>
        <pc:cxnChg chg="mod">
          <ac:chgData name="Axel Maille" userId="065ad68c099279a8" providerId="LiveId" clId="{54E606D0-5711-D946-83F1-70D609AA7978}" dt="2020-09-22T13:14:11.802" v="1730" actId="1076"/>
          <ac:cxnSpMkLst>
            <pc:docMk/>
            <pc:sldMk cId="708373385" sldId="256"/>
            <ac:cxnSpMk id="94" creationId="{1A462C71-DB08-428A-AFA5-4A6473B23126}"/>
          </ac:cxnSpMkLst>
        </pc:cxnChg>
        <pc:cxnChg chg="mod">
          <ac:chgData name="Axel Maille" userId="065ad68c099279a8" providerId="LiveId" clId="{54E606D0-5711-D946-83F1-70D609AA7978}" dt="2020-09-21T15:42:12.327" v="1577"/>
          <ac:cxnSpMkLst>
            <pc:docMk/>
            <pc:sldMk cId="708373385" sldId="256"/>
            <ac:cxnSpMk id="171" creationId="{3727D6EB-3D26-D442-B9FA-DCD54BBC8062}"/>
          </ac:cxnSpMkLst>
        </pc:cxnChg>
        <pc:cxnChg chg="mod">
          <ac:chgData name="Axel Maille" userId="065ad68c099279a8" providerId="LiveId" clId="{54E606D0-5711-D946-83F1-70D609AA7978}" dt="2020-09-21T15:46:59.460" v="1670"/>
          <ac:cxnSpMkLst>
            <pc:docMk/>
            <pc:sldMk cId="708373385" sldId="256"/>
            <ac:cxnSpMk id="193" creationId="{D9F6AD55-6665-524C-9098-4351450BB3B9}"/>
          </ac:cxnSpMkLst>
        </pc:cxnChg>
        <pc:cxnChg chg="mod">
          <ac:chgData name="Axel Maille" userId="065ad68c099279a8" providerId="LiveId" clId="{54E606D0-5711-D946-83F1-70D609AA7978}" dt="2020-09-22T13:12:57.048" v="1711"/>
          <ac:cxnSpMkLst>
            <pc:docMk/>
            <pc:sldMk cId="708373385" sldId="256"/>
            <ac:cxnSpMk id="230" creationId="{505FFD3C-67AE-F041-8D6F-7FF3D65C0382}"/>
          </ac:cxnSpMkLst>
        </pc:cxnChg>
        <pc:cxnChg chg="mod">
          <ac:chgData name="Axel Maille" userId="065ad68c099279a8" providerId="LiveId" clId="{54E606D0-5711-D946-83F1-70D609AA7978}" dt="2020-09-22T13:19:09.353" v="1761" actId="14100"/>
          <ac:cxnSpMkLst>
            <pc:docMk/>
            <pc:sldMk cId="708373385" sldId="256"/>
            <ac:cxnSpMk id="861" creationId="{7344F63C-6575-4257-897C-8B8D2F17CE58}"/>
          </ac:cxnSpMkLst>
        </pc:cxnChg>
        <pc:cxnChg chg="mod">
          <ac:chgData name="Axel Maille" userId="065ad68c099279a8" providerId="LiveId" clId="{54E606D0-5711-D946-83F1-70D609AA7978}" dt="2020-09-22T13:20:09.429" v="1784"/>
          <ac:cxnSpMkLst>
            <pc:docMk/>
            <pc:sldMk cId="708373385" sldId="256"/>
            <ac:cxnSpMk id="878" creationId="{6A22ED91-C615-4D7F-9962-925C7563096E}"/>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0DEC87-FF29-4871-9A3A-D80A75965FAA}" type="datetimeFigureOut">
              <a:rPr lang="en-US" smtClean="0"/>
              <a:t>8/4/22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3379486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0DEC87-FF29-4871-9A3A-D80A75965FAA}" type="datetimeFigureOut">
              <a:rPr lang="en-US" smtClean="0"/>
              <a:t>8/4/22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191970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0DEC87-FF29-4871-9A3A-D80A75965FAA}" type="datetimeFigureOut">
              <a:rPr lang="en-US" smtClean="0"/>
              <a:t>8/4/22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3022236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0DEC87-FF29-4871-9A3A-D80A75965FAA}" type="datetimeFigureOut">
              <a:rPr lang="en-US" smtClean="0"/>
              <a:t>8/4/22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402867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0DEC87-FF29-4871-9A3A-D80A75965FAA}" type="datetimeFigureOut">
              <a:rPr lang="en-US" smtClean="0"/>
              <a:t>8/4/22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1112762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0DEC87-FF29-4871-9A3A-D80A75965FAA}" type="datetimeFigureOut">
              <a:rPr lang="en-US" smtClean="0"/>
              <a:t>8/4/22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3073292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0DEC87-FF29-4871-9A3A-D80A75965FAA}" type="datetimeFigureOut">
              <a:rPr lang="en-US" smtClean="0"/>
              <a:t>8/4/22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23972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0DEC87-FF29-4871-9A3A-D80A75965FAA}" type="datetimeFigureOut">
              <a:rPr lang="en-US" smtClean="0"/>
              <a:t>8/4/22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1296074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0DEC87-FF29-4871-9A3A-D80A75965FAA}" type="datetimeFigureOut">
              <a:rPr lang="en-US" smtClean="0"/>
              <a:t>8/4/22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933850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C0DEC87-FF29-4871-9A3A-D80A75965FAA}" type="datetimeFigureOut">
              <a:rPr lang="en-US" smtClean="0"/>
              <a:t>8/4/22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77953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C0DEC87-FF29-4871-9A3A-D80A75965FAA}" type="datetimeFigureOut">
              <a:rPr lang="en-US" smtClean="0"/>
              <a:t>8/4/22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17743-D9B1-459F-8919-1E867B5036F5}" type="slidenum">
              <a:rPr lang="en-US" smtClean="0"/>
              <a:t>‹N°›</a:t>
            </a:fld>
            <a:endParaRPr lang="en-US"/>
          </a:p>
        </p:txBody>
      </p:sp>
    </p:spTree>
    <p:extLst>
      <p:ext uri="{BB962C8B-B14F-4D97-AF65-F5344CB8AC3E}">
        <p14:creationId xmlns:p14="http://schemas.microsoft.com/office/powerpoint/2010/main" val="177546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C0DEC87-FF29-4871-9A3A-D80A75965FAA}" type="datetimeFigureOut">
              <a:rPr lang="en-US" smtClean="0"/>
              <a:t>8/4/22</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CC17743-D9B1-459F-8919-1E867B5036F5}" type="slidenum">
              <a:rPr lang="en-US" smtClean="0"/>
              <a:t>‹N°›</a:t>
            </a:fld>
            <a:endParaRPr lang="en-US"/>
          </a:p>
        </p:txBody>
      </p:sp>
    </p:spTree>
    <p:extLst>
      <p:ext uri="{BB962C8B-B14F-4D97-AF65-F5344CB8AC3E}">
        <p14:creationId xmlns:p14="http://schemas.microsoft.com/office/powerpoint/2010/main" val="898637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0" name="TextBox 829">
            <a:extLst>
              <a:ext uri="{FF2B5EF4-FFF2-40B4-BE49-F238E27FC236}">
                <a16:creationId xmlns:a16="http://schemas.microsoft.com/office/drawing/2014/main" id="{CE27FAD0-6222-4D58-8D92-6CE8EE44C22F}"/>
              </a:ext>
            </a:extLst>
          </p:cNvPr>
          <p:cNvSpPr txBox="1"/>
          <p:nvPr/>
        </p:nvSpPr>
        <p:spPr>
          <a:xfrm>
            <a:off x="2705296" y="336386"/>
            <a:ext cx="3709716" cy="338554"/>
          </a:xfrm>
          <a:prstGeom prst="rect">
            <a:avLst/>
          </a:prstGeom>
          <a:noFill/>
        </p:spPr>
        <p:txBody>
          <a:bodyPr wrap="square" rtlCol="0">
            <a:spAutoFit/>
          </a:bodyPr>
          <a:lstStyle/>
          <a:p>
            <a:r>
              <a:rPr lang="en-US" sz="1600" dirty="0">
                <a:solidFill>
                  <a:srgbClr val="717272"/>
                </a:solidFill>
                <a:latin typeface="Roboto Slab" pitchFamily="2" charset="0"/>
                <a:ea typeface="Roboto Slab" pitchFamily="2" charset="0"/>
                <a:cs typeface="Roboto" panose="02000000000000000000" pitchFamily="2" charset="0"/>
              </a:rPr>
              <a:t>Alexandre</a:t>
            </a:r>
          </a:p>
        </p:txBody>
      </p:sp>
      <p:sp>
        <p:nvSpPr>
          <p:cNvPr id="832" name="TextBox 831">
            <a:extLst>
              <a:ext uri="{FF2B5EF4-FFF2-40B4-BE49-F238E27FC236}">
                <a16:creationId xmlns:a16="http://schemas.microsoft.com/office/drawing/2014/main" id="{776E3B9E-8813-4B12-8024-83ED45D99A75}"/>
              </a:ext>
            </a:extLst>
          </p:cNvPr>
          <p:cNvSpPr txBox="1"/>
          <p:nvPr/>
        </p:nvSpPr>
        <p:spPr>
          <a:xfrm>
            <a:off x="2705296" y="558845"/>
            <a:ext cx="3709716" cy="707886"/>
          </a:xfrm>
          <a:prstGeom prst="rect">
            <a:avLst/>
          </a:prstGeom>
          <a:noFill/>
        </p:spPr>
        <p:txBody>
          <a:bodyPr wrap="square" rtlCol="0">
            <a:spAutoFit/>
          </a:bodyPr>
          <a:lstStyle/>
          <a:p>
            <a:r>
              <a:rPr lang="en-US" sz="4000" dirty="0">
                <a:solidFill>
                  <a:srgbClr val="2A6BB4"/>
                </a:solidFill>
                <a:latin typeface="Roboto Slab" pitchFamily="2" charset="0"/>
                <a:ea typeface="Roboto Slab" pitchFamily="2" charset="0"/>
                <a:cs typeface="Roboto" panose="02000000000000000000" pitchFamily="2" charset="0"/>
              </a:rPr>
              <a:t>PERRETO</a:t>
            </a:r>
          </a:p>
        </p:txBody>
      </p:sp>
      <p:sp>
        <p:nvSpPr>
          <p:cNvPr id="835" name="TextBox 834">
            <a:extLst>
              <a:ext uri="{FF2B5EF4-FFF2-40B4-BE49-F238E27FC236}">
                <a16:creationId xmlns:a16="http://schemas.microsoft.com/office/drawing/2014/main" id="{88E4C837-FC40-4D68-B310-B11B5540D923}"/>
              </a:ext>
            </a:extLst>
          </p:cNvPr>
          <p:cNvSpPr txBox="1"/>
          <p:nvPr/>
        </p:nvSpPr>
        <p:spPr>
          <a:xfrm>
            <a:off x="2705296" y="1167234"/>
            <a:ext cx="3709716" cy="261610"/>
          </a:xfrm>
          <a:prstGeom prst="rect">
            <a:avLst/>
          </a:prstGeom>
          <a:noFill/>
        </p:spPr>
        <p:txBody>
          <a:bodyPr wrap="square" rtlCol="0">
            <a:spAutoFit/>
          </a:bodyPr>
          <a:lstStyle/>
          <a:p>
            <a:r>
              <a:rPr lang="en-US" sz="1100" dirty="0">
                <a:solidFill>
                  <a:srgbClr val="717272"/>
                </a:solidFill>
                <a:latin typeface="Roboto Slab" pitchFamily="2" charset="0"/>
                <a:ea typeface="Roboto Slab" pitchFamily="2" charset="0"/>
                <a:cs typeface="Roboto" panose="02000000000000000000" pitchFamily="2" charset="0"/>
              </a:rPr>
              <a:t>ASSISTANT DE DIRECTION</a:t>
            </a:r>
          </a:p>
        </p:txBody>
      </p:sp>
      <p:grpSp>
        <p:nvGrpSpPr>
          <p:cNvPr id="846" name="Group 845">
            <a:extLst>
              <a:ext uri="{FF2B5EF4-FFF2-40B4-BE49-F238E27FC236}">
                <a16:creationId xmlns:a16="http://schemas.microsoft.com/office/drawing/2014/main" id="{8959F5EF-9134-40AB-A96F-86B991D4E7EC}"/>
              </a:ext>
            </a:extLst>
          </p:cNvPr>
          <p:cNvGrpSpPr/>
          <p:nvPr/>
        </p:nvGrpSpPr>
        <p:grpSpPr>
          <a:xfrm>
            <a:off x="2800054" y="1688734"/>
            <a:ext cx="3704978" cy="233450"/>
            <a:chOff x="2800054" y="1451844"/>
            <a:chExt cx="3704978" cy="233450"/>
          </a:xfrm>
        </p:grpSpPr>
        <p:grpSp>
          <p:nvGrpSpPr>
            <p:cNvPr id="841" name="Group 840">
              <a:extLst>
                <a:ext uri="{FF2B5EF4-FFF2-40B4-BE49-F238E27FC236}">
                  <a16:creationId xmlns:a16="http://schemas.microsoft.com/office/drawing/2014/main" id="{2DDE5B7B-8F79-469A-89E6-4AFD086457D0}"/>
                </a:ext>
              </a:extLst>
            </p:cNvPr>
            <p:cNvGrpSpPr/>
            <p:nvPr/>
          </p:nvGrpSpPr>
          <p:grpSpPr>
            <a:xfrm>
              <a:off x="2800054" y="1453153"/>
              <a:ext cx="980728" cy="230832"/>
              <a:chOff x="2800054" y="1406739"/>
              <a:chExt cx="980728" cy="230832"/>
            </a:xfrm>
          </p:grpSpPr>
          <p:sp>
            <p:nvSpPr>
              <p:cNvPr id="839" name="Rectangle 838">
                <a:extLst>
                  <a:ext uri="{FF2B5EF4-FFF2-40B4-BE49-F238E27FC236}">
                    <a16:creationId xmlns:a16="http://schemas.microsoft.com/office/drawing/2014/main" id="{413124BD-B1EB-4CE9-96AE-514C26B342AF}"/>
                  </a:ext>
                </a:extLst>
              </p:cNvPr>
              <p:cNvSpPr/>
              <p:nvPr/>
            </p:nvSpPr>
            <p:spPr>
              <a:xfrm>
                <a:off x="2800054" y="1406739"/>
                <a:ext cx="230832" cy="230832"/>
              </a:xfrm>
              <a:prstGeom prst="rect">
                <a:avLst/>
              </a:prstGeom>
              <a:solidFill>
                <a:srgbClr val="2A6B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0" name="Rectangle 839">
                <a:extLst>
                  <a:ext uri="{FF2B5EF4-FFF2-40B4-BE49-F238E27FC236}">
                    <a16:creationId xmlns:a16="http://schemas.microsoft.com/office/drawing/2014/main" id="{C377D5D9-43CF-4BBA-AA72-3352C457270A}"/>
                  </a:ext>
                </a:extLst>
              </p:cNvPr>
              <p:cNvSpPr/>
              <p:nvPr/>
            </p:nvSpPr>
            <p:spPr>
              <a:xfrm>
                <a:off x="3030885" y="1406739"/>
                <a:ext cx="749897" cy="2308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5" name="Group 844">
              <a:extLst>
                <a:ext uri="{FF2B5EF4-FFF2-40B4-BE49-F238E27FC236}">
                  <a16:creationId xmlns:a16="http://schemas.microsoft.com/office/drawing/2014/main" id="{9DAA8054-B493-4720-9620-9EFF5B7A4EF8}"/>
                </a:ext>
              </a:extLst>
            </p:cNvPr>
            <p:cNvGrpSpPr/>
            <p:nvPr/>
          </p:nvGrpSpPr>
          <p:grpSpPr>
            <a:xfrm>
              <a:off x="2800054" y="1451844"/>
              <a:ext cx="3704978" cy="233450"/>
              <a:chOff x="2800054" y="1410777"/>
              <a:chExt cx="3704978" cy="233450"/>
            </a:xfrm>
          </p:grpSpPr>
          <p:cxnSp>
            <p:nvCxnSpPr>
              <p:cNvPr id="838" name="Straight Connector 837">
                <a:extLst>
                  <a:ext uri="{FF2B5EF4-FFF2-40B4-BE49-F238E27FC236}">
                    <a16:creationId xmlns:a16="http://schemas.microsoft.com/office/drawing/2014/main" id="{D3237869-DDDD-4E99-98C0-7D0350A097D1}"/>
                  </a:ext>
                </a:extLst>
              </p:cNvPr>
              <p:cNvCxnSpPr/>
              <p:nvPr/>
            </p:nvCxnSpPr>
            <p:spPr>
              <a:xfrm>
                <a:off x="2800054" y="1637571"/>
                <a:ext cx="3704978" cy="0"/>
              </a:xfrm>
              <a:prstGeom prst="line">
                <a:avLst/>
              </a:prstGeom>
              <a:ln w="6350">
                <a:solidFill>
                  <a:srgbClr val="2A6BB4"/>
                </a:solidFill>
              </a:ln>
            </p:spPr>
            <p:style>
              <a:lnRef idx="1">
                <a:schemeClr val="accent1"/>
              </a:lnRef>
              <a:fillRef idx="0">
                <a:schemeClr val="accent1"/>
              </a:fillRef>
              <a:effectRef idx="0">
                <a:schemeClr val="accent1"/>
              </a:effectRef>
              <a:fontRef idx="minor">
                <a:schemeClr val="tx1"/>
              </a:fontRef>
            </p:style>
          </p:cxnSp>
          <p:grpSp>
            <p:nvGrpSpPr>
              <p:cNvPr id="844" name="Group 843">
                <a:extLst>
                  <a:ext uri="{FF2B5EF4-FFF2-40B4-BE49-F238E27FC236}">
                    <a16:creationId xmlns:a16="http://schemas.microsoft.com/office/drawing/2014/main" id="{666EC561-9237-4662-A4F2-82F3B6955548}"/>
                  </a:ext>
                </a:extLst>
              </p:cNvPr>
              <p:cNvGrpSpPr/>
              <p:nvPr/>
            </p:nvGrpSpPr>
            <p:grpSpPr>
              <a:xfrm>
                <a:off x="2806499" y="1410777"/>
                <a:ext cx="1400689" cy="233450"/>
                <a:chOff x="2806499" y="1410777"/>
                <a:chExt cx="1400689" cy="233450"/>
              </a:xfrm>
            </p:grpSpPr>
            <p:sp>
              <p:nvSpPr>
                <p:cNvPr id="842" name="TextBox 841">
                  <a:extLst>
                    <a:ext uri="{FF2B5EF4-FFF2-40B4-BE49-F238E27FC236}">
                      <a16:creationId xmlns:a16="http://schemas.microsoft.com/office/drawing/2014/main" id="{94EF7BF6-511A-4B4B-A4FD-1C35BD11BFB4}"/>
                    </a:ext>
                  </a:extLst>
                </p:cNvPr>
                <p:cNvSpPr txBox="1"/>
                <p:nvPr/>
              </p:nvSpPr>
              <p:spPr>
                <a:xfrm>
                  <a:off x="2999042" y="1413395"/>
                  <a:ext cx="1208146" cy="230832"/>
                </a:xfrm>
                <a:prstGeom prst="rect">
                  <a:avLst/>
                </a:prstGeom>
                <a:noFill/>
              </p:spPr>
              <p:txBody>
                <a:bodyPr wrap="square" rtlCol="0">
                  <a:spAutoFit/>
                </a:bodyPr>
                <a:lstStyle/>
                <a:p>
                  <a:r>
                    <a:rPr lang="en-US" sz="900" dirty="0">
                      <a:solidFill>
                        <a:srgbClr val="2A6BB4"/>
                      </a:solidFill>
                      <a:latin typeface="Roboto Slab" pitchFamily="2" charset="0"/>
                      <a:ea typeface="Roboto Slab" pitchFamily="2" charset="0"/>
                      <a:cs typeface="Roboto" panose="02000000000000000000" pitchFamily="2" charset="0"/>
                    </a:rPr>
                    <a:t>PROFIL</a:t>
                  </a:r>
                </a:p>
              </p:txBody>
            </p:sp>
            <p:sp>
              <p:nvSpPr>
                <p:cNvPr id="843" name="TextBox 842">
                  <a:extLst>
                    <a:ext uri="{FF2B5EF4-FFF2-40B4-BE49-F238E27FC236}">
                      <a16:creationId xmlns:a16="http://schemas.microsoft.com/office/drawing/2014/main" id="{3861C662-4148-4B63-949B-F04DC30E010E}"/>
                    </a:ext>
                  </a:extLst>
                </p:cNvPr>
                <p:cNvSpPr txBox="1"/>
                <p:nvPr/>
              </p:nvSpPr>
              <p:spPr>
                <a:xfrm>
                  <a:off x="2806499" y="1410777"/>
                  <a:ext cx="230832" cy="230832"/>
                </a:xfrm>
                <a:prstGeom prst="rect">
                  <a:avLst/>
                </a:prstGeom>
                <a:noFill/>
              </p:spPr>
              <p:txBody>
                <a:bodyPr wrap="square" rtlCol="0">
                  <a:spAutoFit/>
                </a:bodyPr>
                <a:lstStyle/>
                <a:p>
                  <a:pPr algn="ctr"/>
                  <a:r>
                    <a:rPr lang="en-US" sz="900" b="1" dirty="0">
                      <a:solidFill>
                        <a:schemeClr val="bg1"/>
                      </a:solidFill>
                      <a:latin typeface="Roboto Slab" pitchFamily="2" charset="0"/>
                      <a:ea typeface="Roboto Slab" pitchFamily="2" charset="0"/>
                      <a:cs typeface="Roboto" panose="02000000000000000000" pitchFamily="2" charset="0"/>
                    </a:rPr>
                    <a:t>+</a:t>
                  </a:r>
                </a:p>
              </p:txBody>
            </p:sp>
          </p:grpSp>
        </p:grpSp>
      </p:grpSp>
      <p:sp>
        <p:nvSpPr>
          <p:cNvPr id="847" name="TextBox 846">
            <a:extLst>
              <a:ext uri="{FF2B5EF4-FFF2-40B4-BE49-F238E27FC236}">
                <a16:creationId xmlns:a16="http://schemas.microsoft.com/office/drawing/2014/main" id="{566DA2A7-180A-4E7A-95AC-D48EE2FED86B}"/>
              </a:ext>
            </a:extLst>
          </p:cNvPr>
          <p:cNvSpPr txBox="1"/>
          <p:nvPr/>
        </p:nvSpPr>
        <p:spPr>
          <a:xfrm>
            <a:off x="2710034" y="1937768"/>
            <a:ext cx="3899230" cy="619400"/>
          </a:xfrm>
          <a:prstGeom prst="rect">
            <a:avLst/>
          </a:prstGeom>
          <a:noFill/>
        </p:spPr>
        <p:txBody>
          <a:bodyPr wrap="square" rtlCol="0">
            <a:spAutoFit/>
          </a:bodyPr>
          <a:lstStyle/>
          <a:p>
            <a:pPr algn="just">
              <a:lnSpc>
                <a:spcPct val="125000"/>
              </a:lnSpc>
            </a:pPr>
            <a:r>
              <a:rPr lang="fr-FR" sz="700" dirty="0">
                <a:solidFill>
                  <a:srgbClr val="717272"/>
                </a:solidFill>
                <a:latin typeface="Roboto Slab" pitchFamily="2" charset="0"/>
                <a:ea typeface="Roboto Slab" pitchFamily="2" charset="0"/>
              </a:rPr>
              <a:t>10 ans d’expérience en tant qu’assistant de direction dans le secteur de l’automobile. Dynamique et rigoureux, j’ai de solides compétences en organisation d’événements, en gestion de plannings ainsi qu’un excellent sens de la communication. J’ai organisé plusieurs colloques et événements inter-entreprises réunissant jusqu’à 300 personnes.</a:t>
            </a:r>
            <a:endParaRPr lang="en-US" sz="700" dirty="0">
              <a:solidFill>
                <a:srgbClr val="717272"/>
              </a:solidFill>
              <a:latin typeface="Roboto Slab" pitchFamily="2" charset="0"/>
              <a:ea typeface="Roboto Slab" pitchFamily="2" charset="0"/>
            </a:endParaRPr>
          </a:p>
        </p:txBody>
      </p:sp>
      <p:grpSp>
        <p:nvGrpSpPr>
          <p:cNvPr id="848" name="Group 847">
            <a:extLst>
              <a:ext uri="{FF2B5EF4-FFF2-40B4-BE49-F238E27FC236}">
                <a16:creationId xmlns:a16="http://schemas.microsoft.com/office/drawing/2014/main" id="{5C01DBE4-CF4A-40AD-B6B0-6351166C07AB}"/>
              </a:ext>
            </a:extLst>
          </p:cNvPr>
          <p:cNvGrpSpPr/>
          <p:nvPr/>
        </p:nvGrpSpPr>
        <p:grpSpPr>
          <a:xfrm>
            <a:off x="2793319" y="2764558"/>
            <a:ext cx="3704978" cy="233450"/>
            <a:chOff x="2800054" y="1451844"/>
            <a:chExt cx="3704978" cy="233450"/>
          </a:xfrm>
        </p:grpSpPr>
        <p:grpSp>
          <p:nvGrpSpPr>
            <p:cNvPr id="849" name="Group 848">
              <a:extLst>
                <a:ext uri="{FF2B5EF4-FFF2-40B4-BE49-F238E27FC236}">
                  <a16:creationId xmlns:a16="http://schemas.microsoft.com/office/drawing/2014/main" id="{3C3AB683-B0F6-4A38-A2C1-A4EA3E257B34}"/>
                </a:ext>
              </a:extLst>
            </p:cNvPr>
            <p:cNvGrpSpPr/>
            <p:nvPr/>
          </p:nvGrpSpPr>
          <p:grpSpPr>
            <a:xfrm>
              <a:off x="2800054" y="1453153"/>
              <a:ext cx="1066010" cy="230832"/>
              <a:chOff x="2800054" y="1406739"/>
              <a:chExt cx="1066010" cy="230832"/>
            </a:xfrm>
          </p:grpSpPr>
          <p:sp>
            <p:nvSpPr>
              <p:cNvPr id="855" name="Rectangle 854">
                <a:extLst>
                  <a:ext uri="{FF2B5EF4-FFF2-40B4-BE49-F238E27FC236}">
                    <a16:creationId xmlns:a16="http://schemas.microsoft.com/office/drawing/2014/main" id="{7B6DFAF7-15D2-4928-83CD-CA4261DD92A9}"/>
                  </a:ext>
                </a:extLst>
              </p:cNvPr>
              <p:cNvSpPr/>
              <p:nvPr/>
            </p:nvSpPr>
            <p:spPr>
              <a:xfrm>
                <a:off x="2800054" y="1406739"/>
                <a:ext cx="230832" cy="230832"/>
              </a:xfrm>
              <a:prstGeom prst="rect">
                <a:avLst/>
              </a:prstGeom>
              <a:solidFill>
                <a:srgbClr val="2A6B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6" name="Rectangle 855">
                <a:extLst>
                  <a:ext uri="{FF2B5EF4-FFF2-40B4-BE49-F238E27FC236}">
                    <a16:creationId xmlns:a16="http://schemas.microsoft.com/office/drawing/2014/main" id="{28A0DC6C-C1BA-41AD-BC51-5483227C3A7E}"/>
                  </a:ext>
                </a:extLst>
              </p:cNvPr>
              <p:cNvSpPr/>
              <p:nvPr/>
            </p:nvSpPr>
            <p:spPr>
              <a:xfrm>
                <a:off x="3030885" y="1406739"/>
                <a:ext cx="835179" cy="2308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50" name="Group 849">
              <a:extLst>
                <a:ext uri="{FF2B5EF4-FFF2-40B4-BE49-F238E27FC236}">
                  <a16:creationId xmlns:a16="http://schemas.microsoft.com/office/drawing/2014/main" id="{AD28C053-D188-45E3-8671-3D0645FCBE69}"/>
                </a:ext>
              </a:extLst>
            </p:cNvPr>
            <p:cNvGrpSpPr/>
            <p:nvPr/>
          </p:nvGrpSpPr>
          <p:grpSpPr>
            <a:xfrm>
              <a:off x="2800054" y="1451844"/>
              <a:ext cx="3704978" cy="233450"/>
              <a:chOff x="2800054" y="1410777"/>
              <a:chExt cx="3704978" cy="233450"/>
            </a:xfrm>
          </p:grpSpPr>
          <p:cxnSp>
            <p:nvCxnSpPr>
              <p:cNvPr id="851" name="Straight Connector 850">
                <a:extLst>
                  <a:ext uri="{FF2B5EF4-FFF2-40B4-BE49-F238E27FC236}">
                    <a16:creationId xmlns:a16="http://schemas.microsoft.com/office/drawing/2014/main" id="{1F834FC4-B140-416F-BF41-98257D2FDE55}"/>
                  </a:ext>
                </a:extLst>
              </p:cNvPr>
              <p:cNvCxnSpPr/>
              <p:nvPr/>
            </p:nvCxnSpPr>
            <p:spPr>
              <a:xfrm>
                <a:off x="2800054" y="1637571"/>
                <a:ext cx="3704978" cy="0"/>
              </a:xfrm>
              <a:prstGeom prst="line">
                <a:avLst/>
              </a:prstGeom>
              <a:ln w="6350">
                <a:solidFill>
                  <a:srgbClr val="2A6BB4"/>
                </a:solidFill>
              </a:ln>
            </p:spPr>
            <p:style>
              <a:lnRef idx="1">
                <a:schemeClr val="accent1"/>
              </a:lnRef>
              <a:fillRef idx="0">
                <a:schemeClr val="accent1"/>
              </a:fillRef>
              <a:effectRef idx="0">
                <a:schemeClr val="accent1"/>
              </a:effectRef>
              <a:fontRef idx="minor">
                <a:schemeClr val="tx1"/>
              </a:fontRef>
            </p:style>
          </p:cxnSp>
          <p:grpSp>
            <p:nvGrpSpPr>
              <p:cNvPr id="852" name="Group 851">
                <a:extLst>
                  <a:ext uri="{FF2B5EF4-FFF2-40B4-BE49-F238E27FC236}">
                    <a16:creationId xmlns:a16="http://schemas.microsoft.com/office/drawing/2014/main" id="{55471FCA-FA1D-45D0-ACA8-E15E8ABC276D}"/>
                  </a:ext>
                </a:extLst>
              </p:cNvPr>
              <p:cNvGrpSpPr/>
              <p:nvPr/>
            </p:nvGrpSpPr>
            <p:grpSpPr>
              <a:xfrm>
                <a:off x="2806499" y="1410777"/>
                <a:ext cx="1121157" cy="233450"/>
                <a:chOff x="2806499" y="1410777"/>
                <a:chExt cx="1121157" cy="233450"/>
              </a:xfrm>
            </p:grpSpPr>
            <p:sp>
              <p:nvSpPr>
                <p:cNvPr id="853" name="TextBox 852">
                  <a:extLst>
                    <a:ext uri="{FF2B5EF4-FFF2-40B4-BE49-F238E27FC236}">
                      <a16:creationId xmlns:a16="http://schemas.microsoft.com/office/drawing/2014/main" id="{8D2DAFB7-C286-4D97-9F1E-75C73F8CC666}"/>
                    </a:ext>
                  </a:extLst>
                </p:cNvPr>
                <p:cNvSpPr txBox="1"/>
                <p:nvPr/>
              </p:nvSpPr>
              <p:spPr>
                <a:xfrm>
                  <a:off x="2999042" y="1413395"/>
                  <a:ext cx="928614" cy="230832"/>
                </a:xfrm>
                <a:prstGeom prst="rect">
                  <a:avLst/>
                </a:prstGeom>
                <a:noFill/>
              </p:spPr>
              <p:txBody>
                <a:bodyPr wrap="square" rtlCol="0">
                  <a:spAutoFit/>
                </a:bodyPr>
                <a:lstStyle/>
                <a:p>
                  <a:r>
                    <a:rPr lang="en-US" sz="900" dirty="0">
                      <a:solidFill>
                        <a:srgbClr val="2A6BB4"/>
                      </a:solidFill>
                      <a:latin typeface="Roboto Slab" pitchFamily="2" charset="0"/>
                      <a:ea typeface="Roboto Slab" pitchFamily="2" charset="0"/>
                      <a:cs typeface="Roboto" panose="02000000000000000000" pitchFamily="2" charset="0"/>
                    </a:rPr>
                    <a:t>EXPERIENCE</a:t>
                  </a:r>
                </a:p>
              </p:txBody>
            </p:sp>
            <p:sp>
              <p:nvSpPr>
                <p:cNvPr id="854" name="TextBox 853">
                  <a:extLst>
                    <a:ext uri="{FF2B5EF4-FFF2-40B4-BE49-F238E27FC236}">
                      <a16:creationId xmlns:a16="http://schemas.microsoft.com/office/drawing/2014/main" id="{4BBA96B1-0589-4D77-8B80-9AF6E49C9F9E}"/>
                    </a:ext>
                  </a:extLst>
                </p:cNvPr>
                <p:cNvSpPr txBox="1"/>
                <p:nvPr/>
              </p:nvSpPr>
              <p:spPr>
                <a:xfrm>
                  <a:off x="2806499" y="1410777"/>
                  <a:ext cx="230832" cy="230832"/>
                </a:xfrm>
                <a:prstGeom prst="rect">
                  <a:avLst/>
                </a:prstGeom>
                <a:noFill/>
              </p:spPr>
              <p:txBody>
                <a:bodyPr wrap="square" rtlCol="0">
                  <a:spAutoFit/>
                </a:bodyPr>
                <a:lstStyle/>
                <a:p>
                  <a:pPr algn="ctr"/>
                  <a:r>
                    <a:rPr lang="en-US" sz="900" b="1" dirty="0">
                      <a:solidFill>
                        <a:schemeClr val="bg1"/>
                      </a:solidFill>
                      <a:latin typeface="Roboto Slab" pitchFamily="2" charset="0"/>
                      <a:ea typeface="Roboto Slab" pitchFamily="2" charset="0"/>
                      <a:cs typeface="Roboto" panose="02000000000000000000" pitchFamily="2" charset="0"/>
                    </a:rPr>
                    <a:t>+</a:t>
                  </a:r>
                </a:p>
              </p:txBody>
            </p:sp>
          </p:grpSp>
        </p:grpSp>
      </p:grpSp>
      <p:grpSp>
        <p:nvGrpSpPr>
          <p:cNvPr id="865" name="Group 864">
            <a:extLst>
              <a:ext uri="{FF2B5EF4-FFF2-40B4-BE49-F238E27FC236}">
                <a16:creationId xmlns:a16="http://schemas.microsoft.com/office/drawing/2014/main" id="{7A2D2F3D-851F-44A1-9B8D-5A0D5A118E0E}"/>
              </a:ext>
            </a:extLst>
          </p:cNvPr>
          <p:cNvGrpSpPr/>
          <p:nvPr/>
        </p:nvGrpSpPr>
        <p:grpSpPr>
          <a:xfrm>
            <a:off x="2736458" y="3032038"/>
            <a:ext cx="3832906" cy="1703195"/>
            <a:chOff x="2743193" y="3410725"/>
            <a:chExt cx="3832906" cy="1703195"/>
          </a:xfrm>
        </p:grpSpPr>
        <p:sp>
          <p:nvSpPr>
            <p:cNvPr id="857" name="TextBox 856">
              <a:extLst>
                <a:ext uri="{FF2B5EF4-FFF2-40B4-BE49-F238E27FC236}">
                  <a16:creationId xmlns:a16="http://schemas.microsoft.com/office/drawing/2014/main" id="{C1F394E2-5F17-4A78-A024-818EA09535F7}"/>
                </a:ext>
              </a:extLst>
            </p:cNvPr>
            <p:cNvSpPr txBox="1"/>
            <p:nvPr/>
          </p:nvSpPr>
          <p:spPr>
            <a:xfrm>
              <a:off x="3956084" y="3430604"/>
              <a:ext cx="2548948" cy="215444"/>
            </a:xfrm>
            <a:prstGeom prst="rect">
              <a:avLst/>
            </a:prstGeom>
            <a:noFill/>
          </p:spPr>
          <p:txBody>
            <a:bodyPr wrap="square" rtlCol="0">
              <a:spAutoFit/>
            </a:bodyPr>
            <a:lstStyle/>
            <a:p>
              <a:r>
                <a:rPr lang="en-US" sz="800" dirty="0">
                  <a:solidFill>
                    <a:srgbClr val="717272"/>
                  </a:solidFill>
                  <a:latin typeface="Roboto Slab" pitchFamily="2" charset="0"/>
                  <a:ea typeface="Roboto Slab" pitchFamily="2" charset="0"/>
                  <a:cs typeface="Roboto" panose="02000000000000000000" pitchFamily="2" charset="0"/>
                </a:rPr>
                <a:t>MEKANNO - TOULOUSE</a:t>
              </a:r>
            </a:p>
          </p:txBody>
        </p:sp>
        <p:sp>
          <p:nvSpPr>
            <p:cNvPr id="858" name="TextBox 857">
              <a:extLst>
                <a:ext uri="{FF2B5EF4-FFF2-40B4-BE49-F238E27FC236}">
                  <a16:creationId xmlns:a16="http://schemas.microsoft.com/office/drawing/2014/main" id="{900AADDF-0BE0-4959-B208-8E545B09C162}"/>
                </a:ext>
              </a:extLst>
            </p:cNvPr>
            <p:cNvSpPr txBox="1"/>
            <p:nvPr/>
          </p:nvSpPr>
          <p:spPr>
            <a:xfrm>
              <a:off x="2743193" y="3410725"/>
              <a:ext cx="1208537" cy="523861"/>
            </a:xfrm>
            <a:prstGeom prst="rect">
              <a:avLst/>
            </a:prstGeom>
            <a:noFill/>
          </p:spPr>
          <p:txBody>
            <a:bodyPr wrap="square" rtlCol="0">
              <a:spAutoFit/>
            </a:bodyPr>
            <a:lstStyle/>
            <a:p>
              <a:pPr algn="r">
                <a:lnSpc>
                  <a:spcPct val="120000"/>
                </a:lnSpc>
              </a:pPr>
              <a:r>
                <a:rPr lang="en-US" sz="800" dirty="0">
                  <a:solidFill>
                    <a:srgbClr val="2A6BB4"/>
                  </a:solidFill>
                  <a:latin typeface="Roboto Slab" pitchFamily="2" charset="0"/>
                  <a:ea typeface="Roboto Slab" pitchFamily="2" charset="0"/>
                  <a:cs typeface="Roboto" panose="02000000000000000000" pitchFamily="2" charset="0"/>
                </a:rPr>
                <a:t>ASSISTANT DIRECTEUR DES VENTES</a:t>
              </a:r>
            </a:p>
          </p:txBody>
        </p:sp>
        <p:sp>
          <p:nvSpPr>
            <p:cNvPr id="859" name="TextBox 858">
              <a:extLst>
                <a:ext uri="{FF2B5EF4-FFF2-40B4-BE49-F238E27FC236}">
                  <a16:creationId xmlns:a16="http://schemas.microsoft.com/office/drawing/2014/main" id="{3E99B86F-11AC-4470-B6FB-C2F4EE1638C8}"/>
                </a:ext>
              </a:extLst>
            </p:cNvPr>
            <p:cNvSpPr txBox="1"/>
            <p:nvPr/>
          </p:nvSpPr>
          <p:spPr>
            <a:xfrm>
              <a:off x="2883350" y="3867917"/>
              <a:ext cx="1064027" cy="340671"/>
            </a:xfrm>
            <a:prstGeom prst="rect">
              <a:avLst/>
            </a:prstGeom>
            <a:noFill/>
          </p:spPr>
          <p:txBody>
            <a:bodyPr wrap="square" rtlCol="0">
              <a:spAutoFit/>
            </a:bodyPr>
            <a:lstStyle/>
            <a:p>
              <a:pPr algn="r">
                <a:lnSpc>
                  <a:spcPct val="120000"/>
                </a:lnSpc>
              </a:pPr>
              <a:r>
                <a:rPr lang="en-US" sz="700" dirty="0">
                  <a:solidFill>
                    <a:srgbClr val="717272"/>
                  </a:solidFill>
                  <a:latin typeface="Roboto Slab" pitchFamily="2" charset="0"/>
                  <a:ea typeface="Roboto Slab" pitchFamily="2" charset="0"/>
                  <a:cs typeface="Roboto" panose="02000000000000000000" pitchFamily="2" charset="0"/>
                </a:rPr>
                <a:t>JAN 2019 – AUJOURD’HUI</a:t>
              </a:r>
            </a:p>
          </p:txBody>
        </p:sp>
        <p:cxnSp>
          <p:nvCxnSpPr>
            <p:cNvPr id="861" name="Straight Connector 860">
              <a:extLst>
                <a:ext uri="{FF2B5EF4-FFF2-40B4-BE49-F238E27FC236}">
                  <a16:creationId xmlns:a16="http://schemas.microsoft.com/office/drawing/2014/main" id="{7344F63C-6575-4257-897C-8B8D2F17CE58}"/>
                </a:ext>
              </a:extLst>
            </p:cNvPr>
            <p:cNvCxnSpPr>
              <a:cxnSpLocks/>
            </p:cNvCxnSpPr>
            <p:nvPr/>
          </p:nvCxnSpPr>
          <p:spPr>
            <a:xfrm>
              <a:off x="3951730" y="3505990"/>
              <a:ext cx="0" cy="1397356"/>
            </a:xfrm>
            <a:prstGeom prst="line">
              <a:avLst/>
            </a:prstGeom>
            <a:ln>
              <a:solidFill>
                <a:srgbClr val="2A6BB4"/>
              </a:solidFill>
            </a:ln>
          </p:spPr>
          <p:style>
            <a:lnRef idx="1">
              <a:schemeClr val="accent1"/>
            </a:lnRef>
            <a:fillRef idx="0">
              <a:schemeClr val="accent1"/>
            </a:fillRef>
            <a:effectRef idx="0">
              <a:schemeClr val="accent1"/>
            </a:effectRef>
            <a:fontRef idx="minor">
              <a:schemeClr val="tx1"/>
            </a:fontRef>
          </p:style>
        </p:cxnSp>
        <p:sp>
          <p:nvSpPr>
            <p:cNvPr id="862" name="TextBox 861">
              <a:extLst>
                <a:ext uri="{FF2B5EF4-FFF2-40B4-BE49-F238E27FC236}">
                  <a16:creationId xmlns:a16="http://schemas.microsoft.com/office/drawing/2014/main" id="{34EC4B0E-A616-4269-9664-BD2EEF876502}"/>
                </a:ext>
              </a:extLst>
            </p:cNvPr>
            <p:cNvSpPr txBox="1"/>
            <p:nvPr/>
          </p:nvSpPr>
          <p:spPr>
            <a:xfrm>
              <a:off x="3951730" y="3594080"/>
              <a:ext cx="2624369" cy="1519840"/>
            </a:xfrm>
            <a:prstGeom prst="rect">
              <a:avLst/>
            </a:prstGeom>
            <a:noFill/>
          </p:spPr>
          <p:txBody>
            <a:bodyPr wrap="square" rtlCol="0">
              <a:spAutoFit/>
            </a:bodyPr>
            <a:lstStyle/>
            <a:p>
              <a:pPr marL="171450" indent="-171450" algn="just">
                <a:lnSpc>
                  <a:spcPct val="130000"/>
                </a:lnSpc>
                <a:buFontTx/>
                <a:buChar char="-"/>
              </a:pPr>
              <a:r>
                <a:rPr lang="en-US" sz="700" dirty="0" err="1">
                  <a:solidFill>
                    <a:srgbClr val="717272"/>
                  </a:solidFill>
                  <a:latin typeface="Roboto Slab" pitchFamily="2" charset="0"/>
                  <a:ea typeface="Roboto Slab" pitchFamily="2" charset="0"/>
                </a:rPr>
                <a:t>Etablissement</a:t>
              </a:r>
              <a:r>
                <a:rPr lang="en-US" sz="700" dirty="0">
                  <a:solidFill>
                    <a:srgbClr val="717272"/>
                  </a:solidFill>
                  <a:latin typeface="Roboto Slab" pitchFamily="2" charset="0"/>
                  <a:ea typeface="Roboto Slab" pitchFamily="2" charset="0"/>
                </a:rPr>
                <a:t> des </a:t>
              </a:r>
              <a:r>
                <a:rPr lang="en-US" sz="700" dirty="0" err="1">
                  <a:solidFill>
                    <a:srgbClr val="717272"/>
                  </a:solidFill>
                  <a:latin typeface="Roboto Slab" pitchFamily="2" charset="0"/>
                  <a:ea typeface="Roboto Slab" pitchFamily="2" charset="0"/>
                </a:rPr>
                <a:t>plannings</a:t>
              </a:r>
              <a:r>
                <a:rPr lang="en-US" sz="700" dirty="0">
                  <a:solidFill>
                    <a:srgbClr val="717272"/>
                  </a:solidFill>
                  <a:latin typeface="Roboto Slab" pitchFamily="2" charset="0"/>
                  <a:ea typeface="Roboto Slab" pitchFamily="2" charset="0"/>
                </a:rPr>
                <a:t>, </a:t>
              </a:r>
              <a:r>
                <a:rPr lang="en-US" sz="700" dirty="0" err="1">
                  <a:solidFill>
                    <a:srgbClr val="717272"/>
                  </a:solidFill>
                  <a:latin typeface="Roboto Slab" pitchFamily="2" charset="0"/>
                  <a:ea typeface="Roboto Slab" pitchFamily="2" charset="0"/>
                </a:rPr>
                <a:t>organisation</a:t>
              </a:r>
              <a:r>
                <a:rPr lang="en-US" sz="700" dirty="0">
                  <a:solidFill>
                    <a:srgbClr val="717272"/>
                  </a:solidFill>
                  <a:latin typeface="Roboto Slab" pitchFamily="2" charset="0"/>
                  <a:ea typeface="Roboto Slab" pitchFamily="2" charset="0"/>
                </a:rPr>
                <a:t> des </a:t>
              </a:r>
              <a:r>
                <a:rPr lang="en-US" sz="700" dirty="0" err="1">
                  <a:solidFill>
                    <a:srgbClr val="717272"/>
                  </a:solidFill>
                  <a:latin typeface="Roboto Slab" pitchFamily="2" charset="0"/>
                  <a:ea typeface="Roboto Slab" pitchFamily="2" charset="0"/>
                </a:rPr>
                <a:t>réunions</a:t>
              </a:r>
              <a:r>
                <a:rPr lang="en-US" sz="700" dirty="0">
                  <a:solidFill>
                    <a:srgbClr val="717272"/>
                  </a:solidFill>
                  <a:latin typeface="Roboto Slab" pitchFamily="2" charset="0"/>
                  <a:ea typeface="Roboto Slab" pitchFamily="2" charset="0"/>
                </a:rPr>
                <a:t>, </a:t>
              </a:r>
              <a:r>
                <a:rPr lang="en-US" sz="700" dirty="0" err="1">
                  <a:solidFill>
                    <a:srgbClr val="717272"/>
                  </a:solidFill>
                  <a:latin typeface="Roboto Slab" pitchFamily="2" charset="0"/>
                  <a:ea typeface="Roboto Slab" pitchFamily="2" charset="0"/>
                </a:rPr>
                <a:t>déplacements</a:t>
              </a:r>
              <a:r>
                <a:rPr lang="en-US" sz="700" dirty="0">
                  <a:solidFill>
                    <a:srgbClr val="717272"/>
                  </a:solidFill>
                  <a:latin typeface="Roboto Slab" pitchFamily="2" charset="0"/>
                  <a:ea typeface="Roboto Slab" pitchFamily="2" charset="0"/>
                </a:rPr>
                <a:t>.</a:t>
              </a:r>
            </a:p>
            <a:p>
              <a:pPr marL="171450" indent="-171450" algn="just">
                <a:lnSpc>
                  <a:spcPct val="130000"/>
                </a:lnSpc>
                <a:buFontTx/>
                <a:buChar char="-"/>
              </a:pPr>
              <a:r>
                <a:rPr lang="fr-FR" sz="700" dirty="0">
                  <a:solidFill>
                    <a:srgbClr val="717272"/>
                  </a:solidFill>
                  <a:latin typeface="Roboto Slab" pitchFamily="2" charset="0"/>
                  <a:ea typeface="Roboto Slab" pitchFamily="2" charset="0"/>
                </a:rPr>
                <a:t>Réception, filtre et transmission des messages (téléphoniques, mails),</a:t>
              </a:r>
            </a:p>
            <a:p>
              <a:pPr marL="171450" indent="-171450" algn="just">
                <a:lnSpc>
                  <a:spcPct val="130000"/>
                </a:lnSpc>
                <a:buFontTx/>
                <a:buChar char="-"/>
              </a:pPr>
              <a:r>
                <a:rPr lang="fr-FR" sz="700" dirty="0">
                  <a:solidFill>
                    <a:srgbClr val="717272"/>
                  </a:solidFill>
                  <a:latin typeface="Roboto Slab" pitchFamily="2" charset="0"/>
                  <a:ea typeface="Roboto Slab" pitchFamily="2" charset="0"/>
                </a:rPr>
                <a:t>Saisie et mise en page des courriers, des notes de services et des attestations diverses, alimentation des tableaux de bord.</a:t>
              </a:r>
            </a:p>
            <a:p>
              <a:pPr marL="171450" indent="-171450" algn="just">
                <a:lnSpc>
                  <a:spcPct val="130000"/>
                </a:lnSpc>
                <a:buFontTx/>
                <a:buChar char="-"/>
              </a:pPr>
              <a:r>
                <a:rPr lang="fr-FR" sz="700" dirty="0">
                  <a:solidFill>
                    <a:srgbClr val="717272"/>
                  </a:solidFill>
                  <a:latin typeface="Roboto Slab" pitchFamily="2" charset="0"/>
                  <a:ea typeface="Roboto Slab" pitchFamily="2" charset="0"/>
                </a:rPr>
                <a:t>Collaboration avec les partenaires, saisie comptable et édition des factures </a:t>
              </a:r>
            </a:p>
            <a:p>
              <a:pPr marL="171450" indent="-171450" algn="just">
                <a:lnSpc>
                  <a:spcPct val="130000"/>
                </a:lnSpc>
                <a:buFontTx/>
                <a:buChar char="-"/>
              </a:pPr>
              <a:endParaRPr lang="en-US" sz="700" dirty="0">
                <a:solidFill>
                  <a:srgbClr val="717272"/>
                </a:solidFill>
                <a:latin typeface="Roboto Slab" pitchFamily="2" charset="0"/>
                <a:ea typeface="Roboto Slab" pitchFamily="2" charset="0"/>
              </a:endParaRPr>
            </a:p>
          </p:txBody>
        </p:sp>
      </p:grpSp>
      <p:sp>
        <p:nvSpPr>
          <p:cNvPr id="873" name="TextBox 872">
            <a:extLst>
              <a:ext uri="{FF2B5EF4-FFF2-40B4-BE49-F238E27FC236}">
                <a16:creationId xmlns:a16="http://schemas.microsoft.com/office/drawing/2014/main" id="{57FA0A7D-AC2C-4D12-89E9-BB9091159CC6}"/>
              </a:ext>
            </a:extLst>
          </p:cNvPr>
          <p:cNvSpPr txBox="1"/>
          <p:nvPr/>
        </p:nvSpPr>
        <p:spPr>
          <a:xfrm>
            <a:off x="3834317" y="4644738"/>
            <a:ext cx="230832" cy="215444"/>
          </a:xfrm>
          <a:prstGeom prst="rect">
            <a:avLst/>
          </a:prstGeom>
          <a:noFill/>
        </p:spPr>
        <p:txBody>
          <a:bodyPr wrap="square" rtlCol="0">
            <a:spAutoFit/>
          </a:bodyPr>
          <a:lstStyle/>
          <a:p>
            <a:r>
              <a:rPr lang="en-US" sz="800" b="1" dirty="0">
                <a:solidFill>
                  <a:srgbClr val="2A6BB4"/>
                </a:solidFill>
                <a:latin typeface="Roboto Slab" pitchFamily="2" charset="0"/>
                <a:ea typeface="Roboto Slab" pitchFamily="2" charset="0"/>
                <a:cs typeface="Roboto" panose="02000000000000000000" pitchFamily="2" charset="0"/>
              </a:rPr>
              <a:t>+</a:t>
            </a:r>
          </a:p>
        </p:txBody>
      </p:sp>
      <p:grpSp>
        <p:nvGrpSpPr>
          <p:cNvPr id="874" name="Group 873">
            <a:extLst>
              <a:ext uri="{FF2B5EF4-FFF2-40B4-BE49-F238E27FC236}">
                <a16:creationId xmlns:a16="http://schemas.microsoft.com/office/drawing/2014/main" id="{2D530310-01EA-4417-BD11-C15F04018C76}"/>
              </a:ext>
            </a:extLst>
          </p:cNvPr>
          <p:cNvGrpSpPr/>
          <p:nvPr/>
        </p:nvGrpSpPr>
        <p:grpSpPr>
          <a:xfrm>
            <a:off x="2793320" y="4860182"/>
            <a:ext cx="3776044" cy="1123036"/>
            <a:chOff x="2800055" y="3410725"/>
            <a:chExt cx="3776044" cy="1123036"/>
          </a:xfrm>
        </p:grpSpPr>
        <p:sp>
          <p:nvSpPr>
            <p:cNvPr id="875" name="TextBox 874">
              <a:extLst>
                <a:ext uri="{FF2B5EF4-FFF2-40B4-BE49-F238E27FC236}">
                  <a16:creationId xmlns:a16="http://schemas.microsoft.com/office/drawing/2014/main" id="{9503C733-C635-453F-91F5-529F2CA3D2C1}"/>
                </a:ext>
              </a:extLst>
            </p:cNvPr>
            <p:cNvSpPr txBox="1"/>
            <p:nvPr/>
          </p:nvSpPr>
          <p:spPr>
            <a:xfrm>
              <a:off x="3956084" y="3430604"/>
              <a:ext cx="2548948" cy="215444"/>
            </a:xfrm>
            <a:prstGeom prst="rect">
              <a:avLst/>
            </a:prstGeom>
            <a:noFill/>
          </p:spPr>
          <p:txBody>
            <a:bodyPr wrap="square" rtlCol="0">
              <a:spAutoFit/>
            </a:bodyPr>
            <a:lstStyle/>
            <a:p>
              <a:r>
                <a:rPr lang="en-US" sz="800">
                  <a:solidFill>
                    <a:srgbClr val="717272"/>
                  </a:solidFill>
                  <a:latin typeface="Roboto Slab" pitchFamily="2" charset="0"/>
                  <a:ea typeface="Roboto Slab" pitchFamily="2" charset="0"/>
                  <a:cs typeface="Roboto" panose="02000000000000000000" pitchFamily="2" charset="0"/>
                </a:rPr>
                <a:t>CONFORIMO, BLAGNAC</a:t>
              </a:r>
              <a:endParaRPr lang="en-US" sz="800" dirty="0">
                <a:solidFill>
                  <a:srgbClr val="717272"/>
                </a:solidFill>
                <a:latin typeface="Roboto Slab" pitchFamily="2" charset="0"/>
                <a:ea typeface="Roboto Slab" pitchFamily="2" charset="0"/>
                <a:cs typeface="Roboto" panose="02000000000000000000" pitchFamily="2" charset="0"/>
              </a:endParaRPr>
            </a:p>
          </p:txBody>
        </p:sp>
        <p:sp>
          <p:nvSpPr>
            <p:cNvPr id="876" name="TextBox 875">
              <a:extLst>
                <a:ext uri="{FF2B5EF4-FFF2-40B4-BE49-F238E27FC236}">
                  <a16:creationId xmlns:a16="http://schemas.microsoft.com/office/drawing/2014/main" id="{02673471-82A3-4EA7-BC6B-5F6E035DB90D}"/>
                </a:ext>
              </a:extLst>
            </p:cNvPr>
            <p:cNvSpPr txBox="1"/>
            <p:nvPr/>
          </p:nvSpPr>
          <p:spPr>
            <a:xfrm>
              <a:off x="2887703" y="3410725"/>
              <a:ext cx="1064027" cy="376193"/>
            </a:xfrm>
            <a:prstGeom prst="rect">
              <a:avLst/>
            </a:prstGeom>
            <a:noFill/>
          </p:spPr>
          <p:txBody>
            <a:bodyPr wrap="square" rtlCol="0">
              <a:spAutoFit/>
            </a:bodyPr>
            <a:lstStyle/>
            <a:p>
              <a:pPr algn="r">
                <a:lnSpc>
                  <a:spcPct val="120000"/>
                </a:lnSpc>
              </a:pPr>
              <a:r>
                <a:rPr lang="en-US" sz="800" dirty="0">
                  <a:solidFill>
                    <a:srgbClr val="2A6BB4"/>
                  </a:solidFill>
                  <a:latin typeface="Roboto Slab" pitchFamily="2" charset="0"/>
                  <a:ea typeface="Roboto Slab" pitchFamily="2" charset="0"/>
                  <a:cs typeface="Roboto" panose="02000000000000000000" pitchFamily="2" charset="0"/>
                </a:rPr>
                <a:t>ASSISTANT RH 1 COMPTA</a:t>
              </a:r>
            </a:p>
          </p:txBody>
        </p:sp>
        <p:sp>
          <p:nvSpPr>
            <p:cNvPr id="877" name="TextBox 876">
              <a:extLst>
                <a:ext uri="{FF2B5EF4-FFF2-40B4-BE49-F238E27FC236}">
                  <a16:creationId xmlns:a16="http://schemas.microsoft.com/office/drawing/2014/main" id="{E90D63D7-5975-4A2A-BF25-7A07247AEB56}"/>
                </a:ext>
              </a:extLst>
            </p:cNvPr>
            <p:cNvSpPr txBox="1"/>
            <p:nvPr/>
          </p:nvSpPr>
          <p:spPr>
            <a:xfrm>
              <a:off x="2800055" y="3723446"/>
              <a:ext cx="1151676" cy="211405"/>
            </a:xfrm>
            <a:prstGeom prst="rect">
              <a:avLst/>
            </a:prstGeom>
            <a:noFill/>
          </p:spPr>
          <p:txBody>
            <a:bodyPr wrap="square" rtlCol="0">
              <a:spAutoFit/>
            </a:bodyPr>
            <a:lstStyle/>
            <a:p>
              <a:pPr algn="r">
                <a:lnSpc>
                  <a:spcPct val="120000"/>
                </a:lnSpc>
              </a:pPr>
              <a:r>
                <a:rPr lang="en-US" sz="700" dirty="0">
                  <a:solidFill>
                    <a:srgbClr val="717272"/>
                  </a:solidFill>
                  <a:latin typeface="Roboto Slab" pitchFamily="2" charset="0"/>
                  <a:ea typeface="Roboto Slab" pitchFamily="2" charset="0"/>
                  <a:cs typeface="Roboto" panose="02000000000000000000" pitchFamily="2" charset="0"/>
                </a:rPr>
                <a:t>AOU 2016 – NOV 2017</a:t>
              </a:r>
            </a:p>
          </p:txBody>
        </p:sp>
        <p:cxnSp>
          <p:nvCxnSpPr>
            <p:cNvPr id="878" name="Straight Connector 877">
              <a:extLst>
                <a:ext uri="{FF2B5EF4-FFF2-40B4-BE49-F238E27FC236}">
                  <a16:creationId xmlns:a16="http://schemas.microsoft.com/office/drawing/2014/main" id="{6A22ED91-C615-4D7F-9962-925C7563096E}"/>
                </a:ext>
              </a:extLst>
            </p:cNvPr>
            <p:cNvCxnSpPr>
              <a:cxnSpLocks/>
            </p:cNvCxnSpPr>
            <p:nvPr/>
          </p:nvCxnSpPr>
          <p:spPr>
            <a:xfrm>
              <a:off x="3951730" y="3505990"/>
              <a:ext cx="0" cy="506947"/>
            </a:xfrm>
            <a:prstGeom prst="line">
              <a:avLst/>
            </a:prstGeom>
            <a:ln>
              <a:solidFill>
                <a:srgbClr val="2A6BB4"/>
              </a:solidFill>
            </a:ln>
          </p:spPr>
          <p:style>
            <a:lnRef idx="1">
              <a:schemeClr val="accent1"/>
            </a:lnRef>
            <a:fillRef idx="0">
              <a:schemeClr val="accent1"/>
            </a:fillRef>
            <a:effectRef idx="0">
              <a:schemeClr val="accent1"/>
            </a:effectRef>
            <a:fontRef idx="minor">
              <a:schemeClr val="tx1"/>
            </a:fontRef>
          </p:style>
        </p:cxnSp>
        <p:sp>
          <p:nvSpPr>
            <p:cNvPr id="879" name="TextBox 878">
              <a:extLst>
                <a:ext uri="{FF2B5EF4-FFF2-40B4-BE49-F238E27FC236}">
                  <a16:creationId xmlns:a16="http://schemas.microsoft.com/office/drawing/2014/main" id="{3CFE4464-4B04-4C54-B936-8E3C103CBAA2}"/>
                </a:ext>
              </a:extLst>
            </p:cNvPr>
            <p:cNvSpPr txBox="1"/>
            <p:nvPr/>
          </p:nvSpPr>
          <p:spPr>
            <a:xfrm>
              <a:off x="3951730" y="3594080"/>
              <a:ext cx="2624369" cy="939681"/>
            </a:xfrm>
            <a:prstGeom prst="rect">
              <a:avLst/>
            </a:prstGeom>
            <a:noFill/>
          </p:spPr>
          <p:txBody>
            <a:bodyPr wrap="square" rtlCol="0">
              <a:spAutoFit/>
            </a:bodyPr>
            <a:lstStyle/>
            <a:p>
              <a:pPr marL="171450" indent="-171450" algn="just">
                <a:lnSpc>
                  <a:spcPct val="130000"/>
                </a:lnSpc>
                <a:buFontTx/>
                <a:buChar char="-"/>
              </a:pPr>
              <a:r>
                <a:rPr lang="fr-FR" sz="700" dirty="0" err="1">
                  <a:solidFill>
                    <a:srgbClr val="717272"/>
                  </a:solidFill>
                  <a:latin typeface="Roboto Slab" pitchFamily="2" charset="0"/>
                  <a:ea typeface="Roboto Slab" pitchFamily="2" charset="0"/>
                </a:rPr>
                <a:t>Onboarding</a:t>
              </a:r>
              <a:r>
                <a:rPr lang="fr-FR" sz="700" dirty="0">
                  <a:solidFill>
                    <a:srgbClr val="717272"/>
                  </a:solidFill>
                  <a:latin typeface="Roboto Slab" pitchFamily="2" charset="0"/>
                  <a:ea typeface="Roboto Slab" pitchFamily="2" charset="0"/>
                </a:rPr>
                <a:t> des nouveaux collaborateurs</a:t>
              </a:r>
            </a:p>
            <a:p>
              <a:pPr marL="171450" indent="-171450" algn="just">
                <a:lnSpc>
                  <a:spcPct val="130000"/>
                </a:lnSpc>
                <a:buFontTx/>
                <a:buChar char="-"/>
              </a:pPr>
              <a:r>
                <a:rPr lang="fr-FR" sz="700" dirty="0">
                  <a:solidFill>
                    <a:srgbClr val="717272"/>
                  </a:solidFill>
                  <a:latin typeface="Roboto Slab" pitchFamily="2" charset="0"/>
                  <a:ea typeface="Roboto Slab" pitchFamily="2" charset="0"/>
                </a:rPr>
                <a:t>Gestion des congés / maladies / absences</a:t>
              </a:r>
            </a:p>
            <a:p>
              <a:pPr marL="171450" indent="-171450" algn="just">
                <a:lnSpc>
                  <a:spcPct val="130000"/>
                </a:lnSpc>
                <a:buFontTx/>
                <a:buChar char="-"/>
              </a:pPr>
              <a:r>
                <a:rPr lang="fr-FR" sz="700" dirty="0">
                  <a:solidFill>
                    <a:srgbClr val="717272"/>
                  </a:solidFill>
                  <a:latin typeface="Roboto Slab" pitchFamily="2" charset="0"/>
                  <a:ea typeface="Roboto Slab" pitchFamily="2" charset="0"/>
                </a:rPr>
                <a:t>- Préparation des éléments de paies (en relation avec le cabinet comptable)</a:t>
              </a:r>
            </a:p>
            <a:p>
              <a:pPr marL="171450" indent="-171450" algn="just">
                <a:lnSpc>
                  <a:spcPct val="130000"/>
                </a:lnSpc>
                <a:buFontTx/>
                <a:buChar char="-"/>
              </a:pPr>
              <a:endParaRPr lang="fr-FR" sz="800" dirty="0"/>
            </a:p>
            <a:p>
              <a:pPr algn="just">
                <a:lnSpc>
                  <a:spcPct val="130000"/>
                </a:lnSpc>
              </a:pPr>
              <a:endParaRPr lang="en-US" sz="700" dirty="0">
                <a:solidFill>
                  <a:srgbClr val="717272"/>
                </a:solidFill>
                <a:latin typeface="Roboto Slab" pitchFamily="2" charset="0"/>
                <a:ea typeface="Roboto Slab" pitchFamily="2" charset="0"/>
              </a:endParaRPr>
            </a:p>
          </p:txBody>
        </p:sp>
      </p:grpSp>
      <p:grpSp>
        <p:nvGrpSpPr>
          <p:cNvPr id="45" name="Group 44">
            <a:extLst>
              <a:ext uri="{FF2B5EF4-FFF2-40B4-BE49-F238E27FC236}">
                <a16:creationId xmlns:a16="http://schemas.microsoft.com/office/drawing/2014/main" id="{80575BCF-7031-438C-B66B-819FD65740AD}"/>
              </a:ext>
            </a:extLst>
          </p:cNvPr>
          <p:cNvGrpSpPr/>
          <p:nvPr/>
        </p:nvGrpSpPr>
        <p:grpSpPr>
          <a:xfrm>
            <a:off x="2782966" y="6689663"/>
            <a:ext cx="3704978" cy="233450"/>
            <a:chOff x="2800054" y="1451844"/>
            <a:chExt cx="3704978" cy="233450"/>
          </a:xfrm>
        </p:grpSpPr>
        <p:grpSp>
          <p:nvGrpSpPr>
            <p:cNvPr id="46" name="Group 45">
              <a:extLst>
                <a:ext uri="{FF2B5EF4-FFF2-40B4-BE49-F238E27FC236}">
                  <a16:creationId xmlns:a16="http://schemas.microsoft.com/office/drawing/2014/main" id="{49ED0382-A5C6-4DC4-943D-0C2D1A9F441A}"/>
                </a:ext>
              </a:extLst>
            </p:cNvPr>
            <p:cNvGrpSpPr/>
            <p:nvPr/>
          </p:nvGrpSpPr>
          <p:grpSpPr>
            <a:xfrm>
              <a:off x="2800054" y="1453153"/>
              <a:ext cx="1066010" cy="230832"/>
              <a:chOff x="2800054" y="1406739"/>
              <a:chExt cx="1066010" cy="230832"/>
            </a:xfrm>
          </p:grpSpPr>
          <p:sp>
            <p:nvSpPr>
              <p:cNvPr id="52" name="Rectangle 51">
                <a:extLst>
                  <a:ext uri="{FF2B5EF4-FFF2-40B4-BE49-F238E27FC236}">
                    <a16:creationId xmlns:a16="http://schemas.microsoft.com/office/drawing/2014/main" id="{A02117F2-1653-4971-86A5-4395357F446F}"/>
                  </a:ext>
                </a:extLst>
              </p:cNvPr>
              <p:cNvSpPr/>
              <p:nvPr/>
            </p:nvSpPr>
            <p:spPr>
              <a:xfrm>
                <a:off x="2800054" y="1406739"/>
                <a:ext cx="230832" cy="230832"/>
              </a:xfrm>
              <a:prstGeom prst="rect">
                <a:avLst/>
              </a:prstGeom>
              <a:solidFill>
                <a:srgbClr val="2A6B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5959597E-E4B9-4AEC-8FAC-5A6A742321F7}"/>
                  </a:ext>
                </a:extLst>
              </p:cNvPr>
              <p:cNvSpPr/>
              <p:nvPr/>
            </p:nvSpPr>
            <p:spPr>
              <a:xfrm>
                <a:off x="3030885" y="1406739"/>
                <a:ext cx="835179" cy="2308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7" name="Group 46">
              <a:extLst>
                <a:ext uri="{FF2B5EF4-FFF2-40B4-BE49-F238E27FC236}">
                  <a16:creationId xmlns:a16="http://schemas.microsoft.com/office/drawing/2014/main" id="{1C1DB51A-4CFB-48BC-9BB0-7E0E006C1CF9}"/>
                </a:ext>
              </a:extLst>
            </p:cNvPr>
            <p:cNvGrpSpPr/>
            <p:nvPr/>
          </p:nvGrpSpPr>
          <p:grpSpPr>
            <a:xfrm>
              <a:off x="2800054" y="1451844"/>
              <a:ext cx="3704978" cy="233450"/>
              <a:chOff x="2800054" y="1410777"/>
              <a:chExt cx="3704978" cy="233450"/>
            </a:xfrm>
          </p:grpSpPr>
          <p:cxnSp>
            <p:nvCxnSpPr>
              <p:cNvPr id="48" name="Straight Connector 47">
                <a:extLst>
                  <a:ext uri="{FF2B5EF4-FFF2-40B4-BE49-F238E27FC236}">
                    <a16:creationId xmlns:a16="http://schemas.microsoft.com/office/drawing/2014/main" id="{B034DBED-E997-41A0-8C41-ABA8947D5EDF}"/>
                  </a:ext>
                </a:extLst>
              </p:cNvPr>
              <p:cNvCxnSpPr/>
              <p:nvPr/>
            </p:nvCxnSpPr>
            <p:spPr>
              <a:xfrm>
                <a:off x="2800054" y="1637571"/>
                <a:ext cx="3704978" cy="0"/>
              </a:xfrm>
              <a:prstGeom prst="line">
                <a:avLst/>
              </a:prstGeom>
              <a:ln w="6350">
                <a:solidFill>
                  <a:srgbClr val="2A6BB4"/>
                </a:solidFill>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FEDCA5D9-3EE4-4DCA-9FE0-20A24DEA50E0}"/>
                  </a:ext>
                </a:extLst>
              </p:cNvPr>
              <p:cNvGrpSpPr/>
              <p:nvPr/>
            </p:nvGrpSpPr>
            <p:grpSpPr>
              <a:xfrm>
                <a:off x="2806499" y="1410777"/>
                <a:ext cx="1121157" cy="233450"/>
                <a:chOff x="2806499" y="1410777"/>
                <a:chExt cx="1121157" cy="233450"/>
              </a:xfrm>
            </p:grpSpPr>
            <p:sp>
              <p:nvSpPr>
                <p:cNvPr id="50" name="TextBox 49">
                  <a:extLst>
                    <a:ext uri="{FF2B5EF4-FFF2-40B4-BE49-F238E27FC236}">
                      <a16:creationId xmlns:a16="http://schemas.microsoft.com/office/drawing/2014/main" id="{831B70D2-4D74-48D6-9B32-46C5398980DE}"/>
                    </a:ext>
                  </a:extLst>
                </p:cNvPr>
                <p:cNvSpPr txBox="1"/>
                <p:nvPr/>
              </p:nvSpPr>
              <p:spPr>
                <a:xfrm>
                  <a:off x="2999042" y="1413395"/>
                  <a:ext cx="928614" cy="230832"/>
                </a:xfrm>
                <a:prstGeom prst="rect">
                  <a:avLst/>
                </a:prstGeom>
                <a:noFill/>
              </p:spPr>
              <p:txBody>
                <a:bodyPr wrap="square" rtlCol="0">
                  <a:spAutoFit/>
                </a:bodyPr>
                <a:lstStyle/>
                <a:p>
                  <a:r>
                    <a:rPr lang="en-US" sz="900" dirty="0">
                      <a:solidFill>
                        <a:srgbClr val="2A6BB4"/>
                      </a:solidFill>
                      <a:latin typeface="Roboto Slab" pitchFamily="2" charset="0"/>
                      <a:ea typeface="Roboto Slab" pitchFamily="2" charset="0"/>
                      <a:cs typeface="Roboto" panose="02000000000000000000" pitchFamily="2" charset="0"/>
                    </a:rPr>
                    <a:t>FORMATION</a:t>
                  </a:r>
                </a:p>
              </p:txBody>
            </p:sp>
            <p:sp>
              <p:nvSpPr>
                <p:cNvPr id="51" name="TextBox 50">
                  <a:extLst>
                    <a:ext uri="{FF2B5EF4-FFF2-40B4-BE49-F238E27FC236}">
                      <a16:creationId xmlns:a16="http://schemas.microsoft.com/office/drawing/2014/main" id="{945BE3AF-437A-49CF-8B37-1C82749F2275}"/>
                    </a:ext>
                  </a:extLst>
                </p:cNvPr>
                <p:cNvSpPr txBox="1"/>
                <p:nvPr/>
              </p:nvSpPr>
              <p:spPr>
                <a:xfrm>
                  <a:off x="2806499" y="1410777"/>
                  <a:ext cx="230832" cy="230832"/>
                </a:xfrm>
                <a:prstGeom prst="rect">
                  <a:avLst/>
                </a:prstGeom>
                <a:noFill/>
              </p:spPr>
              <p:txBody>
                <a:bodyPr wrap="square" rtlCol="0">
                  <a:spAutoFit/>
                </a:bodyPr>
                <a:lstStyle/>
                <a:p>
                  <a:pPr algn="ctr"/>
                  <a:r>
                    <a:rPr lang="en-US" sz="900" b="1" dirty="0">
                      <a:solidFill>
                        <a:schemeClr val="bg1"/>
                      </a:solidFill>
                      <a:latin typeface="Roboto Slab" pitchFamily="2" charset="0"/>
                      <a:ea typeface="Roboto Slab" pitchFamily="2" charset="0"/>
                      <a:cs typeface="Roboto" panose="02000000000000000000" pitchFamily="2" charset="0"/>
                    </a:rPr>
                    <a:t>+</a:t>
                  </a:r>
                </a:p>
              </p:txBody>
            </p:sp>
          </p:grpSp>
        </p:grpSp>
      </p:grpSp>
      <p:sp>
        <p:nvSpPr>
          <p:cNvPr id="217" name="Rectangle 216">
            <a:extLst>
              <a:ext uri="{FF2B5EF4-FFF2-40B4-BE49-F238E27FC236}">
                <a16:creationId xmlns:a16="http://schemas.microsoft.com/office/drawing/2014/main" id="{F7135D4D-A3C6-4CF5-A0AA-626740634AAC}"/>
              </a:ext>
            </a:extLst>
          </p:cNvPr>
          <p:cNvSpPr/>
          <p:nvPr/>
        </p:nvSpPr>
        <p:spPr>
          <a:xfrm>
            <a:off x="0" y="0"/>
            <a:ext cx="2683780" cy="9905388"/>
          </a:xfrm>
          <a:prstGeom prst="rect">
            <a:avLst/>
          </a:prstGeom>
          <a:solidFill>
            <a:srgbClr val="2A6B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 dirty="0"/>
              <a:t>--</a:t>
            </a:r>
          </a:p>
        </p:txBody>
      </p:sp>
      <p:grpSp>
        <p:nvGrpSpPr>
          <p:cNvPr id="54" name="Group 53">
            <a:extLst>
              <a:ext uri="{FF2B5EF4-FFF2-40B4-BE49-F238E27FC236}">
                <a16:creationId xmlns:a16="http://schemas.microsoft.com/office/drawing/2014/main" id="{0A22EBD3-9210-4C65-9E86-D58AC79DDD34}"/>
              </a:ext>
            </a:extLst>
          </p:cNvPr>
          <p:cNvGrpSpPr/>
          <p:nvPr/>
        </p:nvGrpSpPr>
        <p:grpSpPr>
          <a:xfrm>
            <a:off x="2782967" y="6974239"/>
            <a:ext cx="3776044" cy="602212"/>
            <a:chOff x="2800055" y="3410725"/>
            <a:chExt cx="3776044" cy="602212"/>
          </a:xfrm>
        </p:grpSpPr>
        <p:sp>
          <p:nvSpPr>
            <p:cNvPr id="55" name="TextBox 54">
              <a:extLst>
                <a:ext uri="{FF2B5EF4-FFF2-40B4-BE49-F238E27FC236}">
                  <a16:creationId xmlns:a16="http://schemas.microsoft.com/office/drawing/2014/main" id="{EF5DEA30-B3C7-4E56-8762-990CF3A08782}"/>
                </a:ext>
              </a:extLst>
            </p:cNvPr>
            <p:cNvSpPr txBox="1"/>
            <p:nvPr/>
          </p:nvSpPr>
          <p:spPr>
            <a:xfrm>
              <a:off x="3956084" y="3430604"/>
              <a:ext cx="2548948" cy="215444"/>
            </a:xfrm>
            <a:prstGeom prst="rect">
              <a:avLst/>
            </a:prstGeom>
            <a:noFill/>
          </p:spPr>
          <p:txBody>
            <a:bodyPr wrap="square" rtlCol="0">
              <a:spAutoFit/>
            </a:bodyPr>
            <a:lstStyle/>
            <a:p>
              <a:r>
                <a:rPr lang="en-US" sz="800" dirty="0">
                  <a:solidFill>
                    <a:srgbClr val="717272"/>
                  </a:solidFill>
                  <a:latin typeface="Roboto Slab" pitchFamily="2" charset="0"/>
                  <a:ea typeface="Roboto Slab" pitchFamily="2" charset="0"/>
                  <a:cs typeface="Roboto" panose="02000000000000000000" pitchFamily="2" charset="0"/>
                </a:rPr>
                <a:t>ESICAD, TOULOUSE </a:t>
              </a:r>
            </a:p>
          </p:txBody>
        </p:sp>
        <p:sp>
          <p:nvSpPr>
            <p:cNvPr id="56" name="TextBox 55">
              <a:extLst>
                <a:ext uri="{FF2B5EF4-FFF2-40B4-BE49-F238E27FC236}">
                  <a16:creationId xmlns:a16="http://schemas.microsoft.com/office/drawing/2014/main" id="{B951A2A9-35A6-44B5-BED8-38D5024AF9E3}"/>
                </a:ext>
              </a:extLst>
            </p:cNvPr>
            <p:cNvSpPr txBox="1"/>
            <p:nvPr/>
          </p:nvSpPr>
          <p:spPr>
            <a:xfrm>
              <a:off x="2887703" y="3410725"/>
              <a:ext cx="1064027" cy="376129"/>
            </a:xfrm>
            <a:prstGeom prst="rect">
              <a:avLst/>
            </a:prstGeom>
            <a:noFill/>
          </p:spPr>
          <p:txBody>
            <a:bodyPr wrap="square" rtlCol="0">
              <a:spAutoFit/>
            </a:bodyPr>
            <a:lstStyle/>
            <a:p>
              <a:pPr algn="r">
                <a:lnSpc>
                  <a:spcPct val="120000"/>
                </a:lnSpc>
              </a:pPr>
              <a:r>
                <a:rPr lang="en-US" sz="800" dirty="0">
                  <a:solidFill>
                    <a:srgbClr val="2A6BB4"/>
                  </a:solidFill>
                  <a:latin typeface="Roboto Slab" pitchFamily="2" charset="0"/>
                  <a:ea typeface="Roboto Slab" pitchFamily="2" charset="0"/>
                  <a:cs typeface="Roboto" panose="02000000000000000000" pitchFamily="2" charset="0"/>
                </a:rPr>
                <a:t>BTS ASSISTANT MANAGER</a:t>
              </a:r>
            </a:p>
          </p:txBody>
        </p:sp>
        <p:sp>
          <p:nvSpPr>
            <p:cNvPr id="57" name="TextBox 56">
              <a:extLst>
                <a:ext uri="{FF2B5EF4-FFF2-40B4-BE49-F238E27FC236}">
                  <a16:creationId xmlns:a16="http://schemas.microsoft.com/office/drawing/2014/main" id="{332F81A0-98C8-4670-8E71-127A28159583}"/>
                </a:ext>
              </a:extLst>
            </p:cNvPr>
            <p:cNvSpPr txBox="1"/>
            <p:nvPr/>
          </p:nvSpPr>
          <p:spPr>
            <a:xfrm>
              <a:off x="2800055" y="3723446"/>
              <a:ext cx="1151676" cy="211405"/>
            </a:xfrm>
            <a:prstGeom prst="rect">
              <a:avLst/>
            </a:prstGeom>
            <a:noFill/>
          </p:spPr>
          <p:txBody>
            <a:bodyPr wrap="square" rtlCol="0">
              <a:spAutoFit/>
            </a:bodyPr>
            <a:lstStyle/>
            <a:p>
              <a:pPr algn="r">
                <a:lnSpc>
                  <a:spcPct val="120000"/>
                </a:lnSpc>
              </a:pPr>
              <a:r>
                <a:rPr lang="en-US" sz="700" dirty="0">
                  <a:solidFill>
                    <a:srgbClr val="717272"/>
                  </a:solidFill>
                  <a:latin typeface="Roboto Slab" pitchFamily="2" charset="0"/>
                  <a:ea typeface="Roboto Slab" pitchFamily="2" charset="0"/>
                  <a:cs typeface="Roboto" panose="02000000000000000000" pitchFamily="2" charset="0"/>
                </a:rPr>
                <a:t>2000</a:t>
              </a:r>
            </a:p>
          </p:txBody>
        </p:sp>
        <p:cxnSp>
          <p:nvCxnSpPr>
            <p:cNvPr id="58" name="Straight Connector 57">
              <a:extLst>
                <a:ext uri="{FF2B5EF4-FFF2-40B4-BE49-F238E27FC236}">
                  <a16:creationId xmlns:a16="http://schemas.microsoft.com/office/drawing/2014/main" id="{4C2357E2-34B3-471D-ADBF-A8EB37CA1227}"/>
                </a:ext>
              </a:extLst>
            </p:cNvPr>
            <p:cNvCxnSpPr>
              <a:cxnSpLocks/>
            </p:cNvCxnSpPr>
            <p:nvPr/>
          </p:nvCxnSpPr>
          <p:spPr>
            <a:xfrm>
              <a:off x="3951730" y="3505990"/>
              <a:ext cx="0" cy="506947"/>
            </a:xfrm>
            <a:prstGeom prst="line">
              <a:avLst/>
            </a:prstGeom>
            <a:ln>
              <a:solidFill>
                <a:srgbClr val="2A6BB4"/>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CFDA94AE-1750-43D3-99C7-14CE33D5F984}"/>
                </a:ext>
              </a:extLst>
            </p:cNvPr>
            <p:cNvSpPr txBox="1"/>
            <p:nvPr/>
          </p:nvSpPr>
          <p:spPr>
            <a:xfrm>
              <a:off x="3951730" y="3594080"/>
              <a:ext cx="2624369" cy="219484"/>
            </a:xfrm>
            <a:prstGeom prst="rect">
              <a:avLst/>
            </a:prstGeom>
            <a:noFill/>
          </p:spPr>
          <p:txBody>
            <a:bodyPr wrap="square" rtlCol="0">
              <a:spAutoFit/>
            </a:bodyPr>
            <a:lstStyle/>
            <a:p>
              <a:pPr algn="just">
                <a:lnSpc>
                  <a:spcPct val="130000"/>
                </a:lnSpc>
              </a:pPr>
              <a:r>
                <a:rPr lang="en-US" sz="700" dirty="0">
                  <a:solidFill>
                    <a:srgbClr val="717272"/>
                  </a:solidFill>
                  <a:latin typeface="Roboto Slab" pitchFamily="2" charset="0"/>
                  <a:ea typeface="Roboto Slab" pitchFamily="2" charset="0"/>
                </a:rPr>
                <a:t>Formation de </a:t>
              </a:r>
              <a:r>
                <a:rPr lang="en-US" sz="700" dirty="0" err="1">
                  <a:solidFill>
                    <a:srgbClr val="717272"/>
                  </a:solidFill>
                  <a:latin typeface="Roboto Slab" pitchFamily="2" charset="0"/>
                  <a:ea typeface="Roboto Slab" pitchFamily="2" charset="0"/>
                </a:rPr>
                <a:t>niveau</a:t>
              </a:r>
              <a:r>
                <a:rPr lang="en-US" sz="700" dirty="0">
                  <a:solidFill>
                    <a:srgbClr val="717272"/>
                  </a:solidFill>
                  <a:latin typeface="Roboto Slab" pitchFamily="2" charset="0"/>
                  <a:ea typeface="Roboto Slab" pitchFamily="2" charset="0"/>
                </a:rPr>
                <a:t> III</a:t>
              </a:r>
            </a:p>
          </p:txBody>
        </p:sp>
      </p:grpSp>
      <p:grpSp>
        <p:nvGrpSpPr>
          <p:cNvPr id="67" name="Group 66">
            <a:extLst>
              <a:ext uri="{FF2B5EF4-FFF2-40B4-BE49-F238E27FC236}">
                <a16:creationId xmlns:a16="http://schemas.microsoft.com/office/drawing/2014/main" id="{D5CEE612-BA1A-4841-83E0-771B0BF1C3C3}"/>
              </a:ext>
            </a:extLst>
          </p:cNvPr>
          <p:cNvGrpSpPr/>
          <p:nvPr/>
        </p:nvGrpSpPr>
        <p:grpSpPr>
          <a:xfrm>
            <a:off x="2789411" y="8829765"/>
            <a:ext cx="3704978" cy="233450"/>
            <a:chOff x="2800054" y="1451844"/>
            <a:chExt cx="3704978" cy="233450"/>
          </a:xfrm>
        </p:grpSpPr>
        <p:grpSp>
          <p:nvGrpSpPr>
            <p:cNvPr id="68" name="Group 67">
              <a:extLst>
                <a:ext uri="{FF2B5EF4-FFF2-40B4-BE49-F238E27FC236}">
                  <a16:creationId xmlns:a16="http://schemas.microsoft.com/office/drawing/2014/main" id="{FEE22807-D475-4434-A30C-2554760F8571}"/>
                </a:ext>
              </a:extLst>
            </p:cNvPr>
            <p:cNvGrpSpPr/>
            <p:nvPr/>
          </p:nvGrpSpPr>
          <p:grpSpPr>
            <a:xfrm>
              <a:off x="2800054" y="1453153"/>
              <a:ext cx="1066010" cy="230832"/>
              <a:chOff x="2800054" y="1406739"/>
              <a:chExt cx="1066010" cy="230832"/>
            </a:xfrm>
          </p:grpSpPr>
          <p:sp>
            <p:nvSpPr>
              <p:cNvPr id="74" name="Rectangle 73">
                <a:extLst>
                  <a:ext uri="{FF2B5EF4-FFF2-40B4-BE49-F238E27FC236}">
                    <a16:creationId xmlns:a16="http://schemas.microsoft.com/office/drawing/2014/main" id="{2277153C-2D74-4589-9AD6-373E86779FFD}"/>
                  </a:ext>
                </a:extLst>
              </p:cNvPr>
              <p:cNvSpPr/>
              <p:nvPr/>
            </p:nvSpPr>
            <p:spPr>
              <a:xfrm>
                <a:off x="2800054" y="1406739"/>
                <a:ext cx="230832" cy="230832"/>
              </a:xfrm>
              <a:prstGeom prst="rect">
                <a:avLst/>
              </a:prstGeom>
              <a:solidFill>
                <a:srgbClr val="2A6B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FC2B3EBC-0B77-4ECF-A191-A6840DC50CB9}"/>
                  </a:ext>
                </a:extLst>
              </p:cNvPr>
              <p:cNvSpPr/>
              <p:nvPr/>
            </p:nvSpPr>
            <p:spPr>
              <a:xfrm>
                <a:off x="3030885" y="1406739"/>
                <a:ext cx="835179" cy="2308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9" name="Group 68">
              <a:extLst>
                <a:ext uri="{FF2B5EF4-FFF2-40B4-BE49-F238E27FC236}">
                  <a16:creationId xmlns:a16="http://schemas.microsoft.com/office/drawing/2014/main" id="{8EFC4A75-B84F-46AC-9A7D-51B585E18BEE}"/>
                </a:ext>
              </a:extLst>
            </p:cNvPr>
            <p:cNvGrpSpPr/>
            <p:nvPr/>
          </p:nvGrpSpPr>
          <p:grpSpPr>
            <a:xfrm>
              <a:off x="2800054" y="1451844"/>
              <a:ext cx="3704978" cy="233450"/>
              <a:chOff x="2800054" y="1410777"/>
              <a:chExt cx="3704978" cy="233450"/>
            </a:xfrm>
          </p:grpSpPr>
          <p:cxnSp>
            <p:nvCxnSpPr>
              <p:cNvPr id="70" name="Straight Connector 69">
                <a:extLst>
                  <a:ext uri="{FF2B5EF4-FFF2-40B4-BE49-F238E27FC236}">
                    <a16:creationId xmlns:a16="http://schemas.microsoft.com/office/drawing/2014/main" id="{D3BF7DB3-8505-4FEF-AE72-9DDA4B1A7665}"/>
                  </a:ext>
                </a:extLst>
              </p:cNvPr>
              <p:cNvCxnSpPr/>
              <p:nvPr/>
            </p:nvCxnSpPr>
            <p:spPr>
              <a:xfrm>
                <a:off x="2800054" y="1637571"/>
                <a:ext cx="3704978" cy="0"/>
              </a:xfrm>
              <a:prstGeom prst="line">
                <a:avLst/>
              </a:prstGeom>
              <a:ln w="6350">
                <a:solidFill>
                  <a:srgbClr val="2A6BB4"/>
                </a:solidFill>
              </a:ln>
            </p:spPr>
            <p:style>
              <a:lnRef idx="1">
                <a:schemeClr val="accent1"/>
              </a:lnRef>
              <a:fillRef idx="0">
                <a:schemeClr val="accent1"/>
              </a:fillRef>
              <a:effectRef idx="0">
                <a:schemeClr val="accent1"/>
              </a:effectRef>
              <a:fontRef idx="minor">
                <a:schemeClr val="tx1"/>
              </a:fontRef>
            </p:style>
          </p:cxnSp>
          <p:grpSp>
            <p:nvGrpSpPr>
              <p:cNvPr id="71" name="Group 70">
                <a:extLst>
                  <a:ext uri="{FF2B5EF4-FFF2-40B4-BE49-F238E27FC236}">
                    <a16:creationId xmlns:a16="http://schemas.microsoft.com/office/drawing/2014/main" id="{58BE6CC1-E3EE-4150-9586-37D5B1F111B3}"/>
                  </a:ext>
                </a:extLst>
              </p:cNvPr>
              <p:cNvGrpSpPr/>
              <p:nvPr/>
            </p:nvGrpSpPr>
            <p:grpSpPr>
              <a:xfrm>
                <a:off x="2806499" y="1410777"/>
                <a:ext cx="1121157" cy="233450"/>
                <a:chOff x="2806499" y="1410777"/>
                <a:chExt cx="1121157" cy="233450"/>
              </a:xfrm>
            </p:grpSpPr>
            <p:sp>
              <p:nvSpPr>
                <p:cNvPr id="72" name="TextBox 71">
                  <a:extLst>
                    <a:ext uri="{FF2B5EF4-FFF2-40B4-BE49-F238E27FC236}">
                      <a16:creationId xmlns:a16="http://schemas.microsoft.com/office/drawing/2014/main" id="{FA60D8AD-071C-4186-A06E-64FD87271D9C}"/>
                    </a:ext>
                  </a:extLst>
                </p:cNvPr>
                <p:cNvSpPr txBox="1"/>
                <p:nvPr/>
              </p:nvSpPr>
              <p:spPr>
                <a:xfrm>
                  <a:off x="2999042" y="1413395"/>
                  <a:ext cx="928614" cy="230832"/>
                </a:xfrm>
                <a:prstGeom prst="rect">
                  <a:avLst/>
                </a:prstGeom>
                <a:noFill/>
              </p:spPr>
              <p:txBody>
                <a:bodyPr wrap="square" rtlCol="0">
                  <a:spAutoFit/>
                </a:bodyPr>
                <a:lstStyle/>
                <a:p>
                  <a:r>
                    <a:rPr lang="en-US" sz="900" dirty="0">
                      <a:solidFill>
                        <a:srgbClr val="2A6BB4"/>
                      </a:solidFill>
                      <a:latin typeface="Roboto Slab" pitchFamily="2" charset="0"/>
                      <a:ea typeface="Roboto Slab" pitchFamily="2" charset="0"/>
                      <a:cs typeface="Roboto" panose="02000000000000000000" pitchFamily="2" charset="0"/>
                    </a:rPr>
                    <a:t>REFERENCE</a:t>
                  </a:r>
                </a:p>
              </p:txBody>
            </p:sp>
            <p:sp>
              <p:nvSpPr>
                <p:cNvPr id="73" name="TextBox 72">
                  <a:extLst>
                    <a:ext uri="{FF2B5EF4-FFF2-40B4-BE49-F238E27FC236}">
                      <a16:creationId xmlns:a16="http://schemas.microsoft.com/office/drawing/2014/main" id="{C98D75DC-AE6E-4CA1-8AD3-8E1E749CD874}"/>
                    </a:ext>
                  </a:extLst>
                </p:cNvPr>
                <p:cNvSpPr txBox="1"/>
                <p:nvPr/>
              </p:nvSpPr>
              <p:spPr>
                <a:xfrm>
                  <a:off x="2806499" y="1410777"/>
                  <a:ext cx="230832" cy="230832"/>
                </a:xfrm>
                <a:prstGeom prst="rect">
                  <a:avLst/>
                </a:prstGeom>
                <a:noFill/>
              </p:spPr>
              <p:txBody>
                <a:bodyPr wrap="square" rtlCol="0">
                  <a:spAutoFit/>
                </a:bodyPr>
                <a:lstStyle/>
                <a:p>
                  <a:pPr algn="ctr"/>
                  <a:r>
                    <a:rPr lang="en-US" sz="900" b="1" dirty="0">
                      <a:solidFill>
                        <a:schemeClr val="bg1"/>
                      </a:solidFill>
                      <a:latin typeface="Roboto Slab" pitchFamily="2" charset="0"/>
                      <a:ea typeface="Roboto Slab" pitchFamily="2" charset="0"/>
                      <a:cs typeface="Roboto" panose="02000000000000000000" pitchFamily="2" charset="0"/>
                    </a:rPr>
                    <a:t>+</a:t>
                  </a:r>
                </a:p>
              </p:txBody>
            </p:sp>
          </p:grpSp>
        </p:grpSp>
      </p:grpSp>
      <p:sp>
        <p:nvSpPr>
          <p:cNvPr id="84" name="TextBox 83">
            <a:extLst>
              <a:ext uri="{FF2B5EF4-FFF2-40B4-BE49-F238E27FC236}">
                <a16:creationId xmlns:a16="http://schemas.microsoft.com/office/drawing/2014/main" id="{D372B0EA-A521-4F3C-B362-C10EC6D95DCE}"/>
              </a:ext>
            </a:extLst>
          </p:cNvPr>
          <p:cNvSpPr txBox="1"/>
          <p:nvPr/>
        </p:nvSpPr>
        <p:spPr>
          <a:xfrm>
            <a:off x="2779059" y="9101898"/>
            <a:ext cx="1856106" cy="694742"/>
          </a:xfrm>
          <a:prstGeom prst="rect">
            <a:avLst/>
          </a:prstGeom>
          <a:noFill/>
        </p:spPr>
        <p:txBody>
          <a:bodyPr wrap="square" rtlCol="0">
            <a:spAutoFit/>
          </a:bodyPr>
          <a:lstStyle/>
          <a:p>
            <a:pPr>
              <a:lnSpc>
                <a:spcPct val="125000"/>
              </a:lnSpc>
            </a:pPr>
            <a:r>
              <a:rPr lang="en-US" sz="800" dirty="0">
                <a:solidFill>
                  <a:srgbClr val="717272"/>
                </a:solidFill>
                <a:latin typeface="Roboto Slab" pitchFamily="2" charset="0"/>
                <a:ea typeface="Roboto Slab" pitchFamily="2" charset="0"/>
                <a:cs typeface="Roboto" panose="02000000000000000000" pitchFamily="2" charset="0"/>
              </a:rPr>
              <a:t>VINCENT CHRISTOPHER</a:t>
            </a:r>
          </a:p>
          <a:p>
            <a:pPr>
              <a:lnSpc>
                <a:spcPct val="125000"/>
              </a:lnSpc>
            </a:pPr>
            <a:r>
              <a:rPr lang="en-US" sz="800" dirty="0">
                <a:solidFill>
                  <a:srgbClr val="717272"/>
                </a:solidFill>
                <a:latin typeface="Roboto Slab" pitchFamily="2" charset="0"/>
                <a:ea typeface="Roboto Slab" pitchFamily="2" charset="0"/>
                <a:cs typeface="Roboto" panose="02000000000000000000" pitchFamily="2" charset="0"/>
              </a:rPr>
              <a:t>Dir. Com. IDP France, Paris</a:t>
            </a:r>
          </a:p>
          <a:p>
            <a:pPr>
              <a:lnSpc>
                <a:spcPct val="125000"/>
              </a:lnSpc>
            </a:pPr>
            <a:r>
              <a:rPr lang="en-US" sz="800" dirty="0">
                <a:solidFill>
                  <a:srgbClr val="2A6BB4"/>
                </a:solidFill>
                <a:latin typeface="Roboto Slab" pitchFamily="2" charset="0"/>
                <a:ea typeface="Roboto Slab" pitchFamily="2" charset="0"/>
                <a:cs typeface="Roboto" panose="02000000000000000000" pitchFamily="2" charset="0"/>
              </a:rPr>
              <a:t>P : </a:t>
            </a:r>
            <a:r>
              <a:rPr lang="en-US" sz="800" dirty="0">
                <a:solidFill>
                  <a:srgbClr val="717272"/>
                </a:solidFill>
                <a:latin typeface="Roboto Slab" pitchFamily="2" charset="0"/>
                <a:ea typeface="Roboto Slab" pitchFamily="2" charset="0"/>
                <a:cs typeface="Roboto" panose="02000000000000000000" pitchFamily="2" charset="0"/>
              </a:rPr>
              <a:t>+33 123 456 7889</a:t>
            </a:r>
          </a:p>
          <a:p>
            <a:pPr>
              <a:lnSpc>
                <a:spcPct val="125000"/>
              </a:lnSpc>
            </a:pPr>
            <a:r>
              <a:rPr lang="en-US" sz="800" dirty="0">
                <a:solidFill>
                  <a:srgbClr val="2A6BB4"/>
                </a:solidFill>
                <a:latin typeface="Roboto Slab" pitchFamily="2" charset="0"/>
                <a:ea typeface="Roboto Slab" pitchFamily="2" charset="0"/>
                <a:cs typeface="Roboto" panose="02000000000000000000" pitchFamily="2" charset="0"/>
              </a:rPr>
              <a:t>E : </a:t>
            </a:r>
            <a:r>
              <a:rPr lang="en-US" sz="800" dirty="0" err="1">
                <a:solidFill>
                  <a:srgbClr val="717272"/>
                </a:solidFill>
                <a:latin typeface="Roboto Slab" pitchFamily="2" charset="0"/>
                <a:ea typeface="Roboto Slab" pitchFamily="2" charset="0"/>
                <a:cs typeface="Roboto" panose="02000000000000000000" pitchFamily="2" charset="0"/>
              </a:rPr>
              <a:t>mail@mail.com</a:t>
            </a:r>
            <a:endParaRPr lang="en-US" sz="800" dirty="0">
              <a:solidFill>
                <a:srgbClr val="717272"/>
              </a:solidFill>
              <a:latin typeface="Roboto Slab" pitchFamily="2" charset="0"/>
              <a:ea typeface="Roboto Slab" pitchFamily="2" charset="0"/>
              <a:cs typeface="Roboto" panose="02000000000000000000" pitchFamily="2" charset="0"/>
            </a:endParaRPr>
          </a:p>
        </p:txBody>
      </p:sp>
      <p:sp>
        <p:nvSpPr>
          <p:cNvPr id="90" name="TextBox 89">
            <a:extLst>
              <a:ext uri="{FF2B5EF4-FFF2-40B4-BE49-F238E27FC236}">
                <a16:creationId xmlns:a16="http://schemas.microsoft.com/office/drawing/2014/main" id="{C80C66C7-7DCB-490F-990C-4D65B2E79A58}"/>
              </a:ext>
            </a:extLst>
          </p:cNvPr>
          <p:cNvSpPr txBox="1"/>
          <p:nvPr/>
        </p:nvSpPr>
        <p:spPr>
          <a:xfrm>
            <a:off x="4799361" y="9101898"/>
            <a:ext cx="1823164" cy="694742"/>
          </a:xfrm>
          <a:prstGeom prst="rect">
            <a:avLst/>
          </a:prstGeom>
          <a:noFill/>
        </p:spPr>
        <p:txBody>
          <a:bodyPr wrap="square" rtlCol="0">
            <a:spAutoFit/>
          </a:bodyPr>
          <a:lstStyle/>
          <a:p>
            <a:pPr>
              <a:lnSpc>
                <a:spcPct val="125000"/>
              </a:lnSpc>
            </a:pPr>
            <a:r>
              <a:rPr lang="en-US" sz="800" dirty="0">
                <a:solidFill>
                  <a:srgbClr val="717272"/>
                </a:solidFill>
                <a:latin typeface="Roboto Slab" pitchFamily="2" charset="0"/>
                <a:ea typeface="Roboto Slab" pitchFamily="2" charset="0"/>
                <a:cs typeface="Roboto" panose="02000000000000000000" pitchFamily="2" charset="0"/>
              </a:rPr>
              <a:t>CORINNE JOLITO DRH</a:t>
            </a:r>
          </a:p>
          <a:p>
            <a:pPr>
              <a:lnSpc>
                <a:spcPct val="125000"/>
              </a:lnSpc>
            </a:pPr>
            <a:r>
              <a:rPr lang="en-US" sz="800" dirty="0">
                <a:solidFill>
                  <a:srgbClr val="717272"/>
                </a:solidFill>
                <a:latin typeface="Roboto Slab" pitchFamily="2" charset="0"/>
                <a:ea typeface="Roboto Slab" pitchFamily="2" charset="0"/>
                <a:cs typeface="Roboto" panose="02000000000000000000" pitchFamily="2" charset="0"/>
              </a:rPr>
              <a:t>SODEGA, Marseille</a:t>
            </a:r>
          </a:p>
          <a:p>
            <a:pPr>
              <a:lnSpc>
                <a:spcPct val="125000"/>
              </a:lnSpc>
            </a:pPr>
            <a:r>
              <a:rPr lang="en-US" sz="800" dirty="0">
                <a:solidFill>
                  <a:srgbClr val="2A6BB4"/>
                </a:solidFill>
                <a:latin typeface="Roboto Slab" pitchFamily="2" charset="0"/>
                <a:ea typeface="Roboto Slab" pitchFamily="2" charset="0"/>
                <a:cs typeface="Roboto" panose="02000000000000000000" pitchFamily="2" charset="0"/>
              </a:rPr>
              <a:t>P : </a:t>
            </a:r>
            <a:r>
              <a:rPr lang="en-US" sz="800" dirty="0">
                <a:solidFill>
                  <a:srgbClr val="717272"/>
                </a:solidFill>
                <a:latin typeface="Roboto Slab" pitchFamily="2" charset="0"/>
                <a:ea typeface="Roboto Slab" pitchFamily="2" charset="0"/>
                <a:cs typeface="Roboto" panose="02000000000000000000" pitchFamily="2" charset="0"/>
              </a:rPr>
              <a:t>+33 123 456 789</a:t>
            </a:r>
          </a:p>
          <a:p>
            <a:pPr>
              <a:lnSpc>
                <a:spcPct val="125000"/>
              </a:lnSpc>
            </a:pPr>
            <a:r>
              <a:rPr lang="en-US" sz="800" dirty="0">
                <a:solidFill>
                  <a:srgbClr val="2A6BB4"/>
                </a:solidFill>
                <a:latin typeface="Roboto Slab" pitchFamily="2" charset="0"/>
                <a:ea typeface="Roboto Slab" pitchFamily="2" charset="0"/>
                <a:cs typeface="Roboto" panose="02000000000000000000" pitchFamily="2" charset="0"/>
              </a:rPr>
              <a:t>E : </a:t>
            </a:r>
            <a:r>
              <a:rPr lang="en-US" sz="800" dirty="0" err="1">
                <a:solidFill>
                  <a:srgbClr val="717272"/>
                </a:solidFill>
                <a:latin typeface="Roboto Slab" pitchFamily="2" charset="0"/>
                <a:ea typeface="Roboto Slab" pitchFamily="2" charset="0"/>
                <a:cs typeface="Roboto" panose="02000000000000000000" pitchFamily="2" charset="0"/>
              </a:rPr>
              <a:t>mail@mail.com</a:t>
            </a:r>
            <a:endParaRPr lang="en-US" sz="800" dirty="0">
              <a:solidFill>
                <a:srgbClr val="717272"/>
              </a:solidFill>
              <a:latin typeface="Roboto Slab" pitchFamily="2" charset="0"/>
              <a:ea typeface="Roboto Slab" pitchFamily="2" charset="0"/>
              <a:cs typeface="Roboto" panose="02000000000000000000" pitchFamily="2" charset="0"/>
            </a:endParaRPr>
          </a:p>
        </p:txBody>
      </p:sp>
      <p:sp>
        <p:nvSpPr>
          <p:cNvPr id="91" name="TextBox 90">
            <a:extLst>
              <a:ext uri="{FF2B5EF4-FFF2-40B4-BE49-F238E27FC236}">
                <a16:creationId xmlns:a16="http://schemas.microsoft.com/office/drawing/2014/main" id="{1E07AA87-0131-4614-BA69-65815FDF2333}"/>
              </a:ext>
            </a:extLst>
          </p:cNvPr>
          <p:cNvSpPr txBox="1"/>
          <p:nvPr/>
        </p:nvSpPr>
        <p:spPr>
          <a:xfrm>
            <a:off x="4568529" y="9403442"/>
            <a:ext cx="230832" cy="215444"/>
          </a:xfrm>
          <a:prstGeom prst="rect">
            <a:avLst/>
          </a:prstGeom>
          <a:noFill/>
        </p:spPr>
        <p:txBody>
          <a:bodyPr wrap="square" rtlCol="0">
            <a:spAutoFit/>
          </a:bodyPr>
          <a:lstStyle/>
          <a:p>
            <a:r>
              <a:rPr lang="en-US" sz="800" b="1" dirty="0">
                <a:solidFill>
                  <a:srgbClr val="2A6BB4"/>
                </a:solidFill>
                <a:latin typeface="Roboto Slab" pitchFamily="2" charset="0"/>
                <a:ea typeface="Roboto Slab" pitchFamily="2" charset="0"/>
                <a:cs typeface="Roboto" panose="02000000000000000000" pitchFamily="2" charset="0"/>
              </a:rPr>
              <a:t>+</a:t>
            </a:r>
          </a:p>
        </p:txBody>
      </p:sp>
      <p:cxnSp>
        <p:nvCxnSpPr>
          <p:cNvPr id="3" name="Straight Connector 2">
            <a:extLst>
              <a:ext uri="{FF2B5EF4-FFF2-40B4-BE49-F238E27FC236}">
                <a16:creationId xmlns:a16="http://schemas.microsoft.com/office/drawing/2014/main" id="{03ACD133-1F6B-412C-A541-072C3C222D45}"/>
              </a:ext>
            </a:extLst>
          </p:cNvPr>
          <p:cNvCxnSpPr>
            <a:cxnSpLocks/>
          </p:cNvCxnSpPr>
          <p:nvPr/>
        </p:nvCxnSpPr>
        <p:spPr>
          <a:xfrm flipV="1">
            <a:off x="4683945" y="9177893"/>
            <a:ext cx="0" cy="24347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1A462C71-DB08-428A-AFA5-4A6473B23126}"/>
              </a:ext>
            </a:extLst>
          </p:cNvPr>
          <p:cNvCxnSpPr>
            <a:cxnSpLocks/>
          </p:cNvCxnSpPr>
          <p:nvPr/>
        </p:nvCxnSpPr>
        <p:spPr>
          <a:xfrm flipV="1">
            <a:off x="4683945" y="9612910"/>
            <a:ext cx="0" cy="24347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B98CA955-AD14-4E84-BC5E-B55E63B20A1C}"/>
              </a:ext>
            </a:extLst>
          </p:cNvPr>
          <p:cNvSpPr/>
          <p:nvPr/>
        </p:nvSpPr>
        <p:spPr>
          <a:xfrm>
            <a:off x="281901" y="0"/>
            <a:ext cx="2276028" cy="1673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ECB68D7-9186-4C54-B90C-9A7F57779B8C}"/>
              </a:ext>
            </a:extLst>
          </p:cNvPr>
          <p:cNvGrpSpPr/>
          <p:nvPr/>
        </p:nvGrpSpPr>
        <p:grpSpPr>
          <a:xfrm>
            <a:off x="281901" y="2201080"/>
            <a:ext cx="2274690" cy="236808"/>
            <a:chOff x="281901" y="1896287"/>
            <a:chExt cx="2274690" cy="236808"/>
          </a:xfrm>
        </p:grpSpPr>
        <p:cxnSp>
          <p:nvCxnSpPr>
            <p:cNvPr id="99" name="Straight Connector 98">
              <a:extLst>
                <a:ext uri="{FF2B5EF4-FFF2-40B4-BE49-F238E27FC236}">
                  <a16:creationId xmlns:a16="http://schemas.microsoft.com/office/drawing/2014/main" id="{3E0C01CB-8165-4459-83BA-F65FC4F33801}"/>
                </a:ext>
              </a:extLst>
            </p:cNvPr>
            <p:cNvCxnSpPr>
              <a:cxnSpLocks/>
            </p:cNvCxnSpPr>
            <p:nvPr/>
          </p:nvCxnSpPr>
          <p:spPr>
            <a:xfrm>
              <a:off x="281901" y="2125729"/>
              <a:ext cx="227469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FA44399C-BD5E-4EDC-9382-86F3E6515EBA}"/>
                </a:ext>
              </a:extLst>
            </p:cNvPr>
            <p:cNvGrpSpPr/>
            <p:nvPr/>
          </p:nvGrpSpPr>
          <p:grpSpPr>
            <a:xfrm>
              <a:off x="281901" y="1896287"/>
              <a:ext cx="980728" cy="236808"/>
              <a:chOff x="-1176604" y="2010313"/>
              <a:chExt cx="980728" cy="236808"/>
            </a:xfrm>
          </p:grpSpPr>
          <p:grpSp>
            <p:nvGrpSpPr>
              <p:cNvPr id="97" name="Group 96">
                <a:extLst>
                  <a:ext uri="{FF2B5EF4-FFF2-40B4-BE49-F238E27FC236}">
                    <a16:creationId xmlns:a16="http://schemas.microsoft.com/office/drawing/2014/main" id="{B7D9FB76-B672-4EF4-AFBE-89F4DC22D3CC}"/>
                  </a:ext>
                </a:extLst>
              </p:cNvPr>
              <p:cNvGrpSpPr/>
              <p:nvPr/>
            </p:nvGrpSpPr>
            <p:grpSpPr>
              <a:xfrm>
                <a:off x="-1176604" y="2010313"/>
                <a:ext cx="980728" cy="230832"/>
                <a:chOff x="2800054" y="1406739"/>
                <a:chExt cx="980728" cy="230832"/>
              </a:xfrm>
            </p:grpSpPr>
            <p:sp>
              <p:nvSpPr>
                <p:cNvPr id="103" name="Rectangle 102">
                  <a:extLst>
                    <a:ext uri="{FF2B5EF4-FFF2-40B4-BE49-F238E27FC236}">
                      <a16:creationId xmlns:a16="http://schemas.microsoft.com/office/drawing/2014/main" id="{C9430C53-5850-46EE-9031-F5820ADA2692}"/>
                    </a:ext>
                  </a:extLst>
                </p:cNvPr>
                <p:cNvSpPr/>
                <p:nvPr/>
              </p:nvSpPr>
              <p:spPr>
                <a:xfrm>
                  <a:off x="2800054" y="1406739"/>
                  <a:ext cx="230832" cy="230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2A7068E8-B6D5-4601-A8A2-744D56E19ABA}"/>
                    </a:ext>
                  </a:extLst>
                </p:cNvPr>
                <p:cNvSpPr/>
                <p:nvPr/>
              </p:nvSpPr>
              <p:spPr>
                <a:xfrm>
                  <a:off x="3030885" y="1406739"/>
                  <a:ext cx="749897" cy="2308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1" name="TextBox 100">
                <a:extLst>
                  <a:ext uri="{FF2B5EF4-FFF2-40B4-BE49-F238E27FC236}">
                    <a16:creationId xmlns:a16="http://schemas.microsoft.com/office/drawing/2014/main" id="{0EF67FD6-F79F-4005-A5DE-EED5CEC75D99}"/>
                  </a:ext>
                </a:extLst>
              </p:cNvPr>
              <p:cNvSpPr txBox="1"/>
              <p:nvPr/>
            </p:nvSpPr>
            <p:spPr>
              <a:xfrm>
                <a:off x="-1000959" y="2016289"/>
                <a:ext cx="805083" cy="230832"/>
              </a:xfrm>
              <a:prstGeom prst="rect">
                <a:avLst/>
              </a:prstGeom>
              <a:noFill/>
            </p:spPr>
            <p:txBody>
              <a:bodyPr wrap="square" rtlCol="0">
                <a:spAutoFit/>
              </a:bodyPr>
              <a:lstStyle/>
              <a:p>
                <a:r>
                  <a:rPr lang="en-US" sz="900" dirty="0">
                    <a:solidFill>
                      <a:srgbClr val="2A6BB4"/>
                    </a:solidFill>
                    <a:latin typeface="Roboto Slab" pitchFamily="2" charset="0"/>
                    <a:ea typeface="Roboto Slab" pitchFamily="2" charset="0"/>
                    <a:cs typeface="Roboto" panose="02000000000000000000" pitchFamily="2" charset="0"/>
                  </a:rPr>
                  <a:t>CONTACT</a:t>
                </a:r>
              </a:p>
            </p:txBody>
          </p:sp>
          <p:sp>
            <p:nvSpPr>
              <p:cNvPr id="102" name="TextBox 101">
                <a:extLst>
                  <a:ext uri="{FF2B5EF4-FFF2-40B4-BE49-F238E27FC236}">
                    <a16:creationId xmlns:a16="http://schemas.microsoft.com/office/drawing/2014/main" id="{60E8081D-DAD8-4A05-9EAB-A715B9400431}"/>
                  </a:ext>
                </a:extLst>
              </p:cNvPr>
              <p:cNvSpPr txBox="1"/>
              <p:nvPr/>
            </p:nvSpPr>
            <p:spPr>
              <a:xfrm>
                <a:off x="-1173628" y="2010313"/>
                <a:ext cx="230832" cy="230832"/>
              </a:xfrm>
              <a:prstGeom prst="rect">
                <a:avLst/>
              </a:prstGeom>
              <a:noFill/>
            </p:spPr>
            <p:txBody>
              <a:bodyPr wrap="square" rtlCol="0">
                <a:spAutoFit/>
              </a:bodyPr>
              <a:lstStyle/>
              <a:p>
                <a:pPr algn="ctr"/>
                <a:r>
                  <a:rPr lang="en-US" sz="900" b="1" dirty="0">
                    <a:solidFill>
                      <a:srgbClr val="2A6BB4"/>
                    </a:solidFill>
                    <a:latin typeface="Roboto Slab" pitchFamily="2" charset="0"/>
                    <a:ea typeface="Roboto Slab" pitchFamily="2" charset="0"/>
                    <a:cs typeface="Roboto" panose="02000000000000000000" pitchFamily="2" charset="0"/>
                  </a:rPr>
                  <a:t>+</a:t>
                </a:r>
              </a:p>
            </p:txBody>
          </p:sp>
        </p:grpSp>
      </p:grpSp>
      <p:sp>
        <p:nvSpPr>
          <p:cNvPr id="110" name="TextBox 109">
            <a:extLst>
              <a:ext uri="{FF2B5EF4-FFF2-40B4-BE49-F238E27FC236}">
                <a16:creationId xmlns:a16="http://schemas.microsoft.com/office/drawing/2014/main" id="{FD0EA762-DFF4-4ECD-955A-03EDD86A8EB9}"/>
              </a:ext>
            </a:extLst>
          </p:cNvPr>
          <p:cNvSpPr txBox="1"/>
          <p:nvPr/>
        </p:nvSpPr>
        <p:spPr>
          <a:xfrm>
            <a:off x="427197" y="2497751"/>
            <a:ext cx="1533346" cy="338554"/>
          </a:xfrm>
          <a:prstGeom prst="rect">
            <a:avLst/>
          </a:prstGeom>
          <a:noFill/>
        </p:spPr>
        <p:txBody>
          <a:bodyPr wrap="square" rtlCol="0">
            <a:spAutoFit/>
          </a:bodyPr>
          <a:lstStyle/>
          <a:p>
            <a:pPr algn="just"/>
            <a:r>
              <a:rPr lang="en-US" sz="800" dirty="0">
                <a:solidFill>
                  <a:schemeClr val="bg1"/>
                </a:solidFill>
                <a:latin typeface="Roboto Slab" pitchFamily="2" charset="0"/>
                <a:ea typeface="Roboto Slab" pitchFamily="2" charset="0"/>
              </a:rPr>
              <a:t>12 rue de la </a:t>
            </a:r>
            <a:r>
              <a:rPr lang="en-US" sz="800" dirty="0" err="1">
                <a:solidFill>
                  <a:schemeClr val="bg1"/>
                </a:solidFill>
                <a:latin typeface="Roboto Slab" pitchFamily="2" charset="0"/>
                <a:ea typeface="Roboto Slab" pitchFamily="2" charset="0"/>
              </a:rPr>
              <a:t>Réussite</a:t>
            </a:r>
            <a:endParaRPr lang="en-US" sz="800" dirty="0">
              <a:solidFill>
                <a:schemeClr val="bg1"/>
              </a:solidFill>
              <a:latin typeface="Roboto Slab" pitchFamily="2" charset="0"/>
              <a:ea typeface="Roboto Slab" pitchFamily="2" charset="0"/>
            </a:endParaRPr>
          </a:p>
          <a:p>
            <a:pPr algn="just"/>
            <a:r>
              <a:rPr lang="en-US" sz="800" dirty="0">
                <a:solidFill>
                  <a:schemeClr val="bg1"/>
                </a:solidFill>
                <a:latin typeface="Roboto Slab" pitchFamily="2" charset="0"/>
                <a:ea typeface="Roboto Slab" pitchFamily="2" charset="0"/>
              </a:rPr>
              <a:t>75012 Paris</a:t>
            </a:r>
          </a:p>
        </p:txBody>
      </p:sp>
      <p:sp>
        <p:nvSpPr>
          <p:cNvPr id="111" name="TextBox 110">
            <a:extLst>
              <a:ext uri="{FF2B5EF4-FFF2-40B4-BE49-F238E27FC236}">
                <a16:creationId xmlns:a16="http://schemas.microsoft.com/office/drawing/2014/main" id="{C92A12A2-0329-46DA-AB8D-78BB0993DFE7}"/>
              </a:ext>
            </a:extLst>
          </p:cNvPr>
          <p:cNvSpPr txBox="1"/>
          <p:nvPr/>
        </p:nvSpPr>
        <p:spPr>
          <a:xfrm>
            <a:off x="427197" y="2866516"/>
            <a:ext cx="1533346" cy="338554"/>
          </a:xfrm>
          <a:prstGeom prst="rect">
            <a:avLst/>
          </a:prstGeom>
          <a:noFill/>
        </p:spPr>
        <p:txBody>
          <a:bodyPr wrap="square" rtlCol="0">
            <a:spAutoFit/>
          </a:bodyPr>
          <a:lstStyle/>
          <a:p>
            <a:pPr algn="just"/>
            <a:r>
              <a:rPr lang="en-US" sz="800" dirty="0">
                <a:solidFill>
                  <a:schemeClr val="bg1"/>
                </a:solidFill>
                <a:latin typeface="Roboto Slab" pitchFamily="2" charset="0"/>
                <a:ea typeface="Roboto Slab" pitchFamily="2" charset="0"/>
              </a:rPr>
              <a:t>+33 123 456 789</a:t>
            </a:r>
          </a:p>
          <a:p>
            <a:pPr algn="just"/>
            <a:r>
              <a:rPr lang="en-US" sz="800" dirty="0">
                <a:solidFill>
                  <a:schemeClr val="bg1"/>
                </a:solidFill>
                <a:latin typeface="Roboto Slab" pitchFamily="2" charset="0"/>
                <a:ea typeface="Roboto Slab" pitchFamily="2" charset="0"/>
              </a:rPr>
              <a:t>+ 33 123 456 789</a:t>
            </a:r>
          </a:p>
        </p:txBody>
      </p:sp>
      <p:sp>
        <p:nvSpPr>
          <p:cNvPr id="112" name="TextBox 111">
            <a:extLst>
              <a:ext uri="{FF2B5EF4-FFF2-40B4-BE49-F238E27FC236}">
                <a16:creationId xmlns:a16="http://schemas.microsoft.com/office/drawing/2014/main" id="{89573595-83F8-40A6-98F3-D15BFA633ABF}"/>
              </a:ext>
            </a:extLst>
          </p:cNvPr>
          <p:cNvSpPr txBox="1"/>
          <p:nvPr/>
        </p:nvSpPr>
        <p:spPr>
          <a:xfrm>
            <a:off x="427196" y="3234861"/>
            <a:ext cx="1837875" cy="338554"/>
          </a:xfrm>
          <a:prstGeom prst="rect">
            <a:avLst/>
          </a:prstGeom>
          <a:noFill/>
        </p:spPr>
        <p:txBody>
          <a:bodyPr wrap="square" rtlCol="0">
            <a:spAutoFit/>
          </a:bodyPr>
          <a:lstStyle/>
          <a:p>
            <a:pPr algn="just"/>
            <a:r>
              <a:rPr lang="en-US" sz="800" dirty="0" err="1">
                <a:solidFill>
                  <a:schemeClr val="bg1"/>
                </a:solidFill>
                <a:latin typeface="Roboto Slab" pitchFamily="2" charset="0"/>
                <a:ea typeface="Roboto Slab" pitchFamily="2" charset="0"/>
              </a:rPr>
              <a:t>a.perreto@mail.com</a:t>
            </a:r>
            <a:endParaRPr lang="en-US" sz="800" dirty="0">
              <a:solidFill>
                <a:schemeClr val="bg1"/>
              </a:solidFill>
              <a:latin typeface="Roboto Slab" pitchFamily="2" charset="0"/>
              <a:ea typeface="Roboto Slab" pitchFamily="2" charset="0"/>
            </a:endParaRPr>
          </a:p>
          <a:p>
            <a:pPr algn="just"/>
            <a:r>
              <a:rPr lang="en-US" sz="800" dirty="0" err="1">
                <a:solidFill>
                  <a:schemeClr val="bg1"/>
                </a:solidFill>
                <a:latin typeface="Roboto Slab" pitchFamily="2" charset="0"/>
                <a:ea typeface="Roboto Slab" pitchFamily="2" charset="0"/>
              </a:rPr>
              <a:t>www.perreto.com</a:t>
            </a:r>
            <a:endParaRPr lang="en-US" sz="800" dirty="0">
              <a:solidFill>
                <a:schemeClr val="bg1"/>
              </a:solidFill>
              <a:latin typeface="Roboto Slab" pitchFamily="2" charset="0"/>
              <a:ea typeface="Roboto Slab" pitchFamily="2" charset="0"/>
            </a:endParaRPr>
          </a:p>
        </p:txBody>
      </p:sp>
      <p:sp>
        <p:nvSpPr>
          <p:cNvPr id="113" name="Rectangle 112">
            <a:extLst>
              <a:ext uri="{FF2B5EF4-FFF2-40B4-BE49-F238E27FC236}">
                <a16:creationId xmlns:a16="http://schemas.microsoft.com/office/drawing/2014/main" id="{F3E2F4DC-9D86-4605-9D8B-2D2F260D8797}"/>
              </a:ext>
            </a:extLst>
          </p:cNvPr>
          <p:cNvSpPr/>
          <p:nvPr/>
        </p:nvSpPr>
        <p:spPr>
          <a:xfrm>
            <a:off x="280563" y="2564849"/>
            <a:ext cx="176983" cy="221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6CC8AFAE-B802-45C2-A3CB-B6D8466A77F4}"/>
              </a:ext>
            </a:extLst>
          </p:cNvPr>
          <p:cNvSpPr/>
          <p:nvPr/>
        </p:nvSpPr>
        <p:spPr>
          <a:xfrm>
            <a:off x="280563" y="2925310"/>
            <a:ext cx="176983" cy="221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E412B28C-327C-40BE-AF9F-1CBCA5FC3144}"/>
              </a:ext>
            </a:extLst>
          </p:cNvPr>
          <p:cNvSpPr/>
          <p:nvPr/>
        </p:nvSpPr>
        <p:spPr>
          <a:xfrm>
            <a:off x="280563" y="3299951"/>
            <a:ext cx="176983" cy="2215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a:extLst>
              <a:ext uri="{FF2B5EF4-FFF2-40B4-BE49-F238E27FC236}">
                <a16:creationId xmlns:a16="http://schemas.microsoft.com/office/drawing/2014/main" id="{EECD0BEE-0A08-4778-ACB7-363A4D81C6AC}"/>
              </a:ext>
            </a:extLst>
          </p:cNvPr>
          <p:cNvSpPr txBox="1"/>
          <p:nvPr/>
        </p:nvSpPr>
        <p:spPr>
          <a:xfrm>
            <a:off x="452659" y="3666246"/>
            <a:ext cx="1837875" cy="215444"/>
          </a:xfrm>
          <a:prstGeom prst="rect">
            <a:avLst/>
          </a:prstGeom>
          <a:noFill/>
        </p:spPr>
        <p:txBody>
          <a:bodyPr wrap="square" rtlCol="0">
            <a:spAutoFit/>
          </a:bodyPr>
          <a:lstStyle/>
          <a:p>
            <a:pPr algn="just"/>
            <a:r>
              <a:rPr lang="en-US" sz="800" dirty="0">
                <a:solidFill>
                  <a:schemeClr val="bg1"/>
                </a:solidFill>
                <a:latin typeface="Roboto Slab" pitchFamily="2" charset="0"/>
                <a:ea typeface="Roboto Slab" pitchFamily="2" charset="0"/>
              </a:rPr>
              <a:t>/</a:t>
            </a:r>
            <a:r>
              <a:rPr lang="en-US" sz="800" dirty="0" err="1">
                <a:solidFill>
                  <a:schemeClr val="bg1"/>
                </a:solidFill>
                <a:latin typeface="Roboto Slab" pitchFamily="2" charset="0"/>
                <a:ea typeface="Roboto Slab" pitchFamily="2" charset="0"/>
              </a:rPr>
              <a:t>A_Perreto</a:t>
            </a:r>
            <a:endParaRPr lang="en-US" sz="800" dirty="0">
              <a:solidFill>
                <a:schemeClr val="bg1"/>
              </a:solidFill>
              <a:latin typeface="Roboto Slab" pitchFamily="2" charset="0"/>
              <a:ea typeface="Roboto Slab" pitchFamily="2" charset="0"/>
            </a:endParaRPr>
          </a:p>
        </p:txBody>
      </p:sp>
      <p:sp>
        <p:nvSpPr>
          <p:cNvPr id="125" name="Rectangle 124">
            <a:extLst>
              <a:ext uri="{FF2B5EF4-FFF2-40B4-BE49-F238E27FC236}">
                <a16:creationId xmlns:a16="http://schemas.microsoft.com/office/drawing/2014/main" id="{150130EE-37DB-4468-822F-1F2D4574F851}"/>
              </a:ext>
            </a:extLst>
          </p:cNvPr>
          <p:cNvSpPr/>
          <p:nvPr/>
        </p:nvSpPr>
        <p:spPr>
          <a:xfrm>
            <a:off x="277098" y="3649294"/>
            <a:ext cx="180448" cy="1974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a:extLst>
              <a:ext uri="{FF2B5EF4-FFF2-40B4-BE49-F238E27FC236}">
                <a16:creationId xmlns:a16="http://schemas.microsoft.com/office/drawing/2014/main" id="{256199B8-2CC2-46DE-AAE5-36FFEF286950}"/>
              </a:ext>
            </a:extLst>
          </p:cNvPr>
          <p:cNvGrpSpPr/>
          <p:nvPr/>
        </p:nvGrpSpPr>
        <p:grpSpPr>
          <a:xfrm>
            <a:off x="257506" y="4295217"/>
            <a:ext cx="2274690" cy="243410"/>
            <a:chOff x="281901" y="1896287"/>
            <a:chExt cx="2274690" cy="243410"/>
          </a:xfrm>
        </p:grpSpPr>
        <p:cxnSp>
          <p:nvCxnSpPr>
            <p:cNvPr id="133" name="Straight Connector 132">
              <a:extLst>
                <a:ext uri="{FF2B5EF4-FFF2-40B4-BE49-F238E27FC236}">
                  <a16:creationId xmlns:a16="http://schemas.microsoft.com/office/drawing/2014/main" id="{38AE1E94-0CA1-4E5A-BC16-BC4C310ECC2C}"/>
                </a:ext>
              </a:extLst>
            </p:cNvPr>
            <p:cNvCxnSpPr>
              <a:cxnSpLocks/>
            </p:cNvCxnSpPr>
            <p:nvPr/>
          </p:nvCxnSpPr>
          <p:spPr>
            <a:xfrm>
              <a:off x="281901" y="2125729"/>
              <a:ext cx="227469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34" name="Group 133">
              <a:extLst>
                <a:ext uri="{FF2B5EF4-FFF2-40B4-BE49-F238E27FC236}">
                  <a16:creationId xmlns:a16="http://schemas.microsoft.com/office/drawing/2014/main" id="{C9A9EE67-E0EC-4854-9208-AD9C3FDC3818}"/>
                </a:ext>
              </a:extLst>
            </p:cNvPr>
            <p:cNvGrpSpPr/>
            <p:nvPr/>
          </p:nvGrpSpPr>
          <p:grpSpPr>
            <a:xfrm>
              <a:off x="281901" y="1896287"/>
              <a:ext cx="2033027" cy="243410"/>
              <a:chOff x="-1176604" y="2010313"/>
              <a:chExt cx="2033027" cy="243410"/>
            </a:xfrm>
          </p:grpSpPr>
          <p:grpSp>
            <p:nvGrpSpPr>
              <p:cNvPr id="135" name="Group 134">
                <a:extLst>
                  <a:ext uri="{FF2B5EF4-FFF2-40B4-BE49-F238E27FC236}">
                    <a16:creationId xmlns:a16="http://schemas.microsoft.com/office/drawing/2014/main" id="{10BE30FB-BE34-4255-BB4F-C36F0CE2942F}"/>
                  </a:ext>
                </a:extLst>
              </p:cNvPr>
              <p:cNvGrpSpPr/>
              <p:nvPr/>
            </p:nvGrpSpPr>
            <p:grpSpPr>
              <a:xfrm>
                <a:off x="-1176604" y="2010313"/>
                <a:ext cx="2033027" cy="230832"/>
                <a:chOff x="2800054" y="1406739"/>
                <a:chExt cx="2033027" cy="230832"/>
              </a:xfrm>
            </p:grpSpPr>
            <p:sp>
              <p:nvSpPr>
                <p:cNvPr id="138" name="Rectangle 137">
                  <a:extLst>
                    <a:ext uri="{FF2B5EF4-FFF2-40B4-BE49-F238E27FC236}">
                      <a16:creationId xmlns:a16="http://schemas.microsoft.com/office/drawing/2014/main" id="{5713F60C-8A67-40CD-9AA8-A80CDEFB7905}"/>
                    </a:ext>
                  </a:extLst>
                </p:cNvPr>
                <p:cNvSpPr/>
                <p:nvPr/>
              </p:nvSpPr>
              <p:spPr>
                <a:xfrm>
                  <a:off x="2800054" y="1406739"/>
                  <a:ext cx="230832" cy="230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Rectangle 138">
                  <a:extLst>
                    <a:ext uri="{FF2B5EF4-FFF2-40B4-BE49-F238E27FC236}">
                      <a16:creationId xmlns:a16="http://schemas.microsoft.com/office/drawing/2014/main" id="{8078D17B-A873-48A0-804C-FB3A51DCAA09}"/>
                    </a:ext>
                  </a:extLst>
                </p:cNvPr>
                <p:cNvSpPr/>
                <p:nvPr/>
              </p:nvSpPr>
              <p:spPr>
                <a:xfrm>
                  <a:off x="3030884" y="1406739"/>
                  <a:ext cx="1802197" cy="2308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6" name="TextBox 135">
                <a:extLst>
                  <a:ext uri="{FF2B5EF4-FFF2-40B4-BE49-F238E27FC236}">
                    <a16:creationId xmlns:a16="http://schemas.microsoft.com/office/drawing/2014/main" id="{B794BD4B-FDC7-4745-AEB0-3039FB11C1CD}"/>
                  </a:ext>
                </a:extLst>
              </p:cNvPr>
              <p:cNvSpPr txBox="1"/>
              <p:nvPr/>
            </p:nvSpPr>
            <p:spPr>
              <a:xfrm>
                <a:off x="-979302" y="2022891"/>
                <a:ext cx="1752822" cy="230832"/>
              </a:xfrm>
              <a:prstGeom prst="rect">
                <a:avLst/>
              </a:prstGeom>
              <a:noFill/>
            </p:spPr>
            <p:txBody>
              <a:bodyPr wrap="square" rtlCol="0">
                <a:spAutoFit/>
              </a:bodyPr>
              <a:lstStyle/>
              <a:p>
                <a:r>
                  <a:rPr lang="en-US" sz="900" dirty="0">
                    <a:solidFill>
                      <a:srgbClr val="2A6BB4"/>
                    </a:solidFill>
                    <a:latin typeface="Roboto Slab" pitchFamily="2" charset="0"/>
                    <a:ea typeface="Roboto Slab" pitchFamily="2" charset="0"/>
                    <a:cs typeface="Roboto" panose="02000000000000000000" pitchFamily="2" charset="0"/>
                  </a:rPr>
                  <a:t>INFORMATIQUE &amp; LANGUES</a:t>
                </a:r>
              </a:p>
            </p:txBody>
          </p:sp>
          <p:sp>
            <p:nvSpPr>
              <p:cNvPr id="137" name="TextBox 136">
                <a:extLst>
                  <a:ext uri="{FF2B5EF4-FFF2-40B4-BE49-F238E27FC236}">
                    <a16:creationId xmlns:a16="http://schemas.microsoft.com/office/drawing/2014/main" id="{BBF085ED-A1F8-485E-98A4-6FBA1075A0EC}"/>
                  </a:ext>
                </a:extLst>
              </p:cNvPr>
              <p:cNvSpPr txBox="1"/>
              <p:nvPr/>
            </p:nvSpPr>
            <p:spPr>
              <a:xfrm>
                <a:off x="-1173628" y="2010313"/>
                <a:ext cx="230832" cy="230832"/>
              </a:xfrm>
              <a:prstGeom prst="rect">
                <a:avLst/>
              </a:prstGeom>
              <a:noFill/>
            </p:spPr>
            <p:txBody>
              <a:bodyPr wrap="square" rtlCol="0">
                <a:spAutoFit/>
              </a:bodyPr>
              <a:lstStyle/>
              <a:p>
                <a:pPr algn="ctr"/>
                <a:r>
                  <a:rPr lang="en-US" sz="900" b="1" dirty="0">
                    <a:solidFill>
                      <a:srgbClr val="2A6BB4"/>
                    </a:solidFill>
                    <a:latin typeface="Roboto Slab" pitchFamily="2" charset="0"/>
                    <a:ea typeface="Roboto Slab" pitchFamily="2" charset="0"/>
                    <a:cs typeface="Roboto" panose="02000000000000000000" pitchFamily="2" charset="0"/>
                  </a:rPr>
                  <a:t>+</a:t>
                </a:r>
              </a:p>
            </p:txBody>
          </p:sp>
        </p:grpSp>
      </p:grpSp>
      <p:sp>
        <p:nvSpPr>
          <p:cNvPr id="140" name="TextBox 139">
            <a:extLst>
              <a:ext uri="{FF2B5EF4-FFF2-40B4-BE49-F238E27FC236}">
                <a16:creationId xmlns:a16="http://schemas.microsoft.com/office/drawing/2014/main" id="{84710543-1BF2-4E77-8730-4C8463825259}"/>
              </a:ext>
            </a:extLst>
          </p:cNvPr>
          <p:cNvSpPr txBox="1"/>
          <p:nvPr/>
        </p:nvSpPr>
        <p:spPr>
          <a:xfrm>
            <a:off x="161366" y="4599572"/>
            <a:ext cx="1185836" cy="215444"/>
          </a:xfrm>
          <a:prstGeom prst="rect">
            <a:avLst/>
          </a:prstGeom>
          <a:noFill/>
        </p:spPr>
        <p:txBody>
          <a:bodyPr wrap="square" rtlCol="0">
            <a:spAutoFit/>
          </a:bodyPr>
          <a:lstStyle/>
          <a:p>
            <a:pPr algn="just"/>
            <a:r>
              <a:rPr lang="en-US" sz="800" dirty="0">
                <a:solidFill>
                  <a:schemeClr val="bg1"/>
                </a:solidFill>
                <a:latin typeface="Roboto Slab" pitchFamily="2" charset="0"/>
                <a:ea typeface="Roboto Slab" pitchFamily="2" charset="0"/>
              </a:rPr>
              <a:t>Microsoft Office</a:t>
            </a:r>
          </a:p>
        </p:txBody>
      </p:sp>
      <p:sp>
        <p:nvSpPr>
          <p:cNvPr id="141" name="TextBox 140">
            <a:extLst>
              <a:ext uri="{FF2B5EF4-FFF2-40B4-BE49-F238E27FC236}">
                <a16:creationId xmlns:a16="http://schemas.microsoft.com/office/drawing/2014/main" id="{EB4F6F94-1368-4E2A-9C91-7D6830BFE245}"/>
              </a:ext>
            </a:extLst>
          </p:cNvPr>
          <p:cNvSpPr txBox="1"/>
          <p:nvPr/>
        </p:nvSpPr>
        <p:spPr>
          <a:xfrm>
            <a:off x="161366" y="4809635"/>
            <a:ext cx="1185836" cy="215444"/>
          </a:xfrm>
          <a:prstGeom prst="rect">
            <a:avLst/>
          </a:prstGeom>
          <a:noFill/>
        </p:spPr>
        <p:txBody>
          <a:bodyPr wrap="square" rtlCol="0">
            <a:spAutoFit/>
          </a:bodyPr>
          <a:lstStyle/>
          <a:p>
            <a:pPr algn="just"/>
            <a:r>
              <a:rPr lang="fr-FR" sz="800" dirty="0" err="1">
                <a:solidFill>
                  <a:schemeClr val="bg1"/>
                </a:solidFill>
                <a:latin typeface="Roboto Slab" pitchFamily="2" charset="0"/>
                <a:ea typeface="Roboto Slab" pitchFamily="2" charset="0"/>
              </a:rPr>
              <a:t>Trello</a:t>
            </a:r>
            <a:r>
              <a:rPr lang="fr-FR" sz="800" dirty="0">
                <a:solidFill>
                  <a:schemeClr val="bg1"/>
                </a:solidFill>
                <a:latin typeface="Roboto Slab" pitchFamily="2" charset="0"/>
                <a:ea typeface="Roboto Slab" pitchFamily="2" charset="0"/>
              </a:rPr>
              <a:t>, </a:t>
            </a:r>
            <a:r>
              <a:rPr lang="fr-FR" sz="800" dirty="0" err="1">
                <a:solidFill>
                  <a:schemeClr val="bg1"/>
                </a:solidFill>
                <a:latin typeface="Roboto Slab" pitchFamily="2" charset="0"/>
                <a:ea typeface="Roboto Slab" pitchFamily="2" charset="0"/>
              </a:rPr>
              <a:t>Monday</a:t>
            </a:r>
            <a:r>
              <a:rPr lang="fr-FR" sz="800" dirty="0">
                <a:solidFill>
                  <a:schemeClr val="bg1"/>
                </a:solidFill>
                <a:latin typeface="Roboto Slab" pitchFamily="2" charset="0"/>
                <a:ea typeface="Roboto Slab" pitchFamily="2" charset="0"/>
              </a:rPr>
              <a:t>, </a:t>
            </a:r>
            <a:r>
              <a:rPr lang="fr-FR" sz="800" dirty="0" err="1">
                <a:solidFill>
                  <a:schemeClr val="bg1"/>
                </a:solidFill>
                <a:latin typeface="Roboto Slab" pitchFamily="2" charset="0"/>
                <a:ea typeface="Roboto Slab" pitchFamily="2" charset="0"/>
              </a:rPr>
              <a:t>Next</a:t>
            </a:r>
            <a:endParaRPr lang="en-US" sz="800" dirty="0">
              <a:solidFill>
                <a:schemeClr val="bg1"/>
              </a:solidFill>
              <a:latin typeface="Roboto Slab" pitchFamily="2" charset="0"/>
              <a:ea typeface="Roboto Slab" pitchFamily="2" charset="0"/>
            </a:endParaRPr>
          </a:p>
        </p:txBody>
      </p:sp>
      <p:sp>
        <p:nvSpPr>
          <p:cNvPr id="142" name="TextBox 141">
            <a:extLst>
              <a:ext uri="{FF2B5EF4-FFF2-40B4-BE49-F238E27FC236}">
                <a16:creationId xmlns:a16="http://schemas.microsoft.com/office/drawing/2014/main" id="{EFD0D30A-F0FF-4C42-9451-6B9329264ADB}"/>
              </a:ext>
            </a:extLst>
          </p:cNvPr>
          <p:cNvSpPr txBox="1"/>
          <p:nvPr/>
        </p:nvSpPr>
        <p:spPr>
          <a:xfrm>
            <a:off x="161366" y="5019698"/>
            <a:ext cx="1185836" cy="215444"/>
          </a:xfrm>
          <a:prstGeom prst="rect">
            <a:avLst/>
          </a:prstGeom>
          <a:noFill/>
        </p:spPr>
        <p:txBody>
          <a:bodyPr wrap="square" rtlCol="0">
            <a:spAutoFit/>
          </a:bodyPr>
          <a:lstStyle/>
          <a:p>
            <a:pPr algn="just"/>
            <a:r>
              <a:rPr lang="en-US" sz="800" dirty="0">
                <a:solidFill>
                  <a:schemeClr val="bg1"/>
                </a:solidFill>
                <a:latin typeface="Roboto Slab" pitchFamily="2" charset="0"/>
                <a:ea typeface="Roboto Slab" pitchFamily="2" charset="0"/>
              </a:rPr>
              <a:t>Slack, MS Team</a:t>
            </a:r>
          </a:p>
        </p:txBody>
      </p:sp>
      <p:sp>
        <p:nvSpPr>
          <p:cNvPr id="143" name="TextBox 142">
            <a:extLst>
              <a:ext uri="{FF2B5EF4-FFF2-40B4-BE49-F238E27FC236}">
                <a16:creationId xmlns:a16="http://schemas.microsoft.com/office/drawing/2014/main" id="{D3CCD9C9-665C-4ABC-A0DA-422F78F53BD1}"/>
              </a:ext>
            </a:extLst>
          </p:cNvPr>
          <p:cNvSpPr txBox="1"/>
          <p:nvPr/>
        </p:nvSpPr>
        <p:spPr>
          <a:xfrm>
            <a:off x="161366" y="5229761"/>
            <a:ext cx="1300156" cy="215444"/>
          </a:xfrm>
          <a:prstGeom prst="rect">
            <a:avLst/>
          </a:prstGeom>
          <a:noFill/>
        </p:spPr>
        <p:txBody>
          <a:bodyPr wrap="square" rtlCol="0">
            <a:spAutoFit/>
          </a:bodyPr>
          <a:lstStyle/>
          <a:p>
            <a:pPr algn="just"/>
            <a:r>
              <a:rPr lang="en-US" sz="800" dirty="0" err="1">
                <a:solidFill>
                  <a:schemeClr val="bg1"/>
                </a:solidFill>
                <a:latin typeface="Roboto Slab" pitchFamily="2" charset="0"/>
                <a:ea typeface="Roboto Slab" pitchFamily="2" charset="0"/>
              </a:rPr>
              <a:t>Compta</a:t>
            </a:r>
            <a:r>
              <a:rPr lang="en-US" sz="800" dirty="0">
                <a:solidFill>
                  <a:schemeClr val="bg1"/>
                </a:solidFill>
                <a:latin typeface="Roboto Slab" pitchFamily="2" charset="0"/>
                <a:ea typeface="Roboto Slab" pitchFamily="2" charset="0"/>
              </a:rPr>
              <a:t> Expert 2.0</a:t>
            </a:r>
          </a:p>
        </p:txBody>
      </p:sp>
      <p:sp>
        <p:nvSpPr>
          <p:cNvPr id="148" name="Rectangle 147">
            <a:extLst>
              <a:ext uri="{FF2B5EF4-FFF2-40B4-BE49-F238E27FC236}">
                <a16:creationId xmlns:a16="http://schemas.microsoft.com/office/drawing/2014/main" id="{30F15B9D-0CF5-4726-A6DD-BB3C6B9B048E}"/>
              </a:ext>
            </a:extLst>
          </p:cNvPr>
          <p:cNvSpPr/>
          <p:nvPr/>
        </p:nvSpPr>
        <p:spPr>
          <a:xfrm>
            <a:off x="1489014" y="4690772"/>
            <a:ext cx="878424" cy="54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2E37CE1-4E65-408C-8EF4-87B1C7AB3C01}"/>
              </a:ext>
            </a:extLst>
          </p:cNvPr>
          <p:cNvGrpSpPr/>
          <p:nvPr/>
        </p:nvGrpSpPr>
        <p:grpSpPr>
          <a:xfrm>
            <a:off x="1489014" y="4688397"/>
            <a:ext cx="1043182" cy="60237"/>
            <a:chOff x="1513409" y="5272844"/>
            <a:chExt cx="1043182" cy="60237"/>
          </a:xfrm>
        </p:grpSpPr>
        <p:sp>
          <p:nvSpPr>
            <p:cNvPr id="149" name="Rectangle 148">
              <a:extLst>
                <a:ext uri="{FF2B5EF4-FFF2-40B4-BE49-F238E27FC236}">
                  <a16:creationId xmlns:a16="http://schemas.microsoft.com/office/drawing/2014/main" id="{BFD0E466-F922-437B-8B6B-342EE544D570}"/>
                </a:ext>
              </a:extLst>
            </p:cNvPr>
            <p:cNvSpPr/>
            <p:nvPr/>
          </p:nvSpPr>
          <p:spPr>
            <a:xfrm>
              <a:off x="1513409" y="5272844"/>
              <a:ext cx="1043182" cy="53527"/>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AE064106-C097-4CC6-AC15-69C0CA36631F}"/>
                </a:ext>
              </a:extLst>
            </p:cNvPr>
            <p:cNvSpPr/>
            <p:nvPr/>
          </p:nvSpPr>
          <p:spPr>
            <a:xfrm>
              <a:off x="1513409" y="5278414"/>
              <a:ext cx="1043180" cy="546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2" name="Group 151">
            <a:extLst>
              <a:ext uri="{FF2B5EF4-FFF2-40B4-BE49-F238E27FC236}">
                <a16:creationId xmlns:a16="http://schemas.microsoft.com/office/drawing/2014/main" id="{10147978-57BE-4D8E-A445-B758344BE66C}"/>
              </a:ext>
            </a:extLst>
          </p:cNvPr>
          <p:cNvGrpSpPr/>
          <p:nvPr/>
        </p:nvGrpSpPr>
        <p:grpSpPr>
          <a:xfrm>
            <a:off x="1489014" y="4897267"/>
            <a:ext cx="1043182" cy="54508"/>
            <a:chOff x="1513409" y="5272844"/>
            <a:chExt cx="1043182" cy="54508"/>
          </a:xfrm>
        </p:grpSpPr>
        <p:sp>
          <p:nvSpPr>
            <p:cNvPr id="153" name="Rectangle 152">
              <a:extLst>
                <a:ext uri="{FF2B5EF4-FFF2-40B4-BE49-F238E27FC236}">
                  <a16:creationId xmlns:a16="http://schemas.microsoft.com/office/drawing/2014/main" id="{C2C85FF3-5E59-4EA6-922E-877E2A667CEE}"/>
                </a:ext>
              </a:extLst>
            </p:cNvPr>
            <p:cNvSpPr/>
            <p:nvPr/>
          </p:nvSpPr>
          <p:spPr>
            <a:xfrm>
              <a:off x="1513409" y="5272844"/>
              <a:ext cx="1043182" cy="53527"/>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DB235CE0-DB84-4E49-8F5D-3B9F64ACB204}"/>
                </a:ext>
              </a:extLst>
            </p:cNvPr>
            <p:cNvSpPr/>
            <p:nvPr/>
          </p:nvSpPr>
          <p:spPr>
            <a:xfrm>
              <a:off x="1513409" y="5272845"/>
              <a:ext cx="878424" cy="54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5" name="Group 154">
            <a:extLst>
              <a:ext uri="{FF2B5EF4-FFF2-40B4-BE49-F238E27FC236}">
                <a16:creationId xmlns:a16="http://schemas.microsoft.com/office/drawing/2014/main" id="{C14043BA-91AA-4E87-A85A-A14BCCA3587C}"/>
              </a:ext>
            </a:extLst>
          </p:cNvPr>
          <p:cNvGrpSpPr/>
          <p:nvPr/>
        </p:nvGrpSpPr>
        <p:grpSpPr>
          <a:xfrm>
            <a:off x="1489014" y="5106137"/>
            <a:ext cx="1043182" cy="54508"/>
            <a:chOff x="1513409" y="5272844"/>
            <a:chExt cx="1043182" cy="54508"/>
          </a:xfrm>
        </p:grpSpPr>
        <p:sp>
          <p:nvSpPr>
            <p:cNvPr id="156" name="Rectangle 155">
              <a:extLst>
                <a:ext uri="{FF2B5EF4-FFF2-40B4-BE49-F238E27FC236}">
                  <a16:creationId xmlns:a16="http://schemas.microsoft.com/office/drawing/2014/main" id="{CB8D9BF1-6139-4F86-8FCC-C736D5E05C77}"/>
                </a:ext>
              </a:extLst>
            </p:cNvPr>
            <p:cNvSpPr/>
            <p:nvPr/>
          </p:nvSpPr>
          <p:spPr>
            <a:xfrm>
              <a:off x="1513409" y="5272844"/>
              <a:ext cx="1043182" cy="53527"/>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a:extLst>
                <a:ext uri="{FF2B5EF4-FFF2-40B4-BE49-F238E27FC236}">
                  <a16:creationId xmlns:a16="http://schemas.microsoft.com/office/drawing/2014/main" id="{74FC7B20-A517-4145-80B0-4CB4D1A7B905}"/>
                </a:ext>
              </a:extLst>
            </p:cNvPr>
            <p:cNvSpPr/>
            <p:nvPr/>
          </p:nvSpPr>
          <p:spPr>
            <a:xfrm>
              <a:off x="1513409" y="5272845"/>
              <a:ext cx="878424" cy="54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8" name="Group 157">
            <a:extLst>
              <a:ext uri="{FF2B5EF4-FFF2-40B4-BE49-F238E27FC236}">
                <a16:creationId xmlns:a16="http://schemas.microsoft.com/office/drawing/2014/main" id="{2E5B1AD1-6111-4967-8588-B7483DA40077}"/>
              </a:ext>
            </a:extLst>
          </p:cNvPr>
          <p:cNvGrpSpPr/>
          <p:nvPr/>
        </p:nvGrpSpPr>
        <p:grpSpPr>
          <a:xfrm>
            <a:off x="1489014" y="5315007"/>
            <a:ext cx="1043182" cy="54508"/>
            <a:chOff x="1513409" y="5272844"/>
            <a:chExt cx="1043182" cy="54508"/>
          </a:xfrm>
        </p:grpSpPr>
        <p:sp>
          <p:nvSpPr>
            <p:cNvPr id="159" name="Rectangle 158">
              <a:extLst>
                <a:ext uri="{FF2B5EF4-FFF2-40B4-BE49-F238E27FC236}">
                  <a16:creationId xmlns:a16="http://schemas.microsoft.com/office/drawing/2014/main" id="{81A2BF69-E3D6-487D-8AD6-605F2ACB56B7}"/>
                </a:ext>
              </a:extLst>
            </p:cNvPr>
            <p:cNvSpPr/>
            <p:nvPr/>
          </p:nvSpPr>
          <p:spPr>
            <a:xfrm>
              <a:off x="1513409" y="5272844"/>
              <a:ext cx="1043182" cy="53527"/>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E54230C6-D4D6-4616-9D25-A0D9D0D8E3AE}"/>
                </a:ext>
              </a:extLst>
            </p:cNvPr>
            <p:cNvSpPr/>
            <p:nvPr/>
          </p:nvSpPr>
          <p:spPr>
            <a:xfrm>
              <a:off x="1513409" y="5272845"/>
              <a:ext cx="878424" cy="54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3" name="Group 172">
            <a:extLst>
              <a:ext uri="{FF2B5EF4-FFF2-40B4-BE49-F238E27FC236}">
                <a16:creationId xmlns:a16="http://schemas.microsoft.com/office/drawing/2014/main" id="{9F27DB83-3C93-42CA-BA9C-426B918746E5}"/>
              </a:ext>
            </a:extLst>
          </p:cNvPr>
          <p:cNvGrpSpPr/>
          <p:nvPr/>
        </p:nvGrpSpPr>
        <p:grpSpPr>
          <a:xfrm>
            <a:off x="252089" y="5830484"/>
            <a:ext cx="2274690" cy="239837"/>
            <a:chOff x="281901" y="1896287"/>
            <a:chExt cx="2274690" cy="239837"/>
          </a:xfrm>
        </p:grpSpPr>
        <p:cxnSp>
          <p:nvCxnSpPr>
            <p:cNvPr id="174" name="Straight Connector 173">
              <a:extLst>
                <a:ext uri="{FF2B5EF4-FFF2-40B4-BE49-F238E27FC236}">
                  <a16:creationId xmlns:a16="http://schemas.microsoft.com/office/drawing/2014/main" id="{56550901-4D26-437E-8AE7-87CDF768569D}"/>
                </a:ext>
              </a:extLst>
            </p:cNvPr>
            <p:cNvCxnSpPr>
              <a:cxnSpLocks/>
            </p:cNvCxnSpPr>
            <p:nvPr/>
          </p:nvCxnSpPr>
          <p:spPr>
            <a:xfrm>
              <a:off x="281901" y="2124585"/>
              <a:ext cx="227469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75" name="Group 174">
              <a:extLst>
                <a:ext uri="{FF2B5EF4-FFF2-40B4-BE49-F238E27FC236}">
                  <a16:creationId xmlns:a16="http://schemas.microsoft.com/office/drawing/2014/main" id="{42FCF2F3-2470-4E00-8C45-BEEA8FC5EA2B}"/>
                </a:ext>
              </a:extLst>
            </p:cNvPr>
            <p:cNvGrpSpPr/>
            <p:nvPr/>
          </p:nvGrpSpPr>
          <p:grpSpPr>
            <a:xfrm>
              <a:off x="281901" y="1896287"/>
              <a:ext cx="1362818" cy="239837"/>
              <a:chOff x="-1176604" y="2010313"/>
              <a:chExt cx="1362818" cy="239837"/>
            </a:xfrm>
          </p:grpSpPr>
          <p:grpSp>
            <p:nvGrpSpPr>
              <p:cNvPr id="176" name="Group 175">
                <a:extLst>
                  <a:ext uri="{FF2B5EF4-FFF2-40B4-BE49-F238E27FC236}">
                    <a16:creationId xmlns:a16="http://schemas.microsoft.com/office/drawing/2014/main" id="{1FFE0FE4-2E21-4F46-8B42-6F915610F122}"/>
                  </a:ext>
                </a:extLst>
              </p:cNvPr>
              <p:cNvGrpSpPr/>
              <p:nvPr/>
            </p:nvGrpSpPr>
            <p:grpSpPr>
              <a:xfrm>
                <a:off x="-1176604" y="2010313"/>
                <a:ext cx="1205354" cy="230832"/>
                <a:chOff x="2800054" y="1406739"/>
                <a:chExt cx="1205354" cy="230832"/>
              </a:xfrm>
            </p:grpSpPr>
            <p:sp>
              <p:nvSpPr>
                <p:cNvPr id="179" name="Rectangle 178">
                  <a:extLst>
                    <a:ext uri="{FF2B5EF4-FFF2-40B4-BE49-F238E27FC236}">
                      <a16:creationId xmlns:a16="http://schemas.microsoft.com/office/drawing/2014/main" id="{DF7A244A-F09E-48A6-A042-A0E1C0DE372B}"/>
                    </a:ext>
                  </a:extLst>
                </p:cNvPr>
                <p:cNvSpPr/>
                <p:nvPr/>
              </p:nvSpPr>
              <p:spPr>
                <a:xfrm>
                  <a:off x="2800054" y="1406739"/>
                  <a:ext cx="230832" cy="230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0" name="Rectangle 179">
                  <a:extLst>
                    <a:ext uri="{FF2B5EF4-FFF2-40B4-BE49-F238E27FC236}">
                      <a16:creationId xmlns:a16="http://schemas.microsoft.com/office/drawing/2014/main" id="{0D3E9820-CB2E-4225-8439-C4F56844740B}"/>
                    </a:ext>
                  </a:extLst>
                </p:cNvPr>
                <p:cNvSpPr/>
                <p:nvPr/>
              </p:nvSpPr>
              <p:spPr>
                <a:xfrm>
                  <a:off x="3030885" y="1406739"/>
                  <a:ext cx="974523" cy="2308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TextBox 176">
                <a:extLst>
                  <a:ext uri="{FF2B5EF4-FFF2-40B4-BE49-F238E27FC236}">
                    <a16:creationId xmlns:a16="http://schemas.microsoft.com/office/drawing/2014/main" id="{85A5D063-F1C7-47C3-9BBF-C53074257498}"/>
                  </a:ext>
                </a:extLst>
              </p:cNvPr>
              <p:cNvSpPr txBox="1"/>
              <p:nvPr/>
            </p:nvSpPr>
            <p:spPr>
              <a:xfrm>
                <a:off x="-999621" y="2019318"/>
                <a:ext cx="1185835" cy="230832"/>
              </a:xfrm>
              <a:prstGeom prst="rect">
                <a:avLst/>
              </a:prstGeom>
              <a:noFill/>
            </p:spPr>
            <p:txBody>
              <a:bodyPr wrap="square" rtlCol="0">
                <a:spAutoFit/>
              </a:bodyPr>
              <a:lstStyle/>
              <a:p>
                <a:r>
                  <a:rPr lang="en-US" sz="900" dirty="0">
                    <a:solidFill>
                      <a:srgbClr val="2A6BB4"/>
                    </a:solidFill>
                    <a:latin typeface="Roboto Slab" pitchFamily="2" charset="0"/>
                    <a:ea typeface="Roboto Slab" pitchFamily="2" charset="0"/>
                    <a:cs typeface="Roboto" panose="02000000000000000000" pitchFamily="2" charset="0"/>
                  </a:rPr>
                  <a:t>COMPETENCES</a:t>
                </a:r>
              </a:p>
            </p:txBody>
          </p:sp>
          <p:sp>
            <p:nvSpPr>
              <p:cNvPr id="178" name="TextBox 177">
                <a:extLst>
                  <a:ext uri="{FF2B5EF4-FFF2-40B4-BE49-F238E27FC236}">
                    <a16:creationId xmlns:a16="http://schemas.microsoft.com/office/drawing/2014/main" id="{1BAD74CE-CFA9-4646-910C-FC0290D73B4B}"/>
                  </a:ext>
                </a:extLst>
              </p:cNvPr>
              <p:cNvSpPr txBox="1"/>
              <p:nvPr/>
            </p:nvSpPr>
            <p:spPr>
              <a:xfrm>
                <a:off x="-1173628" y="2010313"/>
                <a:ext cx="230832" cy="230832"/>
              </a:xfrm>
              <a:prstGeom prst="rect">
                <a:avLst/>
              </a:prstGeom>
              <a:noFill/>
            </p:spPr>
            <p:txBody>
              <a:bodyPr wrap="square" rtlCol="0">
                <a:spAutoFit/>
              </a:bodyPr>
              <a:lstStyle/>
              <a:p>
                <a:pPr algn="ctr"/>
                <a:r>
                  <a:rPr lang="en-US" sz="900" b="1" dirty="0">
                    <a:solidFill>
                      <a:srgbClr val="2A6BB4"/>
                    </a:solidFill>
                    <a:latin typeface="Roboto Slab" pitchFamily="2" charset="0"/>
                    <a:ea typeface="Roboto Slab" pitchFamily="2" charset="0"/>
                    <a:cs typeface="Roboto" panose="02000000000000000000" pitchFamily="2" charset="0"/>
                  </a:rPr>
                  <a:t>+</a:t>
                </a:r>
              </a:p>
            </p:txBody>
          </p:sp>
        </p:grpSp>
      </p:grpSp>
      <p:sp>
        <p:nvSpPr>
          <p:cNvPr id="188" name="Rectangle 187">
            <a:extLst>
              <a:ext uri="{FF2B5EF4-FFF2-40B4-BE49-F238E27FC236}">
                <a16:creationId xmlns:a16="http://schemas.microsoft.com/office/drawing/2014/main" id="{06677392-9D3F-4556-8146-B100AB90478B}"/>
              </a:ext>
            </a:extLst>
          </p:cNvPr>
          <p:cNvSpPr/>
          <p:nvPr/>
        </p:nvSpPr>
        <p:spPr>
          <a:xfrm>
            <a:off x="281901" y="9743472"/>
            <a:ext cx="2276028" cy="1673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5">
            <a:extLst>
              <a:ext uri="{FF2B5EF4-FFF2-40B4-BE49-F238E27FC236}">
                <a16:creationId xmlns:a16="http://schemas.microsoft.com/office/drawing/2014/main" id="{2A4AD49F-D3EE-486C-BD58-2B7A971634BB}"/>
              </a:ext>
            </a:extLst>
          </p:cNvPr>
          <p:cNvSpPr>
            <a:spLocks/>
          </p:cNvSpPr>
          <p:nvPr/>
        </p:nvSpPr>
        <p:spPr bwMode="auto">
          <a:xfrm>
            <a:off x="324946" y="2634487"/>
            <a:ext cx="93663" cy="87312"/>
          </a:xfrm>
          <a:custGeom>
            <a:avLst/>
            <a:gdLst>
              <a:gd name="T0" fmla="*/ 30 w 59"/>
              <a:gd name="T1" fmla="*/ 0 h 55"/>
              <a:gd name="T2" fmla="*/ 0 w 59"/>
              <a:gd name="T3" fmla="*/ 28 h 55"/>
              <a:gd name="T4" fmla="*/ 9 w 59"/>
              <a:gd name="T5" fmla="*/ 28 h 55"/>
              <a:gd name="T6" fmla="*/ 9 w 59"/>
              <a:gd name="T7" fmla="*/ 55 h 55"/>
              <a:gd name="T8" fmla="*/ 24 w 59"/>
              <a:gd name="T9" fmla="*/ 55 h 55"/>
              <a:gd name="T10" fmla="*/ 24 w 59"/>
              <a:gd name="T11" fmla="*/ 36 h 55"/>
              <a:gd name="T12" fmla="*/ 35 w 59"/>
              <a:gd name="T13" fmla="*/ 36 h 55"/>
              <a:gd name="T14" fmla="*/ 35 w 59"/>
              <a:gd name="T15" fmla="*/ 55 h 55"/>
              <a:gd name="T16" fmla="*/ 50 w 59"/>
              <a:gd name="T17" fmla="*/ 55 h 55"/>
              <a:gd name="T18" fmla="*/ 50 w 59"/>
              <a:gd name="T19" fmla="*/ 28 h 55"/>
              <a:gd name="T20" fmla="*/ 59 w 59"/>
              <a:gd name="T21" fmla="*/ 28 h 55"/>
              <a:gd name="T22" fmla="*/ 30 w 59"/>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55">
                <a:moveTo>
                  <a:pt x="30" y="0"/>
                </a:moveTo>
                <a:lnTo>
                  <a:pt x="0" y="28"/>
                </a:lnTo>
                <a:lnTo>
                  <a:pt x="9" y="28"/>
                </a:lnTo>
                <a:lnTo>
                  <a:pt x="9" y="55"/>
                </a:lnTo>
                <a:lnTo>
                  <a:pt x="24" y="55"/>
                </a:lnTo>
                <a:lnTo>
                  <a:pt x="24" y="36"/>
                </a:lnTo>
                <a:lnTo>
                  <a:pt x="35" y="36"/>
                </a:lnTo>
                <a:lnTo>
                  <a:pt x="35" y="55"/>
                </a:lnTo>
                <a:lnTo>
                  <a:pt x="50" y="55"/>
                </a:lnTo>
                <a:lnTo>
                  <a:pt x="50" y="28"/>
                </a:lnTo>
                <a:lnTo>
                  <a:pt x="59" y="28"/>
                </a:lnTo>
                <a:lnTo>
                  <a:pt x="30" y="0"/>
                </a:lnTo>
                <a:close/>
              </a:path>
            </a:pathLst>
          </a:custGeom>
          <a:solidFill>
            <a:srgbClr val="2A6BB4"/>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9">
            <a:extLst>
              <a:ext uri="{FF2B5EF4-FFF2-40B4-BE49-F238E27FC236}">
                <a16:creationId xmlns:a16="http://schemas.microsoft.com/office/drawing/2014/main" id="{649EC3E5-4D26-4FF4-9515-B0BFADA1124A}"/>
              </a:ext>
            </a:extLst>
          </p:cNvPr>
          <p:cNvSpPr>
            <a:spLocks/>
          </p:cNvSpPr>
          <p:nvPr/>
        </p:nvSpPr>
        <p:spPr bwMode="auto">
          <a:xfrm>
            <a:off x="331218" y="2987563"/>
            <a:ext cx="84138" cy="88900"/>
          </a:xfrm>
          <a:custGeom>
            <a:avLst/>
            <a:gdLst>
              <a:gd name="T0" fmla="*/ 23 w 24"/>
              <a:gd name="T1" fmla="*/ 17 h 24"/>
              <a:gd name="T2" fmla="*/ 22 w 24"/>
              <a:gd name="T3" fmla="*/ 16 h 24"/>
              <a:gd name="T4" fmla="*/ 18 w 24"/>
              <a:gd name="T5" fmla="*/ 16 h 24"/>
              <a:gd name="T6" fmla="*/ 16 w 24"/>
              <a:gd name="T7" fmla="*/ 16 h 24"/>
              <a:gd name="T8" fmla="*/ 13 w 24"/>
              <a:gd name="T9" fmla="*/ 19 h 24"/>
              <a:gd name="T10" fmla="*/ 4 w 24"/>
              <a:gd name="T11" fmla="*/ 10 h 24"/>
              <a:gd name="T12" fmla="*/ 7 w 24"/>
              <a:gd name="T13" fmla="*/ 7 h 24"/>
              <a:gd name="T14" fmla="*/ 8 w 24"/>
              <a:gd name="T15" fmla="*/ 6 h 24"/>
              <a:gd name="T16" fmla="*/ 7 w 24"/>
              <a:gd name="T17" fmla="*/ 1 h 24"/>
              <a:gd name="T18" fmla="*/ 7 w 24"/>
              <a:gd name="T19" fmla="*/ 0 h 24"/>
              <a:gd name="T20" fmla="*/ 6 w 24"/>
              <a:gd name="T21" fmla="*/ 0 h 24"/>
              <a:gd name="T22" fmla="*/ 1 w 24"/>
              <a:gd name="T23" fmla="*/ 0 h 24"/>
              <a:gd name="T24" fmla="*/ 0 w 24"/>
              <a:gd name="T25" fmla="*/ 0 h 24"/>
              <a:gd name="T26" fmla="*/ 0 w 24"/>
              <a:gd name="T27" fmla="*/ 1 h 24"/>
              <a:gd name="T28" fmla="*/ 3 w 24"/>
              <a:gd name="T29" fmla="*/ 12 h 24"/>
              <a:gd name="T30" fmla="*/ 11 w 24"/>
              <a:gd name="T31" fmla="*/ 21 h 24"/>
              <a:gd name="T32" fmla="*/ 22 w 24"/>
              <a:gd name="T33" fmla="*/ 24 h 24"/>
              <a:gd name="T34" fmla="*/ 23 w 24"/>
              <a:gd name="T35" fmla="*/ 23 h 24"/>
              <a:gd name="T36" fmla="*/ 24 w 24"/>
              <a:gd name="T37" fmla="*/ 22 h 24"/>
              <a:gd name="T38" fmla="*/ 24 w 24"/>
              <a:gd name="T39" fmla="*/ 18 h 24"/>
              <a:gd name="T40" fmla="*/ 23 w 24"/>
              <a:gd name="T41" fmla="*/ 17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 h="24">
                <a:moveTo>
                  <a:pt x="23" y="17"/>
                </a:moveTo>
                <a:cubicBezTo>
                  <a:pt x="23" y="16"/>
                  <a:pt x="23" y="16"/>
                  <a:pt x="22" y="16"/>
                </a:cubicBezTo>
                <a:cubicBezTo>
                  <a:pt x="21" y="16"/>
                  <a:pt x="19" y="16"/>
                  <a:pt x="18" y="16"/>
                </a:cubicBezTo>
                <a:cubicBezTo>
                  <a:pt x="17" y="15"/>
                  <a:pt x="17" y="15"/>
                  <a:pt x="16" y="16"/>
                </a:cubicBezTo>
                <a:cubicBezTo>
                  <a:pt x="13" y="19"/>
                  <a:pt x="13" y="19"/>
                  <a:pt x="13" y="19"/>
                </a:cubicBezTo>
                <a:cubicBezTo>
                  <a:pt x="9" y="17"/>
                  <a:pt x="6" y="14"/>
                  <a:pt x="4" y="10"/>
                </a:cubicBezTo>
                <a:cubicBezTo>
                  <a:pt x="7" y="7"/>
                  <a:pt x="7" y="7"/>
                  <a:pt x="7" y="7"/>
                </a:cubicBezTo>
                <a:cubicBezTo>
                  <a:pt x="8" y="7"/>
                  <a:pt x="8" y="6"/>
                  <a:pt x="8" y="6"/>
                </a:cubicBezTo>
                <a:cubicBezTo>
                  <a:pt x="7" y="4"/>
                  <a:pt x="7" y="3"/>
                  <a:pt x="7" y="1"/>
                </a:cubicBezTo>
                <a:cubicBezTo>
                  <a:pt x="7" y="1"/>
                  <a:pt x="7" y="0"/>
                  <a:pt x="7" y="0"/>
                </a:cubicBezTo>
                <a:cubicBezTo>
                  <a:pt x="6" y="0"/>
                  <a:pt x="6" y="0"/>
                  <a:pt x="6" y="0"/>
                </a:cubicBezTo>
                <a:cubicBezTo>
                  <a:pt x="1" y="0"/>
                  <a:pt x="1" y="0"/>
                  <a:pt x="1" y="0"/>
                </a:cubicBezTo>
                <a:cubicBezTo>
                  <a:pt x="1" y="0"/>
                  <a:pt x="0" y="0"/>
                  <a:pt x="0" y="0"/>
                </a:cubicBezTo>
                <a:cubicBezTo>
                  <a:pt x="0" y="0"/>
                  <a:pt x="0" y="1"/>
                  <a:pt x="0" y="1"/>
                </a:cubicBezTo>
                <a:cubicBezTo>
                  <a:pt x="0" y="5"/>
                  <a:pt x="1" y="9"/>
                  <a:pt x="3" y="12"/>
                </a:cubicBezTo>
                <a:cubicBezTo>
                  <a:pt x="5" y="16"/>
                  <a:pt x="7" y="19"/>
                  <a:pt x="11" y="21"/>
                </a:cubicBezTo>
                <a:cubicBezTo>
                  <a:pt x="14" y="23"/>
                  <a:pt x="18" y="24"/>
                  <a:pt x="22" y="24"/>
                </a:cubicBezTo>
                <a:cubicBezTo>
                  <a:pt x="23" y="24"/>
                  <a:pt x="23" y="23"/>
                  <a:pt x="23" y="23"/>
                </a:cubicBezTo>
                <a:cubicBezTo>
                  <a:pt x="23" y="23"/>
                  <a:pt x="24" y="23"/>
                  <a:pt x="24" y="22"/>
                </a:cubicBezTo>
                <a:cubicBezTo>
                  <a:pt x="24" y="18"/>
                  <a:pt x="24" y="18"/>
                  <a:pt x="24" y="18"/>
                </a:cubicBezTo>
                <a:cubicBezTo>
                  <a:pt x="24" y="17"/>
                  <a:pt x="23" y="17"/>
                  <a:pt x="23" y="17"/>
                </a:cubicBezTo>
                <a:close/>
              </a:path>
            </a:pathLst>
          </a:custGeom>
          <a:solidFill>
            <a:srgbClr val="2A6BB4"/>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4" name="Freeform 13">
            <a:extLst>
              <a:ext uri="{FF2B5EF4-FFF2-40B4-BE49-F238E27FC236}">
                <a16:creationId xmlns:a16="http://schemas.microsoft.com/office/drawing/2014/main" id="{34A9F8FD-823B-4FEF-B523-BA5F2A238E18}"/>
              </a:ext>
            </a:extLst>
          </p:cNvPr>
          <p:cNvSpPr>
            <a:spLocks noEditPoints="1"/>
          </p:cNvSpPr>
          <p:nvPr/>
        </p:nvSpPr>
        <p:spPr bwMode="auto">
          <a:xfrm>
            <a:off x="326455" y="3362364"/>
            <a:ext cx="93663" cy="96837"/>
          </a:xfrm>
          <a:custGeom>
            <a:avLst/>
            <a:gdLst>
              <a:gd name="T0" fmla="*/ 23 w 27"/>
              <a:gd name="T1" fmla="*/ 4 h 26"/>
              <a:gd name="T2" fmla="*/ 14 w 27"/>
              <a:gd name="T3" fmla="*/ 0 h 26"/>
              <a:gd name="T4" fmla="*/ 4 w 27"/>
              <a:gd name="T5" fmla="*/ 4 h 26"/>
              <a:gd name="T6" fmla="*/ 0 w 27"/>
              <a:gd name="T7" fmla="*/ 13 h 26"/>
              <a:gd name="T8" fmla="*/ 4 w 27"/>
              <a:gd name="T9" fmla="*/ 23 h 26"/>
              <a:gd name="T10" fmla="*/ 14 w 27"/>
              <a:gd name="T11" fmla="*/ 26 h 26"/>
              <a:gd name="T12" fmla="*/ 23 w 27"/>
              <a:gd name="T13" fmla="*/ 23 h 26"/>
              <a:gd name="T14" fmla="*/ 27 w 27"/>
              <a:gd name="T15" fmla="*/ 13 h 26"/>
              <a:gd name="T16" fmla="*/ 23 w 27"/>
              <a:gd name="T17" fmla="*/ 4 h 26"/>
              <a:gd name="T18" fmla="*/ 23 w 27"/>
              <a:gd name="T19" fmla="*/ 8 h 26"/>
              <a:gd name="T20" fmla="*/ 19 w 27"/>
              <a:gd name="T21" fmla="*/ 8 h 26"/>
              <a:gd name="T22" fmla="*/ 17 w 27"/>
              <a:gd name="T23" fmla="*/ 3 h 26"/>
              <a:gd name="T24" fmla="*/ 23 w 27"/>
              <a:gd name="T25" fmla="*/ 8 h 26"/>
              <a:gd name="T26" fmla="*/ 14 w 27"/>
              <a:gd name="T27" fmla="*/ 3 h 26"/>
              <a:gd name="T28" fmla="*/ 16 w 27"/>
              <a:gd name="T29" fmla="*/ 8 h 26"/>
              <a:gd name="T30" fmla="*/ 11 w 27"/>
              <a:gd name="T31" fmla="*/ 8 h 26"/>
              <a:gd name="T32" fmla="*/ 14 w 27"/>
              <a:gd name="T33" fmla="*/ 3 h 26"/>
              <a:gd name="T34" fmla="*/ 3 w 27"/>
              <a:gd name="T35" fmla="*/ 16 h 26"/>
              <a:gd name="T36" fmla="*/ 3 w 27"/>
              <a:gd name="T37" fmla="*/ 13 h 26"/>
              <a:gd name="T38" fmla="*/ 3 w 27"/>
              <a:gd name="T39" fmla="*/ 10 h 26"/>
              <a:gd name="T40" fmla="*/ 8 w 27"/>
              <a:gd name="T41" fmla="*/ 10 h 26"/>
              <a:gd name="T42" fmla="*/ 8 w 27"/>
              <a:gd name="T43" fmla="*/ 13 h 26"/>
              <a:gd name="T44" fmla="*/ 8 w 27"/>
              <a:gd name="T45" fmla="*/ 16 h 26"/>
              <a:gd name="T46" fmla="*/ 3 w 27"/>
              <a:gd name="T47" fmla="*/ 16 h 26"/>
              <a:gd name="T48" fmla="*/ 4 w 27"/>
              <a:gd name="T49" fmla="*/ 18 h 26"/>
              <a:gd name="T50" fmla="*/ 8 w 27"/>
              <a:gd name="T51" fmla="*/ 18 h 26"/>
              <a:gd name="T52" fmla="*/ 10 w 27"/>
              <a:gd name="T53" fmla="*/ 23 h 26"/>
              <a:gd name="T54" fmla="*/ 4 w 27"/>
              <a:gd name="T55" fmla="*/ 18 h 26"/>
              <a:gd name="T56" fmla="*/ 8 w 27"/>
              <a:gd name="T57" fmla="*/ 8 h 26"/>
              <a:gd name="T58" fmla="*/ 4 w 27"/>
              <a:gd name="T59" fmla="*/ 8 h 26"/>
              <a:gd name="T60" fmla="*/ 10 w 27"/>
              <a:gd name="T61" fmla="*/ 3 h 26"/>
              <a:gd name="T62" fmla="*/ 8 w 27"/>
              <a:gd name="T63" fmla="*/ 8 h 26"/>
              <a:gd name="T64" fmla="*/ 14 w 27"/>
              <a:gd name="T65" fmla="*/ 24 h 26"/>
              <a:gd name="T66" fmla="*/ 11 w 27"/>
              <a:gd name="T67" fmla="*/ 18 h 26"/>
              <a:gd name="T68" fmla="*/ 16 w 27"/>
              <a:gd name="T69" fmla="*/ 18 h 26"/>
              <a:gd name="T70" fmla="*/ 14 w 27"/>
              <a:gd name="T71" fmla="*/ 24 h 26"/>
              <a:gd name="T72" fmla="*/ 17 w 27"/>
              <a:gd name="T73" fmla="*/ 16 h 26"/>
              <a:gd name="T74" fmla="*/ 10 w 27"/>
              <a:gd name="T75" fmla="*/ 16 h 26"/>
              <a:gd name="T76" fmla="*/ 10 w 27"/>
              <a:gd name="T77" fmla="*/ 13 h 26"/>
              <a:gd name="T78" fmla="*/ 10 w 27"/>
              <a:gd name="T79" fmla="*/ 10 h 26"/>
              <a:gd name="T80" fmla="*/ 17 w 27"/>
              <a:gd name="T81" fmla="*/ 10 h 26"/>
              <a:gd name="T82" fmla="*/ 17 w 27"/>
              <a:gd name="T83" fmla="*/ 13 h 26"/>
              <a:gd name="T84" fmla="*/ 17 w 27"/>
              <a:gd name="T85" fmla="*/ 16 h 26"/>
              <a:gd name="T86" fmla="*/ 17 w 27"/>
              <a:gd name="T87" fmla="*/ 23 h 26"/>
              <a:gd name="T88" fmla="*/ 19 w 27"/>
              <a:gd name="T89" fmla="*/ 18 h 26"/>
              <a:gd name="T90" fmla="*/ 23 w 27"/>
              <a:gd name="T91" fmla="*/ 18 h 26"/>
              <a:gd name="T92" fmla="*/ 17 w 27"/>
              <a:gd name="T93" fmla="*/ 23 h 26"/>
              <a:gd name="T94" fmla="*/ 19 w 27"/>
              <a:gd name="T95" fmla="*/ 16 h 26"/>
              <a:gd name="T96" fmla="*/ 20 w 27"/>
              <a:gd name="T97" fmla="*/ 13 h 26"/>
              <a:gd name="T98" fmla="*/ 19 w 27"/>
              <a:gd name="T99" fmla="*/ 10 h 26"/>
              <a:gd name="T100" fmla="*/ 24 w 27"/>
              <a:gd name="T101" fmla="*/ 10 h 26"/>
              <a:gd name="T102" fmla="*/ 24 w 27"/>
              <a:gd name="T103" fmla="*/ 13 h 26"/>
              <a:gd name="T104" fmla="*/ 24 w 27"/>
              <a:gd name="T105" fmla="*/ 16 h 26"/>
              <a:gd name="T106" fmla="*/ 19 w 27"/>
              <a:gd name="T107" fmla="*/ 1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 h="26">
                <a:moveTo>
                  <a:pt x="23" y="4"/>
                </a:moveTo>
                <a:cubicBezTo>
                  <a:pt x="20" y="1"/>
                  <a:pt x="17" y="0"/>
                  <a:pt x="14" y="0"/>
                </a:cubicBezTo>
                <a:cubicBezTo>
                  <a:pt x="10" y="0"/>
                  <a:pt x="7" y="1"/>
                  <a:pt x="4" y="4"/>
                </a:cubicBezTo>
                <a:cubicBezTo>
                  <a:pt x="2" y="6"/>
                  <a:pt x="0" y="9"/>
                  <a:pt x="0" y="13"/>
                </a:cubicBezTo>
                <a:cubicBezTo>
                  <a:pt x="0" y="17"/>
                  <a:pt x="2" y="20"/>
                  <a:pt x="4" y="23"/>
                </a:cubicBezTo>
                <a:cubicBezTo>
                  <a:pt x="7" y="25"/>
                  <a:pt x="10" y="26"/>
                  <a:pt x="14" y="26"/>
                </a:cubicBezTo>
                <a:cubicBezTo>
                  <a:pt x="17" y="26"/>
                  <a:pt x="20" y="25"/>
                  <a:pt x="23" y="23"/>
                </a:cubicBezTo>
                <a:cubicBezTo>
                  <a:pt x="26" y="20"/>
                  <a:pt x="27" y="17"/>
                  <a:pt x="27" y="13"/>
                </a:cubicBezTo>
                <a:cubicBezTo>
                  <a:pt x="27" y="9"/>
                  <a:pt x="26" y="6"/>
                  <a:pt x="23" y="4"/>
                </a:cubicBezTo>
                <a:close/>
                <a:moveTo>
                  <a:pt x="23" y="8"/>
                </a:moveTo>
                <a:cubicBezTo>
                  <a:pt x="19" y="8"/>
                  <a:pt x="19" y="8"/>
                  <a:pt x="19" y="8"/>
                </a:cubicBezTo>
                <a:cubicBezTo>
                  <a:pt x="18" y="6"/>
                  <a:pt x="18" y="5"/>
                  <a:pt x="17" y="3"/>
                </a:cubicBezTo>
                <a:cubicBezTo>
                  <a:pt x="20" y="4"/>
                  <a:pt x="22" y="5"/>
                  <a:pt x="23" y="8"/>
                </a:cubicBezTo>
                <a:close/>
                <a:moveTo>
                  <a:pt x="14" y="3"/>
                </a:moveTo>
                <a:cubicBezTo>
                  <a:pt x="15" y="4"/>
                  <a:pt x="16" y="6"/>
                  <a:pt x="16" y="8"/>
                </a:cubicBezTo>
                <a:cubicBezTo>
                  <a:pt x="11" y="8"/>
                  <a:pt x="11" y="8"/>
                  <a:pt x="11" y="8"/>
                </a:cubicBezTo>
                <a:cubicBezTo>
                  <a:pt x="12" y="6"/>
                  <a:pt x="12" y="4"/>
                  <a:pt x="14" y="3"/>
                </a:cubicBezTo>
                <a:close/>
                <a:moveTo>
                  <a:pt x="3" y="16"/>
                </a:moveTo>
                <a:cubicBezTo>
                  <a:pt x="3" y="15"/>
                  <a:pt x="3" y="14"/>
                  <a:pt x="3" y="13"/>
                </a:cubicBezTo>
                <a:cubicBezTo>
                  <a:pt x="3" y="12"/>
                  <a:pt x="3" y="11"/>
                  <a:pt x="3" y="10"/>
                </a:cubicBezTo>
                <a:cubicBezTo>
                  <a:pt x="8" y="10"/>
                  <a:pt x="8" y="10"/>
                  <a:pt x="8" y="10"/>
                </a:cubicBezTo>
                <a:cubicBezTo>
                  <a:pt x="8" y="11"/>
                  <a:pt x="8" y="12"/>
                  <a:pt x="8" y="13"/>
                </a:cubicBezTo>
                <a:cubicBezTo>
                  <a:pt x="8" y="14"/>
                  <a:pt x="8" y="15"/>
                  <a:pt x="8" y="16"/>
                </a:cubicBezTo>
                <a:lnTo>
                  <a:pt x="3" y="16"/>
                </a:lnTo>
                <a:close/>
                <a:moveTo>
                  <a:pt x="4" y="18"/>
                </a:moveTo>
                <a:cubicBezTo>
                  <a:pt x="8" y="18"/>
                  <a:pt x="8" y="18"/>
                  <a:pt x="8" y="18"/>
                </a:cubicBezTo>
                <a:cubicBezTo>
                  <a:pt x="9" y="20"/>
                  <a:pt x="9" y="22"/>
                  <a:pt x="10" y="23"/>
                </a:cubicBezTo>
                <a:cubicBezTo>
                  <a:pt x="8" y="22"/>
                  <a:pt x="6" y="21"/>
                  <a:pt x="4" y="18"/>
                </a:cubicBezTo>
                <a:close/>
                <a:moveTo>
                  <a:pt x="8" y="8"/>
                </a:moveTo>
                <a:cubicBezTo>
                  <a:pt x="4" y="8"/>
                  <a:pt x="4" y="8"/>
                  <a:pt x="4" y="8"/>
                </a:cubicBezTo>
                <a:cubicBezTo>
                  <a:pt x="6" y="5"/>
                  <a:pt x="8" y="4"/>
                  <a:pt x="10" y="3"/>
                </a:cubicBezTo>
                <a:cubicBezTo>
                  <a:pt x="9" y="5"/>
                  <a:pt x="9" y="6"/>
                  <a:pt x="8" y="8"/>
                </a:cubicBezTo>
                <a:close/>
                <a:moveTo>
                  <a:pt x="14" y="24"/>
                </a:moveTo>
                <a:cubicBezTo>
                  <a:pt x="12" y="22"/>
                  <a:pt x="12" y="20"/>
                  <a:pt x="11" y="18"/>
                </a:cubicBezTo>
                <a:cubicBezTo>
                  <a:pt x="16" y="18"/>
                  <a:pt x="16" y="18"/>
                  <a:pt x="16" y="18"/>
                </a:cubicBezTo>
                <a:cubicBezTo>
                  <a:pt x="16" y="20"/>
                  <a:pt x="15" y="22"/>
                  <a:pt x="14" y="24"/>
                </a:cubicBezTo>
                <a:close/>
                <a:moveTo>
                  <a:pt x="17" y="16"/>
                </a:moveTo>
                <a:cubicBezTo>
                  <a:pt x="10" y="16"/>
                  <a:pt x="10" y="16"/>
                  <a:pt x="10" y="16"/>
                </a:cubicBezTo>
                <a:cubicBezTo>
                  <a:pt x="10" y="15"/>
                  <a:pt x="10" y="14"/>
                  <a:pt x="10" y="13"/>
                </a:cubicBezTo>
                <a:cubicBezTo>
                  <a:pt x="10" y="12"/>
                  <a:pt x="10" y="11"/>
                  <a:pt x="10" y="10"/>
                </a:cubicBezTo>
                <a:cubicBezTo>
                  <a:pt x="17" y="10"/>
                  <a:pt x="17" y="10"/>
                  <a:pt x="17" y="10"/>
                </a:cubicBezTo>
                <a:cubicBezTo>
                  <a:pt x="17" y="11"/>
                  <a:pt x="17" y="12"/>
                  <a:pt x="17" y="13"/>
                </a:cubicBezTo>
                <a:cubicBezTo>
                  <a:pt x="17" y="14"/>
                  <a:pt x="17" y="15"/>
                  <a:pt x="17" y="16"/>
                </a:cubicBezTo>
                <a:close/>
                <a:moveTo>
                  <a:pt x="17" y="23"/>
                </a:moveTo>
                <a:cubicBezTo>
                  <a:pt x="18" y="22"/>
                  <a:pt x="18" y="20"/>
                  <a:pt x="19" y="18"/>
                </a:cubicBezTo>
                <a:cubicBezTo>
                  <a:pt x="23" y="18"/>
                  <a:pt x="23" y="18"/>
                  <a:pt x="23" y="18"/>
                </a:cubicBezTo>
                <a:cubicBezTo>
                  <a:pt x="22" y="21"/>
                  <a:pt x="20" y="22"/>
                  <a:pt x="17" y="23"/>
                </a:cubicBezTo>
                <a:close/>
                <a:moveTo>
                  <a:pt x="19" y="16"/>
                </a:moveTo>
                <a:cubicBezTo>
                  <a:pt x="20" y="15"/>
                  <a:pt x="20" y="14"/>
                  <a:pt x="20" y="13"/>
                </a:cubicBezTo>
                <a:cubicBezTo>
                  <a:pt x="20" y="12"/>
                  <a:pt x="20" y="11"/>
                  <a:pt x="19" y="10"/>
                </a:cubicBezTo>
                <a:cubicBezTo>
                  <a:pt x="24" y="10"/>
                  <a:pt x="24" y="10"/>
                  <a:pt x="24" y="10"/>
                </a:cubicBezTo>
                <a:cubicBezTo>
                  <a:pt x="24" y="11"/>
                  <a:pt x="24" y="12"/>
                  <a:pt x="24" y="13"/>
                </a:cubicBezTo>
                <a:cubicBezTo>
                  <a:pt x="24" y="14"/>
                  <a:pt x="24" y="15"/>
                  <a:pt x="24" y="16"/>
                </a:cubicBezTo>
                <a:lnTo>
                  <a:pt x="19" y="16"/>
                </a:lnTo>
                <a:close/>
              </a:path>
            </a:pathLst>
          </a:custGeom>
          <a:solidFill>
            <a:srgbClr val="2A6BB4"/>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17">
            <a:extLst>
              <a:ext uri="{FF2B5EF4-FFF2-40B4-BE49-F238E27FC236}">
                <a16:creationId xmlns:a16="http://schemas.microsoft.com/office/drawing/2014/main" id="{A171226F-E7B5-4806-95C9-BFDCDE05B765}"/>
              </a:ext>
            </a:extLst>
          </p:cNvPr>
          <p:cNvSpPr>
            <a:spLocks/>
          </p:cNvSpPr>
          <p:nvPr/>
        </p:nvSpPr>
        <p:spPr bwMode="auto">
          <a:xfrm>
            <a:off x="341394" y="3710624"/>
            <a:ext cx="47625" cy="88900"/>
          </a:xfrm>
          <a:custGeom>
            <a:avLst/>
            <a:gdLst>
              <a:gd name="T0" fmla="*/ 8 w 12"/>
              <a:gd name="T1" fmla="*/ 5 h 24"/>
              <a:gd name="T2" fmla="*/ 10 w 12"/>
              <a:gd name="T3" fmla="*/ 4 h 24"/>
              <a:gd name="T4" fmla="*/ 12 w 12"/>
              <a:gd name="T5" fmla="*/ 4 h 24"/>
              <a:gd name="T6" fmla="*/ 12 w 12"/>
              <a:gd name="T7" fmla="*/ 0 h 24"/>
              <a:gd name="T8" fmla="*/ 9 w 12"/>
              <a:gd name="T9" fmla="*/ 0 h 24"/>
              <a:gd name="T10" fmla="*/ 5 w 12"/>
              <a:gd name="T11" fmla="*/ 1 h 24"/>
              <a:gd name="T12" fmla="*/ 3 w 12"/>
              <a:gd name="T13" fmla="*/ 6 h 24"/>
              <a:gd name="T14" fmla="*/ 3 w 12"/>
              <a:gd name="T15" fmla="*/ 9 h 24"/>
              <a:gd name="T16" fmla="*/ 0 w 12"/>
              <a:gd name="T17" fmla="*/ 9 h 24"/>
              <a:gd name="T18" fmla="*/ 0 w 12"/>
              <a:gd name="T19" fmla="*/ 13 h 24"/>
              <a:gd name="T20" fmla="*/ 3 w 12"/>
              <a:gd name="T21" fmla="*/ 13 h 24"/>
              <a:gd name="T22" fmla="*/ 3 w 12"/>
              <a:gd name="T23" fmla="*/ 24 h 24"/>
              <a:gd name="T24" fmla="*/ 8 w 12"/>
              <a:gd name="T25" fmla="*/ 24 h 24"/>
              <a:gd name="T26" fmla="*/ 8 w 12"/>
              <a:gd name="T27" fmla="*/ 13 h 24"/>
              <a:gd name="T28" fmla="*/ 11 w 12"/>
              <a:gd name="T29" fmla="*/ 13 h 24"/>
              <a:gd name="T30" fmla="*/ 12 w 12"/>
              <a:gd name="T31" fmla="*/ 9 h 24"/>
              <a:gd name="T32" fmla="*/ 8 w 12"/>
              <a:gd name="T33" fmla="*/ 9 h 24"/>
              <a:gd name="T34" fmla="*/ 8 w 12"/>
              <a:gd name="T35" fmla="*/ 6 h 24"/>
              <a:gd name="T36" fmla="*/ 8 w 12"/>
              <a:gd name="T37"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 h="24">
                <a:moveTo>
                  <a:pt x="8" y="5"/>
                </a:moveTo>
                <a:cubicBezTo>
                  <a:pt x="8" y="4"/>
                  <a:pt x="9" y="4"/>
                  <a:pt x="10" y="4"/>
                </a:cubicBezTo>
                <a:cubicBezTo>
                  <a:pt x="12" y="4"/>
                  <a:pt x="12" y="4"/>
                  <a:pt x="12" y="4"/>
                </a:cubicBezTo>
                <a:cubicBezTo>
                  <a:pt x="12" y="0"/>
                  <a:pt x="12" y="0"/>
                  <a:pt x="12" y="0"/>
                </a:cubicBezTo>
                <a:cubicBezTo>
                  <a:pt x="11" y="0"/>
                  <a:pt x="10" y="0"/>
                  <a:pt x="9" y="0"/>
                </a:cubicBezTo>
                <a:cubicBezTo>
                  <a:pt x="7" y="0"/>
                  <a:pt x="6" y="0"/>
                  <a:pt x="5" y="1"/>
                </a:cubicBezTo>
                <a:cubicBezTo>
                  <a:pt x="4" y="2"/>
                  <a:pt x="3" y="4"/>
                  <a:pt x="3" y="6"/>
                </a:cubicBezTo>
                <a:cubicBezTo>
                  <a:pt x="3" y="9"/>
                  <a:pt x="3" y="9"/>
                  <a:pt x="3" y="9"/>
                </a:cubicBezTo>
                <a:cubicBezTo>
                  <a:pt x="0" y="9"/>
                  <a:pt x="0" y="9"/>
                  <a:pt x="0" y="9"/>
                </a:cubicBezTo>
                <a:cubicBezTo>
                  <a:pt x="0" y="13"/>
                  <a:pt x="0" y="13"/>
                  <a:pt x="0" y="13"/>
                </a:cubicBezTo>
                <a:cubicBezTo>
                  <a:pt x="3" y="13"/>
                  <a:pt x="3" y="13"/>
                  <a:pt x="3" y="13"/>
                </a:cubicBezTo>
                <a:cubicBezTo>
                  <a:pt x="3" y="24"/>
                  <a:pt x="3" y="24"/>
                  <a:pt x="3" y="24"/>
                </a:cubicBezTo>
                <a:cubicBezTo>
                  <a:pt x="8" y="24"/>
                  <a:pt x="8" y="24"/>
                  <a:pt x="8" y="24"/>
                </a:cubicBezTo>
                <a:cubicBezTo>
                  <a:pt x="8" y="13"/>
                  <a:pt x="8" y="13"/>
                  <a:pt x="8" y="13"/>
                </a:cubicBezTo>
                <a:cubicBezTo>
                  <a:pt x="11" y="13"/>
                  <a:pt x="11" y="13"/>
                  <a:pt x="11" y="13"/>
                </a:cubicBezTo>
                <a:cubicBezTo>
                  <a:pt x="12" y="9"/>
                  <a:pt x="12" y="9"/>
                  <a:pt x="12" y="9"/>
                </a:cubicBezTo>
                <a:cubicBezTo>
                  <a:pt x="8" y="9"/>
                  <a:pt x="8" y="9"/>
                  <a:pt x="8" y="9"/>
                </a:cubicBezTo>
                <a:cubicBezTo>
                  <a:pt x="8" y="6"/>
                  <a:pt x="8" y="6"/>
                  <a:pt x="8" y="6"/>
                </a:cubicBezTo>
                <a:cubicBezTo>
                  <a:pt x="8" y="5"/>
                  <a:pt x="8" y="5"/>
                  <a:pt x="8" y="5"/>
                </a:cubicBezTo>
                <a:close/>
              </a:path>
            </a:pathLst>
          </a:custGeom>
          <a:solidFill>
            <a:srgbClr val="2B6B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42" name="Group 41">
            <a:extLst>
              <a:ext uri="{FF2B5EF4-FFF2-40B4-BE49-F238E27FC236}">
                <a16:creationId xmlns:a16="http://schemas.microsoft.com/office/drawing/2014/main" id="{250E8731-EF9B-47EA-9EC5-2A7FFFDEEC2A}"/>
              </a:ext>
            </a:extLst>
          </p:cNvPr>
          <p:cNvGrpSpPr/>
          <p:nvPr/>
        </p:nvGrpSpPr>
        <p:grpSpPr>
          <a:xfrm>
            <a:off x="765944" y="477725"/>
            <a:ext cx="1290659" cy="1290659"/>
            <a:chOff x="853311" y="1713436"/>
            <a:chExt cx="1290659" cy="1290659"/>
          </a:xfrm>
        </p:grpSpPr>
        <p:sp>
          <p:nvSpPr>
            <p:cNvPr id="41" name="Oval 40">
              <a:extLst>
                <a:ext uri="{FF2B5EF4-FFF2-40B4-BE49-F238E27FC236}">
                  <a16:creationId xmlns:a16="http://schemas.microsoft.com/office/drawing/2014/main" id="{C2903498-3D0F-448E-A9DE-7A7642DA097A}"/>
                </a:ext>
              </a:extLst>
            </p:cNvPr>
            <p:cNvSpPr/>
            <p:nvPr/>
          </p:nvSpPr>
          <p:spPr>
            <a:xfrm>
              <a:off x="877707" y="1737832"/>
              <a:ext cx="1241867" cy="12418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Oval 218">
              <a:extLst>
                <a:ext uri="{FF2B5EF4-FFF2-40B4-BE49-F238E27FC236}">
                  <a16:creationId xmlns:a16="http://schemas.microsoft.com/office/drawing/2014/main" id="{3E703CAD-D972-407A-A2AA-83E547F8E44D}"/>
                </a:ext>
              </a:extLst>
            </p:cNvPr>
            <p:cNvSpPr/>
            <p:nvPr/>
          </p:nvSpPr>
          <p:spPr>
            <a:xfrm>
              <a:off x="853311" y="1713436"/>
              <a:ext cx="1290659" cy="129065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ZoneTexte 1">
            <a:extLst>
              <a:ext uri="{FF2B5EF4-FFF2-40B4-BE49-F238E27FC236}">
                <a16:creationId xmlns:a16="http://schemas.microsoft.com/office/drawing/2014/main" id="{DF75AE92-010C-374B-9649-83C6A99D12C0}"/>
              </a:ext>
            </a:extLst>
          </p:cNvPr>
          <p:cNvSpPr txBox="1"/>
          <p:nvPr/>
        </p:nvSpPr>
        <p:spPr>
          <a:xfrm>
            <a:off x="172940" y="6218181"/>
            <a:ext cx="2332575" cy="1569660"/>
          </a:xfrm>
          <a:prstGeom prst="rect">
            <a:avLst/>
          </a:prstGeom>
          <a:noFill/>
          <a:ln>
            <a:noFill/>
          </a:ln>
        </p:spPr>
        <p:txBody>
          <a:bodyPr wrap="square" rtlCol="0">
            <a:spAutoFit/>
          </a:bodyPr>
          <a:lstStyle/>
          <a:p>
            <a:pPr marL="171450" indent="-171450">
              <a:buFont typeface="Arial" panose="020B0604020202020204" pitchFamily="34" charset="0"/>
              <a:buChar char="•"/>
            </a:pPr>
            <a:r>
              <a:rPr lang="fr-FR" sz="800" dirty="0">
                <a:solidFill>
                  <a:schemeClr val="bg1"/>
                </a:solidFill>
                <a:latin typeface="Roboto Slab" pitchFamily="2" charset="0"/>
                <a:ea typeface="Roboto Slab" pitchFamily="2" charset="0"/>
              </a:rPr>
              <a:t>Organisation des rendez-vous</a:t>
            </a:r>
          </a:p>
          <a:p>
            <a:pPr marL="171450" indent="-171450">
              <a:buFont typeface="Arial" panose="020B0604020202020204" pitchFamily="34" charset="0"/>
              <a:buChar char="•"/>
            </a:pPr>
            <a:r>
              <a:rPr lang="fr-FR" sz="800" dirty="0">
                <a:solidFill>
                  <a:schemeClr val="bg1"/>
                </a:solidFill>
                <a:latin typeface="Roboto Slab" pitchFamily="2" charset="0"/>
                <a:ea typeface="Roboto Slab" pitchFamily="2" charset="0"/>
              </a:rPr>
              <a:t>Relation Presse</a:t>
            </a:r>
          </a:p>
          <a:p>
            <a:pPr marL="171450" indent="-171450">
              <a:buFont typeface="Arial" panose="020B0604020202020204" pitchFamily="34" charset="0"/>
              <a:buChar char="•"/>
            </a:pPr>
            <a:r>
              <a:rPr lang="fr-FR" sz="800" dirty="0">
                <a:solidFill>
                  <a:schemeClr val="bg1"/>
                </a:solidFill>
                <a:latin typeface="Roboto Slab" pitchFamily="2" charset="0"/>
                <a:ea typeface="Roboto Slab" pitchFamily="2" charset="0"/>
              </a:rPr>
              <a:t>Organisation d’évènements</a:t>
            </a:r>
          </a:p>
          <a:p>
            <a:pPr marL="171450" indent="-171450">
              <a:buFont typeface="Arial" panose="020B0604020202020204" pitchFamily="34" charset="0"/>
              <a:buChar char="•"/>
            </a:pPr>
            <a:r>
              <a:rPr lang="fr-FR" sz="800" dirty="0">
                <a:solidFill>
                  <a:schemeClr val="bg1"/>
                </a:solidFill>
                <a:latin typeface="Roboto Slab" pitchFamily="2" charset="0"/>
                <a:ea typeface="Roboto Slab" pitchFamily="2" charset="0"/>
              </a:rPr>
              <a:t>Supports administratifs aux équipes commerciales et CODIR</a:t>
            </a:r>
          </a:p>
          <a:p>
            <a:pPr marL="171450" indent="-171450">
              <a:buFont typeface="Arial" panose="020B0604020202020204" pitchFamily="34" charset="0"/>
              <a:buChar char="•"/>
            </a:pPr>
            <a:r>
              <a:rPr lang="fr-FR" sz="800" dirty="0">
                <a:solidFill>
                  <a:schemeClr val="bg1"/>
                </a:solidFill>
                <a:latin typeface="Roboto Slab" pitchFamily="2" charset="0"/>
                <a:ea typeface="Roboto Slab" pitchFamily="2" charset="0"/>
              </a:rPr>
              <a:t>Relance facturation et suivi comptable</a:t>
            </a:r>
          </a:p>
          <a:p>
            <a:pPr marL="171450" indent="-171450">
              <a:buFont typeface="Arial" panose="020B0604020202020204" pitchFamily="34" charset="0"/>
              <a:buChar char="•"/>
            </a:pPr>
            <a:r>
              <a:rPr lang="fr-FR" sz="800" dirty="0">
                <a:solidFill>
                  <a:schemeClr val="bg1"/>
                </a:solidFill>
                <a:latin typeface="Roboto Slab" pitchFamily="2" charset="0"/>
                <a:ea typeface="Roboto Slab" pitchFamily="2" charset="0"/>
              </a:rPr>
              <a:t>Prise de note en réunion</a:t>
            </a:r>
          </a:p>
          <a:p>
            <a:pPr marL="171450" indent="-171450">
              <a:buFont typeface="Arial" panose="020B0604020202020204" pitchFamily="34" charset="0"/>
              <a:buChar char="•"/>
            </a:pPr>
            <a:r>
              <a:rPr lang="fr-FR" sz="800" dirty="0">
                <a:solidFill>
                  <a:schemeClr val="bg1"/>
                </a:solidFill>
                <a:latin typeface="Roboto Slab" pitchFamily="2" charset="0"/>
                <a:ea typeface="Roboto Slab" pitchFamily="2" charset="0"/>
              </a:rPr>
              <a:t>Rédaction de synthèse (Presse, Rapports, …)</a:t>
            </a:r>
          </a:p>
          <a:p>
            <a:pPr marL="171450" indent="-171450">
              <a:buFont typeface="Arial" panose="020B0604020202020204" pitchFamily="34" charset="0"/>
              <a:buChar char="•"/>
            </a:pPr>
            <a:r>
              <a:rPr lang="fr-FR" sz="800" dirty="0">
                <a:solidFill>
                  <a:schemeClr val="bg1"/>
                </a:solidFill>
                <a:latin typeface="Roboto Slab" pitchFamily="2" charset="0"/>
                <a:ea typeface="Roboto Slab" pitchFamily="2" charset="0"/>
              </a:rPr>
              <a:t>Très bonne maîtrise des logiciels collaboratifs</a:t>
            </a:r>
          </a:p>
          <a:p>
            <a:pPr marL="171450" indent="-171450">
              <a:buFont typeface="Arial" panose="020B0604020202020204" pitchFamily="34" charset="0"/>
              <a:buChar char="•"/>
            </a:pPr>
            <a:endParaRPr lang="fr-FR" sz="800" dirty="0">
              <a:solidFill>
                <a:schemeClr val="bg1"/>
              </a:solidFill>
              <a:latin typeface="Roboto Slab" pitchFamily="2" charset="0"/>
              <a:ea typeface="Roboto Slab" pitchFamily="2" charset="0"/>
            </a:endParaRPr>
          </a:p>
        </p:txBody>
      </p:sp>
      <p:sp>
        <p:nvSpPr>
          <p:cNvPr id="201" name="TextBox 139">
            <a:extLst>
              <a:ext uri="{FF2B5EF4-FFF2-40B4-BE49-F238E27FC236}">
                <a16:creationId xmlns:a16="http://schemas.microsoft.com/office/drawing/2014/main" id="{BB7B4DE4-C98B-5348-A680-14E54EA8EA45}"/>
              </a:ext>
            </a:extLst>
          </p:cNvPr>
          <p:cNvSpPr txBox="1"/>
          <p:nvPr/>
        </p:nvSpPr>
        <p:spPr>
          <a:xfrm>
            <a:off x="178020" y="8407882"/>
            <a:ext cx="1185836" cy="215444"/>
          </a:xfrm>
          <a:prstGeom prst="rect">
            <a:avLst/>
          </a:prstGeom>
          <a:noFill/>
        </p:spPr>
        <p:txBody>
          <a:bodyPr wrap="square" rtlCol="0">
            <a:spAutoFit/>
          </a:bodyPr>
          <a:lstStyle/>
          <a:p>
            <a:pPr algn="just"/>
            <a:r>
              <a:rPr lang="en-US" sz="800" dirty="0" err="1">
                <a:solidFill>
                  <a:schemeClr val="bg1"/>
                </a:solidFill>
                <a:latin typeface="Roboto Slab" pitchFamily="2" charset="0"/>
                <a:ea typeface="Roboto Slab" pitchFamily="2" charset="0"/>
              </a:rPr>
              <a:t>Organisation</a:t>
            </a:r>
            <a:endParaRPr lang="en-US" sz="800" dirty="0">
              <a:solidFill>
                <a:schemeClr val="bg1"/>
              </a:solidFill>
              <a:latin typeface="Roboto Slab" pitchFamily="2" charset="0"/>
              <a:ea typeface="Roboto Slab" pitchFamily="2" charset="0"/>
            </a:endParaRPr>
          </a:p>
        </p:txBody>
      </p:sp>
      <p:sp>
        <p:nvSpPr>
          <p:cNvPr id="202" name="TextBox 140">
            <a:extLst>
              <a:ext uri="{FF2B5EF4-FFF2-40B4-BE49-F238E27FC236}">
                <a16:creationId xmlns:a16="http://schemas.microsoft.com/office/drawing/2014/main" id="{0C0443BC-F7B0-A643-BDE0-263FEDB98956}"/>
              </a:ext>
            </a:extLst>
          </p:cNvPr>
          <p:cNvSpPr txBox="1"/>
          <p:nvPr/>
        </p:nvSpPr>
        <p:spPr>
          <a:xfrm>
            <a:off x="178020" y="8617945"/>
            <a:ext cx="1327648" cy="215444"/>
          </a:xfrm>
          <a:prstGeom prst="rect">
            <a:avLst/>
          </a:prstGeom>
          <a:noFill/>
        </p:spPr>
        <p:txBody>
          <a:bodyPr wrap="square" rtlCol="0">
            <a:spAutoFit/>
          </a:bodyPr>
          <a:lstStyle/>
          <a:p>
            <a:pPr algn="just"/>
            <a:r>
              <a:rPr lang="fr-FR" sz="800" dirty="0" err="1">
                <a:solidFill>
                  <a:schemeClr val="bg1"/>
                </a:solidFill>
                <a:latin typeface="Roboto Slab" pitchFamily="2" charset="0"/>
                <a:ea typeface="Roboto Slab" pitchFamily="2" charset="0"/>
              </a:rPr>
              <a:t>Comm</a:t>
            </a:r>
            <a:r>
              <a:rPr lang="fr-FR" sz="800" dirty="0">
                <a:solidFill>
                  <a:schemeClr val="bg1"/>
                </a:solidFill>
                <a:latin typeface="Roboto Slab" pitchFamily="2" charset="0"/>
                <a:ea typeface="Roboto Slab" pitchFamily="2" charset="0"/>
              </a:rPr>
              <a:t>. écrite/orale</a:t>
            </a:r>
            <a:endParaRPr lang="en-US" sz="800" dirty="0">
              <a:solidFill>
                <a:schemeClr val="bg1"/>
              </a:solidFill>
              <a:latin typeface="Roboto Slab" pitchFamily="2" charset="0"/>
              <a:ea typeface="Roboto Slab" pitchFamily="2" charset="0"/>
            </a:endParaRPr>
          </a:p>
        </p:txBody>
      </p:sp>
      <p:sp>
        <p:nvSpPr>
          <p:cNvPr id="203" name="TextBox 141">
            <a:extLst>
              <a:ext uri="{FF2B5EF4-FFF2-40B4-BE49-F238E27FC236}">
                <a16:creationId xmlns:a16="http://schemas.microsoft.com/office/drawing/2014/main" id="{28A174F1-0BA6-B240-B1B5-8E5F50FB10BC}"/>
              </a:ext>
            </a:extLst>
          </p:cNvPr>
          <p:cNvSpPr txBox="1"/>
          <p:nvPr/>
        </p:nvSpPr>
        <p:spPr>
          <a:xfrm>
            <a:off x="178020" y="8828008"/>
            <a:ext cx="1185836" cy="215444"/>
          </a:xfrm>
          <a:prstGeom prst="rect">
            <a:avLst/>
          </a:prstGeom>
          <a:noFill/>
        </p:spPr>
        <p:txBody>
          <a:bodyPr wrap="square" rtlCol="0">
            <a:spAutoFit/>
          </a:bodyPr>
          <a:lstStyle/>
          <a:p>
            <a:pPr algn="just"/>
            <a:r>
              <a:rPr lang="en-US" sz="800" dirty="0" err="1">
                <a:solidFill>
                  <a:schemeClr val="bg1"/>
                </a:solidFill>
                <a:latin typeface="Roboto Slab" pitchFamily="2" charset="0"/>
                <a:ea typeface="Roboto Slab" pitchFamily="2" charset="0"/>
              </a:rPr>
              <a:t>Autonomie</a:t>
            </a:r>
            <a:endParaRPr lang="en-US" sz="800" dirty="0">
              <a:solidFill>
                <a:schemeClr val="bg1"/>
              </a:solidFill>
              <a:latin typeface="Roboto Slab" pitchFamily="2" charset="0"/>
              <a:ea typeface="Roboto Slab" pitchFamily="2" charset="0"/>
            </a:endParaRPr>
          </a:p>
        </p:txBody>
      </p:sp>
      <p:sp>
        <p:nvSpPr>
          <p:cNvPr id="204" name="TextBox 142">
            <a:extLst>
              <a:ext uri="{FF2B5EF4-FFF2-40B4-BE49-F238E27FC236}">
                <a16:creationId xmlns:a16="http://schemas.microsoft.com/office/drawing/2014/main" id="{D91A4619-E7AB-4343-B4ED-FEDB97F7729F}"/>
              </a:ext>
            </a:extLst>
          </p:cNvPr>
          <p:cNvSpPr txBox="1"/>
          <p:nvPr/>
        </p:nvSpPr>
        <p:spPr>
          <a:xfrm>
            <a:off x="178020" y="9038071"/>
            <a:ext cx="1300156" cy="215444"/>
          </a:xfrm>
          <a:prstGeom prst="rect">
            <a:avLst/>
          </a:prstGeom>
          <a:noFill/>
        </p:spPr>
        <p:txBody>
          <a:bodyPr wrap="square" rtlCol="0">
            <a:spAutoFit/>
          </a:bodyPr>
          <a:lstStyle/>
          <a:p>
            <a:pPr algn="just"/>
            <a:r>
              <a:rPr lang="en-US" sz="800" dirty="0" err="1">
                <a:solidFill>
                  <a:schemeClr val="bg1"/>
                </a:solidFill>
                <a:latin typeface="Roboto Slab" pitchFamily="2" charset="0"/>
                <a:ea typeface="Roboto Slab" pitchFamily="2" charset="0"/>
              </a:rPr>
              <a:t>Rigeur</a:t>
            </a:r>
            <a:endParaRPr lang="en-US" sz="800" dirty="0">
              <a:solidFill>
                <a:schemeClr val="bg1"/>
              </a:solidFill>
              <a:latin typeface="Roboto Slab" pitchFamily="2" charset="0"/>
              <a:ea typeface="Roboto Slab" pitchFamily="2" charset="0"/>
            </a:endParaRPr>
          </a:p>
        </p:txBody>
      </p:sp>
      <p:sp>
        <p:nvSpPr>
          <p:cNvPr id="205" name="Rectangle 204">
            <a:extLst>
              <a:ext uri="{FF2B5EF4-FFF2-40B4-BE49-F238E27FC236}">
                <a16:creationId xmlns:a16="http://schemas.microsoft.com/office/drawing/2014/main" id="{FE623C19-597F-E744-A482-2B0BE021C676}"/>
              </a:ext>
            </a:extLst>
          </p:cNvPr>
          <p:cNvSpPr/>
          <p:nvPr/>
        </p:nvSpPr>
        <p:spPr>
          <a:xfrm>
            <a:off x="1505668" y="8499082"/>
            <a:ext cx="878424" cy="54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6" name="Group 9">
            <a:extLst>
              <a:ext uri="{FF2B5EF4-FFF2-40B4-BE49-F238E27FC236}">
                <a16:creationId xmlns:a16="http://schemas.microsoft.com/office/drawing/2014/main" id="{740B8F4F-5923-B543-96B0-2705BBA55844}"/>
              </a:ext>
            </a:extLst>
          </p:cNvPr>
          <p:cNvGrpSpPr/>
          <p:nvPr/>
        </p:nvGrpSpPr>
        <p:grpSpPr>
          <a:xfrm>
            <a:off x="1505668" y="8495725"/>
            <a:ext cx="1043182" cy="54509"/>
            <a:chOff x="1513409" y="5271862"/>
            <a:chExt cx="1043182" cy="54509"/>
          </a:xfrm>
        </p:grpSpPr>
        <p:sp>
          <p:nvSpPr>
            <p:cNvPr id="207" name="Rectangle 206">
              <a:extLst>
                <a:ext uri="{FF2B5EF4-FFF2-40B4-BE49-F238E27FC236}">
                  <a16:creationId xmlns:a16="http://schemas.microsoft.com/office/drawing/2014/main" id="{11139C15-BB06-294D-B8B3-7183EB77CB0D}"/>
                </a:ext>
              </a:extLst>
            </p:cNvPr>
            <p:cNvSpPr/>
            <p:nvPr/>
          </p:nvSpPr>
          <p:spPr>
            <a:xfrm>
              <a:off x="1513409" y="5272844"/>
              <a:ext cx="1043182" cy="53527"/>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ectangle 207">
              <a:extLst>
                <a:ext uri="{FF2B5EF4-FFF2-40B4-BE49-F238E27FC236}">
                  <a16:creationId xmlns:a16="http://schemas.microsoft.com/office/drawing/2014/main" id="{13B4B676-D00F-CC44-A9E4-C25B2EE62938}"/>
                </a:ext>
              </a:extLst>
            </p:cNvPr>
            <p:cNvSpPr/>
            <p:nvPr/>
          </p:nvSpPr>
          <p:spPr>
            <a:xfrm>
              <a:off x="1513409" y="5271862"/>
              <a:ext cx="927316" cy="53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9" name="Group 151">
            <a:extLst>
              <a:ext uri="{FF2B5EF4-FFF2-40B4-BE49-F238E27FC236}">
                <a16:creationId xmlns:a16="http://schemas.microsoft.com/office/drawing/2014/main" id="{D38BC55B-F332-314F-B0FD-9A450BC33E3E}"/>
              </a:ext>
            </a:extLst>
          </p:cNvPr>
          <p:cNvGrpSpPr/>
          <p:nvPr/>
        </p:nvGrpSpPr>
        <p:grpSpPr>
          <a:xfrm>
            <a:off x="1505668" y="8705577"/>
            <a:ext cx="1043182" cy="54508"/>
            <a:chOff x="1513409" y="5272844"/>
            <a:chExt cx="1043182" cy="54508"/>
          </a:xfrm>
        </p:grpSpPr>
        <p:sp>
          <p:nvSpPr>
            <p:cNvPr id="210" name="Rectangle 209">
              <a:extLst>
                <a:ext uri="{FF2B5EF4-FFF2-40B4-BE49-F238E27FC236}">
                  <a16:creationId xmlns:a16="http://schemas.microsoft.com/office/drawing/2014/main" id="{2AC733D3-51D1-424C-8B41-CE3FEC4FB5D0}"/>
                </a:ext>
              </a:extLst>
            </p:cNvPr>
            <p:cNvSpPr/>
            <p:nvPr/>
          </p:nvSpPr>
          <p:spPr>
            <a:xfrm>
              <a:off x="1513409" y="5272844"/>
              <a:ext cx="1043182" cy="53527"/>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Rectangle 210">
              <a:extLst>
                <a:ext uri="{FF2B5EF4-FFF2-40B4-BE49-F238E27FC236}">
                  <a16:creationId xmlns:a16="http://schemas.microsoft.com/office/drawing/2014/main" id="{834B0F4E-7D48-9848-9DFA-6B756BCA0689}"/>
                </a:ext>
              </a:extLst>
            </p:cNvPr>
            <p:cNvSpPr/>
            <p:nvPr/>
          </p:nvSpPr>
          <p:spPr>
            <a:xfrm>
              <a:off x="1513409" y="5272845"/>
              <a:ext cx="878424" cy="54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2" name="Group 154">
            <a:extLst>
              <a:ext uri="{FF2B5EF4-FFF2-40B4-BE49-F238E27FC236}">
                <a16:creationId xmlns:a16="http://schemas.microsoft.com/office/drawing/2014/main" id="{BFDC78B0-5AF0-B148-AF48-6516FE77E769}"/>
              </a:ext>
            </a:extLst>
          </p:cNvPr>
          <p:cNvGrpSpPr/>
          <p:nvPr/>
        </p:nvGrpSpPr>
        <p:grpSpPr>
          <a:xfrm>
            <a:off x="1505668" y="8914447"/>
            <a:ext cx="1043182" cy="54508"/>
            <a:chOff x="1513409" y="5272844"/>
            <a:chExt cx="1043182" cy="54508"/>
          </a:xfrm>
        </p:grpSpPr>
        <p:sp>
          <p:nvSpPr>
            <p:cNvPr id="213" name="Rectangle 212">
              <a:extLst>
                <a:ext uri="{FF2B5EF4-FFF2-40B4-BE49-F238E27FC236}">
                  <a16:creationId xmlns:a16="http://schemas.microsoft.com/office/drawing/2014/main" id="{6DD5A85C-D7B0-DF45-840C-235F9DEC61B7}"/>
                </a:ext>
              </a:extLst>
            </p:cNvPr>
            <p:cNvSpPr/>
            <p:nvPr/>
          </p:nvSpPr>
          <p:spPr>
            <a:xfrm>
              <a:off x="1513409" y="5272844"/>
              <a:ext cx="1043182" cy="53527"/>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Rectangle 213">
              <a:extLst>
                <a:ext uri="{FF2B5EF4-FFF2-40B4-BE49-F238E27FC236}">
                  <a16:creationId xmlns:a16="http://schemas.microsoft.com/office/drawing/2014/main" id="{4832EA40-CA64-6441-B420-9F4280AC1FA8}"/>
                </a:ext>
              </a:extLst>
            </p:cNvPr>
            <p:cNvSpPr/>
            <p:nvPr/>
          </p:nvSpPr>
          <p:spPr>
            <a:xfrm>
              <a:off x="1513409" y="5272845"/>
              <a:ext cx="878424" cy="54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5" name="Group 157">
            <a:extLst>
              <a:ext uri="{FF2B5EF4-FFF2-40B4-BE49-F238E27FC236}">
                <a16:creationId xmlns:a16="http://schemas.microsoft.com/office/drawing/2014/main" id="{BF1D5626-96C0-6348-8E23-09C1D38A4585}"/>
              </a:ext>
            </a:extLst>
          </p:cNvPr>
          <p:cNvGrpSpPr/>
          <p:nvPr/>
        </p:nvGrpSpPr>
        <p:grpSpPr>
          <a:xfrm>
            <a:off x="1505668" y="9123317"/>
            <a:ext cx="1043182" cy="54508"/>
            <a:chOff x="1513409" y="5272844"/>
            <a:chExt cx="1043182" cy="54508"/>
          </a:xfrm>
        </p:grpSpPr>
        <p:sp>
          <p:nvSpPr>
            <p:cNvPr id="216" name="Rectangle 215">
              <a:extLst>
                <a:ext uri="{FF2B5EF4-FFF2-40B4-BE49-F238E27FC236}">
                  <a16:creationId xmlns:a16="http://schemas.microsoft.com/office/drawing/2014/main" id="{3AFE0D67-D9D3-814C-8C6D-014649D7C1AA}"/>
                </a:ext>
              </a:extLst>
            </p:cNvPr>
            <p:cNvSpPr/>
            <p:nvPr/>
          </p:nvSpPr>
          <p:spPr>
            <a:xfrm>
              <a:off x="1513409" y="5272844"/>
              <a:ext cx="1043182" cy="53527"/>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a:extLst>
                <a:ext uri="{FF2B5EF4-FFF2-40B4-BE49-F238E27FC236}">
                  <a16:creationId xmlns:a16="http://schemas.microsoft.com/office/drawing/2014/main" id="{B8F29255-8451-E14B-8F54-7C7B0ED764FD}"/>
                </a:ext>
              </a:extLst>
            </p:cNvPr>
            <p:cNvSpPr/>
            <p:nvPr/>
          </p:nvSpPr>
          <p:spPr>
            <a:xfrm>
              <a:off x="1513409" y="5272845"/>
              <a:ext cx="878424" cy="545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0" name="Group 172">
            <a:extLst>
              <a:ext uri="{FF2B5EF4-FFF2-40B4-BE49-F238E27FC236}">
                <a16:creationId xmlns:a16="http://schemas.microsoft.com/office/drawing/2014/main" id="{9211EF36-B217-284B-8AEF-5F6986490726}"/>
              </a:ext>
            </a:extLst>
          </p:cNvPr>
          <p:cNvGrpSpPr/>
          <p:nvPr/>
        </p:nvGrpSpPr>
        <p:grpSpPr>
          <a:xfrm>
            <a:off x="252089" y="8094741"/>
            <a:ext cx="2274690" cy="239837"/>
            <a:chOff x="281901" y="1896287"/>
            <a:chExt cx="2274690" cy="239837"/>
          </a:xfrm>
        </p:grpSpPr>
        <p:cxnSp>
          <p:nvCxnSpPr>
            <p:cNvPr id="171" name="Straight Connector 173">
              <a:extLst>
                <a:ext uri="{FF2B5EF4-FFF2-40B4-BE49-F238E27FC236}">
                  <a16:creationId xmlns:a16="http://schemas.microsoft.com/office/drawing/2014/main" id="{3727D6EB-3D26-D442-B9FA-DCD54BBC8062}"/>
                </a:ext>
              </a:extLst>
            </p:cNvPr>
            <p:cNvCxnSpPr>
              <a:cxnSpLocks/>
            </p:cNvCxnSpPr>
            <p:nvPr/>
          </p:nvCxnSpPr>
          <p:spPr>
            <a:xfrm>
              <a:off x="281901" y="2124585"/>
              <a:ext cx="2274690"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72" name="Group 174">
              <a:extLst>
                <a:ext uri="{FF2B5EF4-FFF2-40B4-BE49-F238E27FC236}">
                  <a16:creationId xmlns:a16="http://schemas.microsoft.com/office/drawing/2014/main" id="{A4B88A50-E948-514B-882F-A57014CF632B}"/>
                </a:ext>
              </a:extLst>
            </p:cNvPr>
            <p:cNvGrpSpPr/>
            <p:nvPr/>
          </p:nvGrpSpPr>
          <p:grpSpPr>
            <a:xfrm>
              <a:off x="281901" y="1896287"/>
              <a:ext cx="1362818" cy="239837"/>
              <a:chOff x="-1176604" y="2010313"/>
              <a:chExt cx="1362818" cy="239837"/>
            </a:xfrm>
          </p:grpSpPr>
          <p:grpSp>
            <p:nvGrpSpPr>
              <p:cNvPr id="181" name="Group 175">
                <a:extLst>
                  <a:ext uri="{FF2B5EF4-FFF2-40B4-BE49-F238E27FC236}">
                    <a16:creationId xmlns:a16="http://schemas.microsoft.com/office/drawing/2014/main" id="{C998765D-52BA-2B47-B6FB-A067EB077C16}"/>
                  </a:ext>
                </a:extLst>
              </p:cNvPr>
              <p:cNvGrpSpPr/>
              <p:nvPr/>
            </p:nvGrpSpPr>
            <p:grpSpPr>
              <a:xfrm>
                <a:off x="-1176604" y="2010313"/>
                <a:ext cx="1205354" cy="230832"/>
                <a:chOff x="2800054" y="1406739"/>
                <a:chExt cx="1205354" cy="230832"/>
              </a:xfrm>
            </p:grpSpPr>
            <p:sp>
              <p:nvSpPr>
                <p:cNvPr id="185" name="Rectangle 184">
                  <a:extLst>
                    <a:ext uri="{FF2B5EF4-FFF2-40B4-BE49-F238E27FC236}">
                      <a16:creationId xmlns:a16="http://schemas.microsoft.com/office/drawing/2014/main" id="{961361B0-B82B-0344-A611-01A08AC1939B}"/>
                    </a:ext>
                  </a:extLst>
                </p:cNvPr>
                <p:cNvSpPr/>
                <p:nvPr/>
              </p:nvSpPr>
              <p:spPr>
                <a:xfrm>
                  <a:off x="2800054" y="1406739"/>
                  <a:ext cx="230832" cy="230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6" name="Rectangle 185">
                  <a:extLst>
                    <a:ext uri="{FF2B5EF4-FFF2-40B4-BE49-F238E27FC236}">
                      <a16:creationId xmlns:a16="http://schemas.microsoft.com/office/drawing/2014/main" id="{8F844856-D584-234C-AE5F-7432B4C480EF}"/>
                    </a:ext>
                  </a:extLst>
                </p:cNvPr>
                <p:cNvSpPr/>
                <p:nvPr/>
              </p:nvSpPr>
              <p:spPr>
                <a:xfrm>
                  <a:off x="3030885" y="1406739"/>
                  <a:ext cx="974523" cy="2308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2" name="TextBox 176">
                <a:extLst>
                  <a:ext uri="{FF2B5EF4-FFF2-40B4-BE49-F238E27FC236}">
                    <a16:creationId xmlns:a16="http://schemas.microsoft.com/office/drawing/2014/main" id="{7141A63F-B29C-AC49-9501-02ADF2E38EDD}"/>
                  </a:ext>
                </a:extLst>
              </p:cNvPr>
              <p:cNvSpPr txBox="1"/>
              <p:nvPr/>
            </p:nvSpPr>
            <p:spPr>
              <a:xfrm>
                <a:off x="-999621" y="2019318"/>
                <a:ext cx="1185835" cy="230832"/>
              </a:xfrm>
              <a:prstGeom prst="rect">
                <a:avLst/>
              </a:prstGeom>
              <a:noFill/>
            </p:spPr>
            <p:txBody>
              <a:bodyPr wrap="square" rtlCol="0">
                <a:spAutoFit/>
              </a:bodyPr>
              <a:lstStyle/>
              <a:p>
                <a:r>
                  <a:rPr lang="en-US" sz="900" dirty="0">
                    <a:solidFill>
                      <a:srgbClr val="2A6BB4"/>
                    </a:solidFill>
                    <a:latin typeface="Roboto Slab" pitchFamily="2" charset="0"/>
                    <a:ea typeface="Roboto Slab" pitchFamily="2" charset="0"/>
                    <a:cs typeface="Roboto" panose="02000000000000000000" pitchFamily="2" charset="0"/>
                  </a:rPr>
                  <a:t>PERSONNALITE</a:t>
                </a:r>
              </a:p>
            </p:txBody>
          </p:sp>
          <p:sp>
            <p:nvSpPr>
              <p:cNvPr id="184" name="TextBox 177">
                <a:extLst>
                  <a:ext uri="{FF2B5EF4-FFF2-40B4-BE49-F238E27FC236}">
                    <a16:creationId xmlns:a16="http://schemas.microsoft.com/office/drawing/2014/main" id="{D82CC0E5-D770-3545-B4E0-8215B722DA8F}"/>
                  </a:ext>
                </a:extLst>
              </p:cNvPr>
              <p:cNvSpPr txBox="1"/>
              <p:nvPr/>
            </p:nvSpPr>
            <p:spPr>
              <a:xfrm>
                <a:off x="-1173628" y="2010313"/>
                <a:ext cx="230832" cy="230832"/>
              </a:xfrm>
              <a:prstGeom prst="rect">
                <a:avLst/>
              </a:prstGeom>
              <a:noFill/>
            </p:spPr>
            <p:txBody>
              <a:bodyPr wrap="square" rtlCol="0">
                <a:spAutoFit/>
              </a:bodyPr>
              <a:lstStyle/>
              <a:p>
                <a:pPr algn="ctr"/>
                <a:r>
                  <a:rPr lang="en-US" sz="900" b="1" dirty="0">
                    <a:solidFill>
                      <a:srgbClr val="2A6BB4"/>
                    </a:solidFill>
                    <a:latin typeface="Roboto Slab" pitchFamily="2" charset="0"/>
                    <a:ea typeface="Roboto Slab" pitchFamily="2" charset="0"/>
                    <a:cs typeface="Roboto" panose="02000000000000000000" pitchFamily="2" charset="0"/>
                  </a:rPr>
                  <a:t>+</a:t>
                </a:r>
              </a:p>
            </p:txBody>
          </p:sp>
        </p:grpSp>
      </p:grpSp>
      <p:sp>
        <p:nvSpPr>
          <p:cNvPr id="187" name="TextBox 872">
            <a:extLst>
              <a:ext uri="{FF2B5EF4-FFF2-40B4-BE49-F238E27FC236}">
                <a16:creationId xmlns:a16="http://schemas.microsoft.com/office/drawing/2014/main" id="{2E03BB50-5FA8-0449-BED9-A7FD0A2AF510}"/>
              </a:ext>
            </a:extLst>
          </p:cNvPr>
          <p:cNvSpPr txBox="1"/>
          <p:nvPr/>
        </p:nvSpPr>
        <p:spPr>
          <a:xfrm>
            <a:off x="3823964" y="5613112"/>
            <a:ext cx="230832" cy="215444"/>
          </a:xfrm>
          <a:prstGeom prst="rect">
            <a:avLst/>
          </a:prstGeom>
          <a:noFill/>
        </p:spPr>
        <p:txBody>
          <a:bodyPr wrap="square" rtlCol="0">
            <a:spAutoFit/>
          </a:bodyPr>
          <a:lstStyle/>
          <a:p>
            <a:r>
              <a:rPr lang="en-US" sz="800" b="1" dirty="0">
                <a:solidFill>
                  <a:srgbClr val="2A6BB4"/>
                </a:solidFill>
                <a:latin typeface="Roboto Slab" pitchFamily="2" charset="0"/>
                <a:ea typeface="Roboto Slab" pitchFamily="2" charset="0"/>
                <a:cs typeface="Roboto" panose="02000000000000000000" pitchFamily="2" charset="0"/>
              </a:rPr>
              <a:t>+</a:t>
            </a:r>
          </a:p>
        </p:txBody>
      </p:sp>
      <p:grpSp>
        <p:nvGrpSpPr>
          <p:cNvPr id="189" name="Group 873">
            <a:extLst>
              <a:ext uri="{FF2B5EF4-FFF2-40B4-BE49-F238E27FC236}">
                <a16:creationId xmlns:a16="http://schemas.microsoft.com/office/drawing/2014/main" id="{ACB504BD-502C-0F46-94E8-1A4D5B6B1F31}"/>
              </a:ext>
            </a:extLst>
          </p:cNvPr>
          <p:cNvGrpSpPr/>
          <p:nvPr/>
        </p:nvGrpSpPr>
        <p:grpSpPr>
          <a:xfrm>
            <a:off x="2782967" y="5828556"/>
            <a:ext cx="3776044" cy="682915"/>
            <a:chOff x="2800055" y="3410725"/>
            <a:chExt cx="3776044" cy="682915"/>
          </a:xfrm>
        </p:grpSpPr>
        <p:sp>
          <p:nvSpPr>
            <p:cNvPr id="190" name="TextBox 874">
              <a:extLst>
                <a:ext uri="{FF2B5EF4-FFF2-40B4-BE49-F238E27FC236}">
                  <a16:creationId xmlns:a16="http://schemas.microsoft.com/office/drawing/2014/main" id="{31AB0F20-F697-394D-8B9E-C53A6AAEBF2D}"/>
                </a:ext>
              </a:extLst>
            </p:cNvPr>
            <p:cNvSpPr txBox="1"/>
            <p:nvPr/>
          </p:nvSpPr>
          <p:spPr>
            <a:xfrm>
              <a:off x="3956084" y="3430604"/>
              <a:ext cx="2548948" cy="215444"/>
            </a:xfrm>
            <a:prstGeom prst="rect">
              <a:avLst/>
            </a:prstGeom>
            <a:noFill/>
          </p:spPr>
          <p:txBody>
            <a:bodyPr wrap="square" rtlCol="0">
              <a:spAutoFit/>
            </a:bodyPr>
            <a:lstStyle/>
            <a:p>
              <a:r>
                <a:rPr lang="en-US" sz="800">
                  <a:solidFill>
                    <a:srgbClr val="717272"/>
                  </a:solidFill>
                  <a:latin typeface="Roboto Slab" pitchFamily="2" charset="0"/>
                  <a:ea typeface="Roboto Slab" pitchFamily="2" charset="0"/>
                  <a:cs typeface="Roboto" panose="02000000000000000000" pitchFamily="2" charset="0"/>
                </a:rPr>
                <a:t>CONFORIMO, BLAGNAC</a:t>
              </a:r>
              <a:endParaRPr lang="en-US" sz="800" dirty="0">
                <a:solidFill>
                  <a:srgbClr val="717272"/>
                </a:solidFill>
                <a:latin typeface="Roboto Slab" pitchFamily="2" charset="0"/>
                <a:ea typeface="Roboto Slab" pitchFamily="2" charset="0"/>
                <a:cs typeface="Roboto" panose="02000000000000000000" pitchFamily="2" charset="0"/>
              </a:endParaRPr>
            </a:p>
          </p:txBody>
        </p:sp>
        <p:sp>
          <p:nvSpPr>
            <p:cNvPr id="191" name="TextBox 875">
              <a:extLst>
                <a:ext uri="{FF2B5EF4-FFF2-40B4-BE49-F238E27FC236}">
                  <a16:creationId xmlns:a16="http://schemas.microsoft.com/office/drawing/2014/main" id="{EE4837A5-F545-674F-8B91-BD183FB18416}"/>
                </a:ext>
              </a:extLst>
            </p:cNvPr>
            <p:cNvSpPr txBox="1"/>
            <p:nvPr/>
          </p:nvSpPr>
          <p:spPr>
            <a:xfrm>
              <a:off x="2887703" y="3410725"/>
              <a:ext cx="1064027" cy="376193"/>
            </a:xfrm>
            <a:prstGeom prst="rect">
              <a:avLst/>
            </a:prstGeom>
            <a:noFill/>
          </p:spPr>
          <p:txBody>
            <a:bodyPr wrap="square" rtlCol="0">
              <a:spAutoFit/>
            </a:bodyPr>
            <a:lstStyle/>
            <a:p>
              <a:pPr algn="r">
                <a:lnSpc>
                  <a:spcPct val="120000"/>
                </a:lnSpc>
              </a:pPr>
              <a:r>
                <a:rPr lang="en-US" sz="800" dirty="0">
                  <a:solidFill>
                    <a:srgbClr val="2A6BB4"/>
                  </a:solidFill>
                  <a:latin typeface="Roboto Slab" pitchFamily="2" charset="0"/>
                  <a:ea typeface="Roboto Slab" pitchFamily="2" charset="0"/>
                  <a:cs typeface="Roboto" panose="02000000000000000000" pitchFamily="2" charset="0"/>
                </a:rPr>
                <a:t>ASSISTANTE COM.  (Stage)</a:t>
              </a:r>
            </a:p>
          </p:txBody>
        </p:sp>
        <p:sp>
          <p:nvSpPr>
            <p:cNvPr id="192" name="TextBox 876">
              <a:extLst>
                <a:ext uri="{FF2B5EF4-FFF2-40B4-BE49-F238E27FC236}">
                  <a16:creationId xmlns:a16="http://schemas.microsoft.com/office/drawing/2014/main" id="{0E67AD3F-DF7B-0645-8280-77481710F0EF}"/>
                </a:ext>
              </a:extLst>
            </p:cNvPr>
            <p:cNvSpPr txBox="1"/>
            <p:nvPr/>
          </p:nvSpPr>
          <p:spPr>
            <a:xfrm>
              <a:off x="2800055" y="3723446"/>
              <a:ext cx="1151676" cy="211405"/>
            </a:xfrm>
            <a:prstGeom prst="rect">
              <a:avLst/>
            </a:prstGeom>
            <a:noFill/>
          </p:spPr>
          <p:txBody>
            <a:bodyPr wrap="square" rtlCol="0">
              <a:spAutoFit/>
            </a:bodyPr>
            <a:lstStyle/>
            <a:p>
              <a:pPr algn="r">
                <a:lnSpc>
                  <a:spcPct val="120000"/>
                </a:lnSpc>
              </a:pPr>
              <a:r>
                <a:rPr lang="en-US" sz="700" dirty="0">
                  <a:solidFill>
                    <a:srgbClr val="717272"/>
                  </a:solidFill>
                  <a:latin typeface="Roboto Slab" pitchFamily="2" charset="0"/>
                  <a:ea typeface="Roboto Slab" pitchFamily="2" charset="0"/>
                  <a:cs typeface="Roboto" panose="02000000000000000000" pitchFamily="2" charset="0"/>
                </a:rPr>
                <a:t>AOU 2016 – NOV 2017</a:t>
              </a:r>
            </a:p>
          </p:txBody>
        </p:sp>
        <p:cxnSp>
          <p:nvCxnSpPr>
            <p:cNvPr id="193" name="Straight Connector 877">
              <a:extLst>
                <a:ext uri="{FF2B5EF4-FFF2-40B4-BE49-F238E27FC236}">
                  <a16:creationId xmlns:a16="http://schemas.microsoft.com/office/drawing/2014/main" id="{D9F6AD55-6665-524C-9098-4351450BB3B9}"/>
                </a:ext>
              </a:extLst>
            </p:cNvPr>
            <p:cNvCxnSpPr>
              <a:cxnSpLocks/>
            </p:cNvCxnSpPr>
            <p:nvPr/>
          </p:nvCxnSpPr>
          <p:spPr>
            <a:xfrm>
              <a:off x="3951730" y="3505990"/>
              <a:ext cx="0" cy="506947"/>
            </a:xfrm>
            <a:prstGeom prst="line">
              <a:avLst/>
            </a:prstGeom>
            <a:ln>
              <a:solidFill>
                <a:srgbClr val="2A6BB4"/>
              </a:solidFill>
            </a:ln>
          </p:spPr>
          <p:style>
            <a:lnRef idx="1">
              <a:schemeClr val="accent1"/>
            </a:lnRef>
            <a:fillRef idx="0">
              <a:schemeClr val="accent1"/>
            </a:fillRef>
            <a:effectRef idx="0">
              <a:schemeClr val="accent1"/>
            </a:effectRef>
            <a:fontRef idx="minor">
              <a:schemeClr val="tx1"/>
            </a:fontRef>
          </p:style>
        </p:cxnSp>
        <p:sp>
          <p:nvSpPr>
            <p:cNvPr id="194" name="TextBox 878">
              <a:extLst>
                <a:ext uri="{FF2B5EF4-FFF2-40B4-BE49-F238E27FC236}">
                  <a16:creationId xmlns:a16="http://schemas.microsoft.com/office/drawing/2014/main" id="{A8D64EC5-0AD8-DA49-9B80-8EA240D93D8A}"/>
                </a:ext>
              </a:extLst>
            </p:cNvPr>
            <p:cNvSpPr txBox="1"/>
            <p:nvPr/>
          </p:nvSpPr>
          <p:spPr>
            <a:xfrm>
              <a:off x="3951730" y="3594080"/>
              <a:ext cx="2624369" cy="499560"/>
            </a:xfrm>
            <a:prstGeom prst="rect">
              <a:avLst/>
            </a:prstGeom>
            <a:noFill/>
          </p:spPr>
          <p:txBody>
            <a:bodyPr wrap="square" rtlCol="0">
              <a:spAutoFit/>
            </a:bodyPr>
            <a:lstStyle/>
            <a:p>
              <a:pPr marL="171450" indent="-171450">
                <a:lnSpc>
                  <a:spcPct val="130000"/>
                </a:lnSpc>
                <a:buFontTx/>
                <a:buChar char="-"/>
              </a:pPr>
              <a:r>
                <a:rPr lang="fr-FR" sz="700" dirty="0">
                  <a:solidFill>
                    <a:srgbClr val="717272"/>
                  </a:solidFill>
                  <a:latin typeface="Roboto Slab" pitchFamily="2" charset="0"/>
                  <a:ea typeface="Roboto Slab" pitchFamily="2" charset="0"/>
                </a:rPr>
                <a:t>Accueil, gestion des appels téléphoniques.</a:t>
              </a:r>
            </a:p>
            <a:p>
              <a:pPr marL="171450" indent="-171450">
                <a:lnSpc>
                  <a:spcPct val="130000"/>
                </a:lnSpc>
                <a:buFontTx/>
                <a:buChar char="-"/>
              </a:pPr>
              <a:r>
                <a:rPr lang="fr-FR" sz="700" dirty="0">
                  <a:solidFill>
                    <a:srgbClr val="717272"/>
                  </a:solidFill>
                  <a:latin typeface="Roboto Slab" pitchFamily="2" charset="0"/>
                  <a:ea typeface="Roboto Slab" pitchFamily="2" charset="0"/>
                </a:rPr>
                <a:t>Organisation de réunions et déplacements</a:t>
              </a:r>
            </a:p>
            <a:p>
              <a:pPr marL="171450" indent="-171450">
                <a:lnSpc>
                  <a:spcPct val="130000"/>
                </a:lnSpc>
                <a:buFontTx/>
                <a:buChar char="-"/>
              </a:pPr>
              <a:r>
                <a:rPr lang="fr-FR" sz="700" dirty="0">
                  <a:solidFill>
                    <a:srgbClr val="717272"/>
                  </a:solidFill>
                  <a:latin typeface="Roboto Slab" pitchFamily="2" charset="0"/>
                  <a:ea typeface="Roboto Slab" pitchFamily="2" charset="0"/>
                </a:rPr>
                <a:t>Suivi des notes de frais.</a:t>
              </a:r>
              <a:endParaRPr lang="en-US" sz="700" dirty="0">
                <a:solidFill>
                  <a:srgbClr val="717272"/>
                </a:solidFill>
                <a:latin typeface="Roboto Slab" pitchFamily="2" charset="0"/>
                <a:ea typeface="Roboto Slab" pitchFamily="2" charset="0"/>
              </a:endParaRPr>
            </a:p>
          </p:txBody>
        </p:sp>
      </p:grpSp>
      <p:sp>
        <p:nvSpPr>
          <p:cNvPr id="195" name="TextBox 143">
            <a:extLst>
              <a:ext uri="{FF2B5EF4-FFF2-40B4-BE49-F238E27FC236}">
                <a16:creationId xmlns:a16="http://schemas.microsoft.com/office/drawing/2014/main" id="{C3A0989C-748A-AB4E-A1EA-BEBE2E297DB2}"/>
              </a:ext>
            </a:extLst>
          </p:cNvPr>
          <p:cNvSpPr txBox="1"/>
          <p:nvPr/>
        </p:nvSpPr>
        <p:spPr>
          <a:xfrm>
            <a:off x="2764576" y="8188730"/>
            <a:ext cx="1185836" cy="215444"/>
          </a:xfrm>
          <a:prstGeom prst="rect">
            <a:avLst/>
          </a:prstGeom>
          <a:noFill/>
        </p:spPr>
        <p:txBody>
          <a:bodyPr wrap="square" rtlCol="0">
            <a:spAutoFit/>
          </a:bodyPr>
          <a:lstStyle/>
          <a:p>
            <a:pPr algn="just"/>
            <a:r>
              <a:rPr lang="en-US" sz="800" dirty="0" err="1">
                <a:solidFill>
                  <a:srgbClr val="717272"/>
                </a:solidFill>
                <a:latin typeface="Roboto Slab" pitchFamily="2" charset="0"/>
                <a:ea typeface="Roboto Slab" pitchFamily="2" charset="0"/>
              </a:rPr>
              <a:t>Français</a:t>
            </a:r>
            <a:r>
              <a:rPr lang="en-US" sz="800" dirty="0">
                <a:solidFill>
                  <a:srgbClr val="717272"/>
                </a:solidFill>
                <a:latin typeface="Roboto Slab" pitchFamily="2" charset="0"/>
                <a:ea typeface="Roboto Slab" pitchFamily="2" charset="0"/>
              </a:rPr>
              <a:t> (LM)</a:t>
            </a:r>
          </a:p>
        </p:txBody>
      </p:sp>
      <p:sp>
        <p:nvSpPr>
          <p:cNvPr id="196" name="TextBox 144">
            <a:extLst>
              <a:ext uri="{FF2B5EF4-FFF2-40B4-BE49-F238E27FC236}">
                <a16:creationId xmlns:a16="http://schemas.microsoft.com/office/drawing/2014/main" id="{6F6554A7-6F20-F344-9F27-5E39216CEA7B}"/>
              </a:ext>
            </a:extLst>
          </p:cNvPr>
          <p:cNvSpPr txBox="1"/>
          <p:nvPr/>
        </p:nvSpPr>
        <p:spPr>
          <a:xfrm>
            <a:off x="4582086" y="8190024"/>
            <a:ext cx="1300156" cy="215444"/>
          </a:xfrm>
          <a:prstGeom prst="rect">
            <a:avLst/>
          </a:prstGeom>
          <a:noFill/>
        </p:spPr>
        <p:txBody>
          <a:bodyPr wrap="square" rtlCol="0">
            <a:spAutoFit/>
          </a:bodyPr>
          <a:lstStyle/>
          <a:p>
            <a:pPr algn="just"/>
            <a:r>
              <a:rPr lang="fr-FR" sz="800" dirty="0">
                <a:solidFill>
                  <a:srgbClr val="717272"/>
                </a:solidFill>
                <a:latin typeface="Roboto Slab" pitchFamily="2" charset="0"/>
                <a:ea typeface="Roboto Slab" pitchFamily="2" charset="0"/>
              </a:rPr>
              <a:t>Allemand (C1)</a:t>
            </a:r>
            <a:endParaRPr lang="en-US" sz="800" dirty="0">
              <a:solidFill>
                <a:srgbClr val="717272"/>
              </a:solidFill>
              <a:latin typeface="Roboto Slab" pitchFamily="2" charset="0"/>
              <a:ea typeface="Roboto Slab" pitchFamily="2" charset="0"/>
            </a:endParaRPr>
          </a:p>
        </p:txBody>
      </p:sp>
      <p:sp>
        <p:nvSpPr>
          <p:cNvPr id="199" name="Rectangle 198">
            <a:extLst>
              <a:ext uri="{FF2B5EF4-FFF2-40B4-BE49-F238E27FC236}">
                <a16:creationId xmlns:a16="http://schemas.microsoft.com/office/drawing/2014/main" id="{24276C5F-4AC2-4042-8411-5DB0C90265A9}"/>
              </a:ext>
            </a:extLst>
          </p:cNvPr>
          <p:cNvSpPr/>
          <p:nvPr/>
        </p:nvSpPr>
        <p:spPr>
          <a:xfrm>
            <a:off x="5556162" y="8274886"/>
            <a:ext cx="680499" cy="45719"/>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7272"/>
              </a:solidFill>
            </a:endParaRPr>
          </a:p>
        </p:txBody>
      </p:sp>
      <p:sp>
        <p:nvSpPr>
          <p:cNvPr id="226" name="Rectangle 225">
            <a:extLst>
              <a:ext uri="{FF2B5EF4-FFF2-40B4-BE49-F238E27FC236}">
                <a16:creationId xmlns:a16="http://schemas.microsoft.com/office/drawing/2014/main" id="{D051483F-1BF1-D142-87C0-A0C606E3459F}"/>
              </a:ext>
            </a:extLst>
          </p:cNvPr>
          <p:cNvSpPr/>
          <p:nvPr/>
        </p:nvSpPr>
        <p:spPr>
          <a:xfrm>
            <a:off x="3679789" y="8278253"/>
            <a:ext cx="601306" cy="45719"/>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7272"/>
              </a:solidFill>
            </a:endParaRPr>
          </a:p>
        </p:txBody>
      </p:sp>
      <p:grpSp>
        <p:nvGrpSpPr>
          <p:cNvPr id="227" name="Group 44">
            <a:extLst>
              <a:ext uri="{FF2B5EF4-FFF2-40B4-BE49-F238E27FC236}">
                <a16:creationId xmlns:a16="http://schemas.microsoft.com/office/drawing/2014/main" id="{09D8B8DD-8A13-EA46-97DA-B0D62ACB25A5}"/>
              </a:ext>
            </a:extLst>
          </p:cNvPr>
          <p:cNvGrpSpPr/>
          <p:nvPr/>
        </p:nvGrpSpPr>
        <p:grpSpPr>
          <a:xfrm>
            <a:off x="2806499" y="7776222"/>
            <a:ext cx="3704978" cy="233450"/>
            <a:chOff x="2800054" y="1451844"/>
            <a:chExt cx="3704978" cy="233450"/>
          </a:xfrm>
        </p:grpSpPr>
        <p:grpSp>
          <p:nvGrpSpPr>
            <p:cNvPr id="228" name="Group 45">
              <a:extLst>
                <a:ext uri="{FF2B5EF4-FFF2-40B4-BE49-F238E27FC236}">
                  <a16:creationId xmlns:a16="http://schemas.microsoft.com/office/drawing/2014/main" id="{536D4CE3-8372-9443-9ECF-6B25C94FFD9D}"/>
                </a:ext>
              </a:extLst>
            </p:cNvPr>
            <p:cNvGrpSpPr/>
            <p:nvPr/>
          </p:nvGrpSpPr>
          <p:grpSpPr>
            <a:xfrm>
              <a:off x="2800054" y="1453153"/>
              <a:ext cx="1066010" cy="230832"/>
              <a:chOff x="2800054" y="1406739"/>
              <a:chExt cx="1066010" cy="230832"/>
            </a:xfrm>
          </p:grpSpPr>
          <p:sp>
            <p:nvSpPr>
              <p:cNvPr id="234" name="Rectangle 233">
                <a:extLst>
                  <a:ext uri="{FF2B5EF4-FFF2-40B4-BE49-F238E27FC236}">
                    <a16:creationId xmlns:a16="http://schemas.microsoft.com/office/drawing/2014/main" id="{665EB406-9036-2C44-BA96-A2A7B78E0CFF}"/>
                  </a:ext>
                </a:extLst>
              </p:cNvPr>
              <p:cNvSpPr/>
              <p:nvPr/>
            </p:nvSpPr>
            <p:spPr>
              <a:xfrm>
                <a:off x="2800054" y="1406739"/>
                <a:ext cx="230832" cy="230832"/>
              </a:xfrm>
              <a:prstGeom prst="rect">
                <a:avLst/>
              </a:prstGeom>
              <a:solidFill>
                <a:srgbClr val="2A6B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Rectangle 234">
                <a:extLst>
                  <a:ext uri="{FF2B5EF4-FFF2-40B4-BE49-F238E27FC236}">
                    <a16:creationId xmlns:a16="http://schemas.microsoft.com/office/drawing/2014/main" id="{0572865A-65F4-174C-ADF4-A04DEE3A64A5}"/>
                  </a:ext>
                </a:extLst>
              </p:cNvPr>
              <p:cNvSpPr/>
              <p:nvPr/>
            </p:nvSpPr>
            <p:spPr>
              <a:xfrm>
                <a:off x="3030885" y="1406739"/>
                <a:ext cx="835179" cy="2308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9" name="Group 46">
              <a:extLst>
                <a:ext uri="{FF2B5EF4-FFF2-40B4-BE49-F238E27FC236}">
                  <a16:creationId xmlns:a16="http://schemas.microsoft.com/office/drawing/2014/main" id="{B5C4DDEC-6960-824B-98FF-2F5C9A65822C}"/>
                </a:ext>
              </a:extLst>
            </p:cNvPr>
            <p:cNvGrpSpPr/>
            <p:nvPr/>
          </p:nvGrpSpPr>
          <p:grpSpPr>
            <a:xfrm>
              <a:off x="2800054" y="1451844"/>
              <a:ext cx="3704978" cy="233450"/>
              <a:chOff x="2800054" y="1410777"/>
              <a:chExt cx="3704978" cy="233450"/>
            </a:xfrm>
          </p:grpSpPr>
          <p:cxnSp>
            <p:nvCxnSpPr>
              <p:cNvPr id="230" name="Straight Connector 47">
                <a:extLst>
                  <a:ext uri="{FF2B5EF4-FFF2-40B4-BE49-F238E27FC236}">
                    <a16:creationId xmlns:a16="http://schemas.microsoft.com/office/drawing/2014/main" id="{505FFD3C-67AE-F041-8D6F-7FF3D65C0382}"/>
                  </a:ext>
                </a:extLst>
              </p:cNvPr>
              <p:cNvCxnSpPr/>
              <p:nvPr/>
            </p:nvCxnSpPr>
            <p:spPr>
              <a:xfrm>
                <a:off x="2800054" y="1637571"/>
                <a:ext cx="3704978" cy="0"/>
              </a:xfrm>
              <a:prstGeom prst="line">
                <a:avLst/>
              </a:prstGeom>
              <a:ln w="6350">
                <a:solidFill>
                  <a:srgbClr val="2A6BB4"/>
                </a:solidFill>
              </a:ln>
            </p:spPr>
            <p:style>
              <a:lnRef idx="1">
                <a:schemeClr val="accent1"/>
              </a:lnRef>
              <a:fillRef idx="0">
                <a:schemeClr val="accent1"/>
              </a:fillRef>
              <a:effectRef idx="0">
                <a:schemeClr val="accent1"/>
              </a:effectRef>
              <a:fontRef idx="minor">
                <a:schemeClr val="tx1"/>
              </a:fontRef>
            </p:style>
          </p:cxnSp>
          <p:grpSp>
            <p:nvGrpSpPr>
              <p:cNvPr id="231" name="Group 48">
                <a:extLst>
                  <a:ext uri="{FF2B5EF4-FFF2-40B4-BE49-F238E27FC236}">
                    <a16:creationId xmlns:a16="http://schemas.microsoft.com/office/drawing/2014/main" id="{DEFEA02A-E40F-E245-AA1A-F397C6D3B370}"/>
                  </a:ext>
                </a:extLst>
              </p:cNvPr>
              <p:cNvGrpSpPr/>
              <p:nvPr/>
            </p:nvGrpSpPr>
            <p:grpSpPr>
              <a:xfrm>
                <a:off x="2806499" y="1410777"/>
                <a:ext cx="1121157" cy="233450"/>
                <a:chOff x="2806499" y="1410777"/>
                <a:chExt cx="1121157" cy="233450"/>
              </a:xfrm>
            </p:grpSpPr>
            <p:sp>
              <p:nvSpPr>
                <p:cNvPr id="232" name="TextBox 49">
                  <a:extLst>
                    <a:ext uri="{FF2B5EF4-FFF2-40B4-BE49-F238E27FC236}">
                      <a16:creationId xmlns:a16="http://schemas.microsoft.com/office/drawing/2014/main" id="{3F633E48-821F-6741-976F-2A22FC1AA61D}"/>
                    </a:ext>
                  </a:extLst>
                </p:cNvPr>
                <p:cNvSpPr txBox="1"/>
                <p:nvPr/>
              </p:nvSpPr>
              <p:spPr>
                <a:xfrm>
                  <a:off x="2999042" y="1413395"/>
                  <a:ext cx="928614" cy="230832"/>
                </a:xfrm>
                <a:prstGeom prst="rect">
                  <a:avLst/>
                </a:prstGeom>
                <a:noFill/>
              </p:spPr>
              <p:txBody>
                <a:bodyPr wrap="square" rtlCol="0">
                  <a:spAutoFit/>
                </a:bodyPr>
                <a:lstStyle/>
                <a:p>
                  <a:r>
                    <a:rPr lang="en-US" sz="900" dirty="0">
                      <a:solidFill>
                        <a:srgbClr val="2A6BB4"/>
                      </a:solidFill>
                      <a:latin typeface="Roboto Slab" pitchFamily="2" charset="0"/>
                      <a:ea typeface="Roboto Slab" pitchFamily="2" charset="0"/>
                      <a:cs typeface="Roboto" panose="02000000000000000000" pitchFamily="2" charset="0"/>
                    </a:rPr>
                    <a:t>FORMATION</a:t>
                  </a:r>
                </a:p>
              </p:txBody>
            </p:sp>
            <p:sp>
              <p:nvSpPr>
                <p:cNvPr id="233" name="TextBox 50">
                  <a:extLst>
                    <a:ext uri="{FF2B5EF4-FFF2-40B4-BE49-F238E27FC236}">
                      <a16:creationId xmlns:a16="http://schemas.microsoft.com/office/drawing/2014/main" id="{9DFC3FFF-4A65-0744-BE97-41C8D4EB1605}"/>
                    </a:ext>
                  </a:extLst>
                </p:cNvPr>
                <p:cNvSpPr txBox="1"/>
                <p:nvPr/>
              </p:nvSpPr>
              <p:spPr>
                <a:xfrm>
                  <a:off x="2806499" y="1410777"/>
                  <a:ext cx="230832" cy="230832"/>
                </a:xfrm>
                <a:prstGeom prst="rect">
                  <a:avLst/>
                </a:prstGeom>
                <a:noFill/>
              </p:spPr>
              <p:txBody>
                <a:bodyPr wrap="square" rtlCol="0">
                  <a:spAutoFit/>
                </a:bodyPr>
                <a:lstStyle/>
                <a:p>
                  <a:pPr algn="ctr"/>
                  <a:r>
                    <a:rPr lang="en-US" sz="900" b="1" dirty="0">
                      <a:solidFill>
                        <a:schemeClr val="bg1"/>
                      </a:solidFill>
                      <a:latin typeface="Roboto Slab" pitchFamily="2" charset="0"/>
                      <a:ea typeface="Roboto Slab" pitchFamily="2" charset="0"/>
                      <a:cs typeface="Roboto" panose="02000000000000000000" pitchFamily="2" charset="0"/>
                    </a:rPr>
                    <a:t>+</a:t>
                  </a:r>
                </a:p>
              </p:txBody>
            </p:sp>
          </p:grpSp>
        </p:grpSp>
      </p:grpSp>
      <p:sp>
        <p:nvSpPr>
          <p:cNvPr id="236" name="TextBox 144">
            <a:extLst>
              <a:ext uri="{FF2B5EF4-FFF2-40B4-BE49-F238E27FC236}">
                <a16:creationId xmlns:a16="http://schemas.microsoft.com/office/drawing/2014/main" id="{9B0C5319-DE19-594B-8F5C-03E6B56983B6}"/>
              </a:ext>
            </a:extLst>
          </p:cNvPr>
          <p:cNvSpPr txBox="1"/>
          <p:nvPr/>
        </p:nvSpPr>
        <p:spPr>
          <a:xfrm>
            <a:off x="2754640" y="8434676"/>
            <a:ext cx="1300156" cy="215444"/>
          </a:xfrm>
          <a:prstGeom prst="rect">
            <a:avLst/>
          </a:prstGeom>
          <a:noFill/>
        </p:spPr>
        <p:txBody>
          <a:bodyPr wrap="square" rtlCol="0">
            <a:spAutoFit/>
          </a:bodyPr>
          <a:lstStyle/>
          <a:p>
            <a:pPr algn="just"/>
            <a:r>
              <a:rPr lang="fr-FR" sz="800" dirty="0">
                <a:solidFill>
                  <a:srgbClr val="717272"/>
                </a:solidFill>
                <a:latin typeface="Roboto Slab" pitchFamily="2" charset="0"/>
                <a:ea typeface="Roboto Slab" pitchFamily="2" charset="0"/>
              </a:rPr>
              <a:t>Anglais (C1)</a:t>
            </a:r>
            <a:endParaRPr lang="en-US" sz="800" dirty="0">
              <a:solidFill>
                <a:srgbClr val="717272"/>
              </a:solidFill>
              <a:latin typeface="Roboto Slab" pitchFamily="2" charset="0"/>
              <a:ea typeface="Roboto Slab" pitchFamily="2" charset="0"/>
            </a:endParaRPr>
          </a:p>
        </p:txBody>
      </p:sp>
      <p:sp>
        <p:nvSpPr>
          <p:cNvPr id="237" name="Rectangle 236">
            <a:extLst>
              <a:ext uri="{FF2B5EF4-FFF2-40B4-BE49-F238E27FC236}">
                <a16:creationId xmlns:a16="http://schemas.microsoft.com/office/drawing/2014/main" id="{9E8D8A7A-5E45-D34C-886A-063302CB8E90}"/>
              </a:ext>
            </a:extLst>
          </p:cNvPr>
          <p:cNvSpPr/>
          <p:nvPr/>
        </p:nvSpPr>
        <p:spPr>
          <a:xfrm>
            <a:off x="3728716" y="8519538"/>
            <a:ext cx="680499" cy="45719"/>
          </a:xfrm>
          <a:prstGeom prst="rect">
            <a:avLst/>
          </a:prstGeom>
          <a:solidFill>
            <a:srgbClr val="174C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7272"/>
              </a:solidFill>
            </a:endParaRPr>
          </a:p>
        </p:txBody>
      </p:sp>
      <p:pic>
        <p:nvPicPr>
          <p:cNvPr id="7" name="Image 6" descr="Une image contenant personne, fenêtre, homme, debout&#10;&#10;Description générée automatiquement">
            <a:extLst>
              <a:ext uri="{FF2B5EF4-FFF2-40B4-BE49-F238E27FC236}">
                <a16:creationId xmlns:a16="http://schemas.microsoft.com/office/drawing/2014/main" id="{C563F631-8639-DC4D-86F8-7F7E829C0409}"/>
              </a:ext>
            </a:extLst>
          </p:cNvPr>
          <p:cNvPicPr>
            <a:picLocks noChangeAspect="1"/>
          </p:cNvPicPr>
          <p:nvPr/>
        </p:nvPicPr>
        <p:blipFill rotWithShape="1">
          <a:blip r:embed="rId2">
            <a:extLst>
              <a:ext uri="{28A0092B-C50C-407E-A947-70E740481C1C}">
                <a14:useLocalDpi xmlns:a14="http://schemas.microsoft.com/office/drawing/2010/main" val="0"/>
              </a:ext>
            </a:extLst>
          </a:blip>
          <a:srcRect l="9673" r="22666"/>
          <a:stretch/>
        </p:blipFill>
        <p:spPr>
          <a:xfrm>
            <a:off x="808566" y="522704"/>
            <a:ext cx="1214759" cy="1205391"/>
          </a:xfrm>
          <a:prstGeom prst="ellipse">
            <a:avLst/>
          </a:prstGeom>
        </p:spPr>
      </p:pic>
    </p:spTree>
    <p:extLst>
      <p:ext uri="{BB962C8B-B14F-4D97-AF65-F5344CB8AC3E}">
        <p14:creationId xmlns:p14="http://schemas.microsoft.com/office/powerpoint/2010/main" val="708373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33904818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1308</TotalTime>
  <Words>658</Words>
  <Application>Microsoft Macintosh PowerPoint</Application>
  <PresentationFormat>Format A4 (210 x 297 mm)</PresentationFormat>
  <Paragraphs>121</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Roboto Slab</vt:lpstr>
      <vt:lpstr>Office Theme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Everbest Informatics</dc:creator>
  <cp:lastModifiedBy>Axel Maille</cp:lastModifiedBy>
  <cp:revision>28</cp:revision>
  <dcterms:created xsi:type="dcterms:W3CDTF">2019-07-02T09:39:00Z</dcterms:created>
  <dcterms:modified xsi:type="dcterms:W3CDTF">2022-08-04T17:17:41Z</dcterms:modified>
</cp:coreProperties>
</file>