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2728"/>
    <a:srgbClr val="A31D1D"/>
    <a:srgbClr val="0C75AE"/>
    <a:srgbClr val="2C3038"/>
    <a:srgbClr val="272F3D"/>
    <a:srgbClr val="222222"/>
    <a:srgbClr val="B3EDFF"/>
    <a:srgbClr val="E1F8FF"/>
    <a:srgbClr val="D7FEB4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tif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03"/>
          <p:cNvSpPr/>
          <p:nvPr/>
        </p:nvSpPr>
        <p:spPr>
          <a:xfrm>
            <a:off x="3502145" y="3344663"/>
            <a:ext cx="1769967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3502145" y="3725873"/>
            <a:ext cx="1769967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3502145" y="4107083"/>
            <a:ext cx="1769967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3502145" y="4488293"/>
            <a:ext cx="1769967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5750058" y="3345875"/>
            <a:ext cx="1654510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5750058" y="3727085"/>
            <a:ext cx="1654510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5750058" y="4108295"/>
            <a:ext cx="1654510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750058" y="4489505"/>
            <a:ext cx="1654510" cy="919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 rot="5400000">
            <a:off x="-3710570" y="3889042"/>
            <a:ext cx="10688640" cy="291054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2286" y="204740"/>
            <a:ext cx="3916353" cy="62324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F27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BRUNO SOLI</a:t>
            </a:r>
          </a:p>
          <a:p>
            <a:r>
              <a:rPr 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9158" y="7662462"/>
            <a:ext cx="2666795" cy="267765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b="1" kern="100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CONTACTEZ-MOI</a:t>
            </a:r>
          </a:p>
          <a:p>
            <a:pPr algn="ctr">
              <a:lnSpc>
                <a:spcPct val="200000"/>
              </a:lnSpc>
            </a:pPr>
            <a:endParaRPr lang="en-US" sz="500" kern="100" spc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3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rue de la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75012 Paris</a:t>
            </a:r>
          </a:p>
          <a:p>
            <a:pPr algn="ctr">
              <a:lnSpc>
                <a:spcPct val="300000"/>
              </a:lnSpc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01 02 03 04 05</a:t>
            </a:r>
          </a:p>
          <a:p>
            <a:pPr algn="ctr">
              <a:lnSpc>
                <a:spcPct val="3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3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www.monsite.com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2286" y="2764396"/>
            <a:ext cx="2069824" cy="181588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COMPETENCES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676984" y="2764396"/>
            <a:ext cx="1727584" cy="181588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PERSONNALITE</a:t>
            </a: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Créatif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Sérieux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Ponctuel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402286" y="10267200"/>
            <a:ext cx="3915727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Espagnol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Italien</a:t>
            </a:r>
            <a:endParaRPr lang="en-US" sz="5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01548" y="2624724"/>
            <a:ext cx="2664405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lignes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parcours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compétences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clés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le poste et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carrière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Ceci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fait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introduction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motivation.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pouvez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présenter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sous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puces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plain. </a:t>
            </a:r>
          </a:p>
          <a:p>
            <a:pPr algn="ctr"/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In faucibus aliquet faucibus. Aenean dapibus justo diam,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402286" y="4698656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502144" y="1396616"/>
            <a:ext cx="4060706" cy="0"/>
          </a:xfrm>
          <a:prstGeom prst="line">
            <a:avLst/>
          </a:prstGeom>
          <a:ln w="3175">
            <a:solidFill>
              <a:srgbClr val="9F272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402286" y="934951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&amp; EDUCATION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413479" y="8116870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402286" y="5234575"/>
            <a:ext cx="391572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endParaRPr lang="en-US" sz="3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3402286" y="5903419"/>
            <a:ext cx="391572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endParaRPr lang="en-US" sz="3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3402286" y="6572263"/>
            <a:ext cx="391572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endParaRPr lang="en-US" sz="3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3402286" y="7241107"/>
            <a:ext cx="391572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endParaRPr lang="en-US" sz="3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3402286" y="1469645"/>
            <a:ext cx="39157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DIPLOME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3402286" y="2080931"/>
            <a:ext cx="39157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DIPLOME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413479" y="8644137"/>
            <a:ext cx="3915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d'intérêts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semblent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important de faire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apparaître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en-US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CV.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3502145" y="3344663"/>
            <a:ext cx="1587482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3502145" y="3725873"/>
            <a:ext cx="1190505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3502145" y="4107083"/>
            <a:ext cx="1587482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3502144" y="4488293"/>
            <a:ext cx="1419105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5750057" y="3345875"/>
            <a:ext cx="1544178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5750058" y="3727085"/>
            <a:ext cx="1154500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5750057" y="4108295"/>
            <a:ext cx="1441318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5750057" y="4489505"/>
            <a:ext cx="1536568" cy="91985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23" name="Straight Connector 222"/>
          <p:cNvCxnSpPr/>
          <p:nvPr/>
        </p:nvCxnSpPr>
        <p:spPr>
          <a:xfrm>
            <a:off x="616309" y="5043227"/>
            <a:ext cx="2034883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3402287" y="9210262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</p:txBody>
      </p:sp>
      <p:sp>
        <p:nvSpPr>
          <p:cNvPr id="248" name="Oval 247"/>
          <p:cNvSpPr/>
          <p:nvPr/>
        </p:nvSpPr>
        <p:spPr>
          <a:xfrm>
            <a:off x="3840458" y="9734708"/>
            <a:ext cx="576242" cy="576242"/>
          </a:xfrm>
          <a:prstGeom prst="ellipse">
            <a:avLst/>
          </a:prstGeom>
          <a:noFill/>
          <a:ln w="28575">
            <a:solidFill>
              <a:srgbClr val="9F27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3868416" y="9899719"/>
            <a:ext cx="5203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250" name="Oval 249"/>
          <p:cNvSpPr/>
          <p:nvPr/>
        </p:nvSpPr>
        <p:spPr>
          <a:xfrm>
            <a:off x="5068031" y="9742539"/>
            <a:ext cx="576242" cy="576242"/>
          </a:xfrm>
          <a:prstGeom prst="ellipse">
            <a:avLst/>
          </a:prstGeom>
          <a:noFill/>
          <a:ln w="28575">
            <a:solidFill>
              <a:srgbClr val="9F27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5123946" y="9907550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</p:txBody>
      </p:sp>
      <p:sp>
        <p:nvSpPr>
          <p:cNvPr id="252" name="Oval 251"/>
          <p:cNvSpPr/>
          <p:nvPr/>
        </p:nvSpPr>
        <p:spPr>
          <a:xfrm>
            <a:off x="6295604" y="9755506"/>
            <a:ext cx="576242" cy="576242"/>
          </a:xfrm>
          <a:prstGeom prst="ellipse">
            <a:avLst/>
          </a:prstGeom>
          <a:noFill/>
          <a:ln w="28575">
            <a:solidFill>
              <a:srgbClr val="9F27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6351519" y="9920517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</a:p>
        </p:txBody>
      </p:sp>
      <p:sp>
        <p:nvSpPr>
          <p:cNvPr id="67" name="Rectangle 66"/>
          <p:cNvSpPr/>
          <p:nvPr/>
        </p:nvSpPr>
        <p:spPr>
          <a:xfrm rot="5400000">
            <a:off x="-2132958" y="5288174"/>
            <a:ext cx="10688640" cy="112279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 rot="5400000">
            <a:off x="-5288181" y="5288175"/>
            <a:ext cx="10688640" cy="112279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99158" y="5040142"/>
            <a:ext cx="266679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SUIVEZ-MOI</a:t>
            </a:r>
            <a:endParaRPr lang="en-US" b="1" kern="100" spc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facebook.com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moncompte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twitter.com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/#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moncompte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instagram.com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moncompte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616309" y="7662462"/>
            <a:ext cx="2034883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450" y="8859408"/>
            <a:ext cx="228600" cy="2286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450" y="9314118"/>
            <a:ext cx="228600" cy="2286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450" y="9768829"/>
            <a:ext cx="228600" cy="2286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450" y="8404698"/>
            <a:ext cx="228600" cy="2286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515" y="5637663"/>
            <a:ext cx="380952" cy="380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515" y="6860137"/>
            <a:ext cx="380952" cy="380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515" y="6248900"/>
            <a:ext cx="380952" cy="380952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>
          <a:xfrm>
            <a:off x="5531239" y="3344663"/>
            <a:ext cx="0" cy="1235615"/>
          </a:xfrm>
          <a:prstGeom prst="line">
            <a:avLst/>
          </a:prstGeom>
          <a:ln>
            <a:solidFill>
              <a:srgbClr val="9F2728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/>
          <p:cNvSpPr/>
          <p:nvPr/>
        </p:nvSpPr>
        <p:spPr>
          <a:xfrm>
            <a:off x="3251110" y="879631"/>
            <a:ext cx="4311740" cy="55320"/>
          </a:xfrm>
          <a:prstGeom prst="rect">
            <a:avLst/>
          </a:prstGeom>
          <a:solidFill>
            <a:srgbClr val="9F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/>
          <p:nvPr/>
        </p:nvCxnSpPr>
        <p:spPr>
          <a:xfrm>
            <a:off x="3502144" y="5160321"/>
            <a:ext cx="4060706" cy="0"/>
          </a:xfrm>
          <a:prstGeom prst="line">
            <a:avLst/>
          </a:prstGeom>
          <a:ln w="3175">
            <a:solidFill>
              <a:srgbClr val="9F272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500886" y="8205318"/>
            <a:ext cx="4060706" cy="0"/>
          </a:xfrm>
          <a:prstGeom prst="line">
            <a:avLst/>
          </a:prstGeom>
          <a:ln w="3175">
            <a:solidFill>
              <a:srgbClr val="9F272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502144" y="9210262"/>
            <a:ext cx="4060706" cy="0"/>
          </a:xfrm>
          <a:prstGeom prst="line">
            <a:avLst/>
          </a:prstGeom>
          <a:ln w="3175">
            <a:solidFill>
              <a:srgbClr val="9F2728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9"/>
          <a:srcRect l="9175" t="-1" r="23660" b="-280"/>
          <a:stretch/>
        </p:blipFill>
        <p:spPr>
          <a:xfrm>
            <a:off x="548135" y="287990"/>
            <a:ext cx="2055843" cy="2048739"/>
          </a:xfrm>
          <a:prstGeom prst="ellipse">
            <a:avLst/>
          </a:prstGeom>
          <a:ln w="127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81735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</TotalTime>
  <Words>646</Words>
  <Application>Microsoft Macintosh PowerPoint</Application>
  <PresentationFormat>Personnalisé</PresentationFormat>
  <Paragraphs>99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129</cp:revision>
  <dcterms:created xsi:type="dcterms:W3CDTF">2015-04-27T10:39:12Z</dcterms:created>
  <dcterms:modified xsi:type="dcterms:W3CDTF">2024-03-22T14:08:47Z</dcterms:modified>
</cp:coreProperties>
</file>