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222F"/>
    <a:srgbClr val="0C75AE"/>
    <a:srgbClr val="2C3038"/>
    <a:srgbClr val="272F3D"/>
    <a:srgbClr val="222222"/>
    <a:srgbClr val="B3EDFF"/>
    <a:srgbClr val="E1F8FF"/>
    <a:srgbClr val="D7FEB4"/>
    <a:srgbClr val="FFE7E7"/>
    <a:srgbClr val="F0F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088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2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9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9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5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8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3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1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803F-5665-4E7F-8DA6-11C67D5A65B1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8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tif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 rot="5400000">
            <a:off x="-3693588" y="3693589"/>
            <a:ext cx="10688639" cy="3301464"/>
          </a:xfrm>
          <a:prstGeom prst="rect">
            <a:avLst/>
          </a:prstGeom>
          <a:solidFill>
            <a:srgbClr val="082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ounded Rectangle 100"/>
          <p:cNvSpPr/>
          <p:nvPr/>
        </p:nvSpPr>
        <p:spPr>
          <a:xfrm>
            <a:off x="333375" y="5347936"/>
            <a:ext cx="2614613" cy="313814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102"/>
          <p:cNvSpPr/>
          <p:nvPr/>
        </p:nvSpPr>
        <p:spPr>
          <a:xfrm>
            <a:off x="333375" y="7735265"/>
            <a:ext cx="2614613" cy="313814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ounded Rectangle 226"/>
          <p:cNvSpPr/>
          <p:nvPr/>
        </p:nvSpPr>
        <p:spPr>
          <a:xfrm>
            <a:off x="333375" y="3490197"/>
            <a:ext cx="2614613" cy="313814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9000" y="2631364"/>
            <a:ext cx="2763464" cy="56169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VALERIE VALENTINE</a:t>
            </a:r>
          </a:p>
          <a:p>
            <a:pPr algn="ctr"/>
            <a:r>
              <a:rPr lang="en-US" sz="1050" kern="1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28702" y="9856613"/>
            <a:ext cx="1534147" cy="55399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mail@mail.com</a:t>
            </a:r>
            <a:endParaRPr lang="en-US" sz="5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www.monsite.com</a:t>
            </a:r>
            <a:endParaRPr lang="en-US" sz="10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000" y="5365470"/>
            <a:ext cx="2763464" cy="196977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PERSONNALITE</a:t>
            </a:r>
          </a:p>
          <a:p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Créatif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>
              <a:lnSpc>
                <a:spcPct val="20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Mobilisateur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Organisé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Autonome</a:t>
            </a:r>
            <a:endParaRPr lang="en-US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69000" y="7754063"/>
            <a:ext cx="2763464" cy="166199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COMPETENCES PRO.</a:t>
            </a:r>
          </a:p>
          <a:p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Photoshop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Illustrator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InDesign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 5 | CSS 3</a:t>
            </a:r>
            <a:endParaRPr lang="en-US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490912" y="9371019"/>
            <a:ext cx="3929064" cy="323165"/>
          </a:xfrm>
          <a:prstGeom prst="rect">
            <a:avLst/>
          </a:prstGeom>
          <a:noFill/>
          <a:ln w="3175">
            <a:noFill/>
          </a:ln>
        </p:spPr>
        <p:txBody>
          <a:bodyPr wrap="square" numCol="3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Anglais</a:t>
            </a:r>
            <a:endParaRPr lang="en-US" sz="10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Espagnol</a:t>
            </a:r>
            <a:endParaRPr lang="en-US" sz="10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Chinois</a:t>
            </a:r>
            <a:endParaRPr lang="en-US" sz="5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71474" y="3510130"/>
            <a:ext cx="27585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 &amp; OBJECTIFS</a:t>
            </a:r>
          </a:p>
          <a:p>
            <a:pPr algn="ctr"/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quelques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lignes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parcours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professionnel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clés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le poste et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carrière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Ceci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fait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introduction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lettre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motivation.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pouvez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présenter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sous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puces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plain.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490911" y="366016"/>
            <a:ext cx="3722689" cy="369332"/>
          </a:xfrm>
          <a:prstGeom prst="rect">
            <a:avLst/>
          </a:prstGeom>
          <a:noFill/>
          <a:ln w="3175">
            <a:solidFill>
              <a:srgbClr val="08222F">
                <a:alpha val="30000"/>
              </a:srgbClr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 PROFESSIONNELLES</a:t>
            </a:r>
            <a:endParaRPr lang="en-US" sz="10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5" name="Straight Connector 154"/>
          <p:cNvCxnSpPr/>
          <p:nvPr/>
        </p:nvCxnSpPr>
        <p:spPr>
          <a:xfrm>
            <a:off x="3301464" y="10422952"/>
            <a:ext cx="4261386" cy="0"/>
          </a:xfrm>
          <a:prstGeom prst="line">
            <a:avLst/>
          </a:prstGeom>
          <a:ln w="6350">
            <a:solidFill>
              <a:srgbClr val="08222F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3490911" y="4019329"/>
            <a:ext cx="3722689" cy="369332"/>
          </a:xfrm>
          <a:prstGeom prst="rect">
            <a:avLst/>
          </a:prstGeom>
          <a:noFill/>
          <a:ln w="3175">
            <a:solidFill>
              <a:srgbClr val="08222F">
                <a:alpha val="30000"/>
              </a:srgbClr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3490911" y="7069715"/>
            <a:ext cx="3722689" cy="369332"/>
          </a:xfrm>
          <a:prstGeom prst="rect">
            <a:avLst/>
          </a:prstGeom>
          <a:noFill/>
          <a:ln w="3175">
            <a:solidFill>
              <a:srgbClr val="08222F">
                <a:alpha val="30000"/>
              </a:srgbClr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HOBBIES</a:t>
            </a:r>
            <a:endParaRPr lang="en-US" sz="10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490911" y="833825"/>
            <a:ext cx="3722689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endParaRPr lang="en-US" sz="3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endParaRPr lang="en-US" sz="3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endParaRPr lang="en-US" sz="3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endParaRPr lang="en-US" sz="3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490911" y="4488063"/>
            <a:ext cx="372268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solidFill>
                <a:srgbClr val="0822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3490911" y="7533281"/>
            <a:ext cx="372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d'intérêts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semblent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important de faire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apparaître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</a:t>
            </a:r>
            <a:r>
              <a:rPr lang="en-US" sz="9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9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CV.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3490911" y="8249925"/>
            <a:ext cx="3722689" cy="369332"/>
          </a:xfrm>
          <a:prstGeom prst="rect">
            <a:avLst/>
          </a:prstGeom>
          <a:noFill/>
          <a:ln w="3175">
            <a:solidFill>
              <a:srgbClr val="08222F">
                <a:alpha val="30000"/>
              </a:srgbClr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LANGUES</a:t>
            </a:r>
          </a:p>
        </p:txBody>
      </p:sp>
      <p:sp>
        <p:nvSpPr>
          <p:cNvPr id="248" name="Oval 247"/>
          <p:cNvSpPr/>
          <p:nvPr/>
        </p:nvSpPr>
        <p:spPr>
          <a:xfrm>
            <a:off x="3913208" y="8838527"/>
            <a:ext cx="576242" cy="576242"/>
          </a:xfrm>
          <a:prstGeom prst="ellipse">
            <a:avLst/>
          </a:prstGeom>
          <a:solidFill>
            <a:schemeClr val="bg1">
              <a:alpha val="10000"/>
            </a:schemeClr>
          </a:solidFill>
          <a:ln w="28575">
            <a:solidFill>
              <a:srgbClr val="082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TextBox 248"/>
          <p:cNvSpPr txBox="1"/>
          <p:nvPr/>
        </p:nvSpPr>
        <p:spPr>
          <a:xfrm>
            <a:off x="3941166" y="9013937"/>
            <a:ext cx="5203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50" name="Oval 249"/>
          <p:cNvSpPr/>
          <p:nvPr/>
        </p:nvSpPr>
        <p:spPr>
          <a:xfrm>
            <a:off x="5156656" y="8846358"/>
            <a:ext cx="576242" cy="576242"/>
          </a:xfrm>
          <a:prstGeom prst="ellipse">
            <a:avLst/>
          </a:prstGeom>
          <a:solidFill>
            <a:schemeClr val="bg1">
              <a:alpha val="10000"/>
            </a:schemeClr>
          </a:solidFill>
          <a:ln w="28575">
            <a:solidFill>
              <a:srgbClr val="082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TextBox 250"/>
          <p:cNvSpPr txBox="1"/>
          <p:nvPr/>
        </p:nvSpPr>
        <p:spPr>
          <a:xfrm>
            <a:off x="5226550" y="9013937"/>
            <a:ext cx="4644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</a:p>
        </p:txBody>
      </p:sp>
      <p:sp>
        <p:nvSpPr>
          <p:cNvPr id="252" name="Oval 251"/>
          <p:cNvSpPr/>
          <p:nvPr/>
        </p:nvSpPr>
        <p:spPr>
          <a:xfrm>
            <a:off x="6400104" y="8859325"/>
            <a:ext cx="576242" cy="576242"/>
          </a:xfrm>
          <a:prstGeom prst="ellipse">
            <a:avLst/>
          </a:prstGeom>
          <a:solidFill>
            <a:schemeClr val="bg1">
              <a:alpha val="10000"/>
            </a:schemeClr>
          </a:solidFill>
          <a:ln w="28575">
            <a:solidFill>
              <a:srgbClr val="082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TextBox 252"/>
          <p:cNvSpPr txBox="1"/>
          <p:nvPr/>
        </p:nvSpPr>
        <p:spPr>
          <a:xfrm>
            <a:off x="6456019" y="9013937"/>
            <a:ext cx="4644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80%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693" y="366720"/>
            <a:ext cx="367924" cy="367924"/>
          </a:xfrm>
          <a:prstGeom prst="rect">
            <a:avLst/>
          </a:prstGeom>
          <a:ln w="3175">
            <a:solidFill>
              <a:srgbClr val="08222F">
                <a:alpha val="30000"/>
              </a:srgbClr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463" y="9911817"/>
            <a:ext cx="236788" cy="2367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463" y="10143858"/>
            <a:ext cx="236788" cy="23678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702" y="9916280"/>
            <a:ext cx="236788" cy="23678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702" y="10148322"/>
            <a:ext cx="236788" cy="23678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946" y="7070672"/>
            <a:ext cx="367419" cy="367419"/>
          </a:xfrm>
          <a:prstGeom prst="rect">
            <a:avLst/>
          </a:prstGeom>
          <a:ln w="3175">
            <a:solidFill>
              <a:srgbClr val="08222F">
                <a:alpha val="30000"/>
              </a:srgbClr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485" y="4020825"/>
            <a:ext cx="366341" cy="366341"/>
          </a:xfrm>
          <a:prstGeom prst="rect">
            <a:avLst/>
          </a:prstGeom>
          <a:ln w="3175">
            <a:solidFill>
              <a:srgbClr val="08222F">
                <a:alpha val="30000"/>
              </a:srgbClr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989" y="8249925"/>
            <a:ext cx="369332" cy="369332"/>
          </a:xfrm>
          <a:prstGeom prst="rect">
            <a:avLst/>
          </a:prstGeom>
          <a:ln w="3175">
            <a:solidFill>
              <a:srgbClr val="08222F">
                <a:alpha val="30000"/>
              </a:srgbClr>
            </a:solidFill>
          </a:ln>
        </p:spPr>
      </p:pic>
      <p:sp>
        <p:nvSpPr>
          <p:cNvPr id="30" name="Rounded Rectangle 29"/>
          <p:cNvSpPr/>
          <p:nvPr/>
        </p:nvSpPr>
        <p:spPr>
          <a:xfrm>
            <a:off x="1568242" y="5869438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1568242" y="5869438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1568242" y="7107243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>
            <a:off x="1568242" y="7107243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>
            <a:off x="1568242" y="6178889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1568242" y="6178889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1568242" y="6488340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/>
        </p:nvSpPr>
        <p:spPr>
          <a:xfrm>
            <a:off x="1568242" y="6488340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ounded Rectangle 87"/>
          <p:cNvSpPr/>
          <p:nvPr/>
        </p:nvSpPr>
        <p:spPr>
          <a:xfrm>
            <a:off x="1568242" y="6797791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ounded Rectangle 88"/>
          <p:cNvSpPr/>
          <p:nvPr/>
        </p:nvSpPr>
        <p:spPr>
          <a:xfrm>
            <a:off x="1568242" y="6797791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ounded Rectangle 89"/>
          <p:cNvSpPr/>
          <p:nvPr/>
        </p:nvSpPr>
        <p:spPr>
          <a:xfrm>
            <a:off x="1568242" y="8258030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/>
        </p:nvSpPr>
        <p:spPr>
          <a:xfrm>
            <a:off x="1568242" y="8258030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/>
          <p:cNvSpPr/>
          <p:nvPr/>
        </p:nvSpPr>
        <p:spPr>
          <a:xfrm>
            <a:off x="1568242" y="8567481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/>
          <p:cNvSpPr/>
          <p:nvPr/>
        </p:nvSpPr>
        <p:spPr>
          <a:xfrm>
            <a:off x="1568242" y="8567481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ounded Rectangle 93"/>
          <p:cNvSpPr/>
          <p:nvPr/>
        </p:nvSpPr>
        <p:spPr>
          <a:xfrm>
            <a:off x="1568242" y="8876932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>
            <a:off x="1568242" y="8876932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1568242" y="9186383"/>
            <a:ext cx="1375749" cy="85725"/>
          </a:xfrm>
          <a:prstGeom prst="roundRect">
            <a:avLst>
              <a:gd name="adj" fmla="val 50000"/>
            </a:avLst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ounded Rectangle 96"/>
          <p:cNvSpPr/>
          <p:nvPr/>
        </p:nvSpPr>
        <p:spPr>
          <a:xfrm>
            <a:off x="1568242" y="9186383"/>
            <a:ext cx="1182689" cy="857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0" name="Picture 22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06" y="5347400"/>
            <a:ext cx="313998" cy="313998"/>
          </a:xfrm>
          <a:prstGeom prst="rect">
            <a:avLst/>
          </a:prstGeom>
        </p:spPr>
      </p:pic>
      <p:pic>
        <p:nvPicPr>
          <p:cNvPr id="231" name="Picture 23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30" y="7744791"/>
            <a:ext cx="314350" cy="314350"/>
          </a:xfrm>
          <a:prstGeom prst="rect">
            <a:avLst/>
          </a:prstGeom>
        </p:spPr>
      </p:pic>
      <p:pic>
        <p:nvPicPr>
          <p:cNvPr id="232" name="Picture 23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04" y="3489660"/>
            <a:ext cx="313403" cy="313403"/>
          </a:xfrm>
          <a:prstGeom prst="rect">
            <a:avLst/>
          </a:prstGeom>
        </p:spPr>
      </p:pic>
      <p:sp>
        <p:nvSpPr>
          <p:cNvPr id="112" name="TextBox 111"/>
          <p:cNvSpPr txBox="1"/>
          <p:nvPr/>
        </p:nvSpPr>
        <p:spPr>
          <a:xfrm>
            <a:off x="3472604" y="9868954"/>
            <a:ext cx="2183097" cy="55399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 Rue de la </a:t>
            </a:r>
            <a:r>
              <a:rPr lang="en-US" sz="1000" dirty="0" err="1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Réussite</a:t>
            </a:r>
            <a:r>
              <a:rPr lang="en-US" sz="10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75012 Paris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rgbClr val="0822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123 456 7991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3301464" y="9894981"/>
            <a:ext cx="4261386" cy="0"/>
          </a:xfrm>
          <a:prstGeom prst="line">
            <a:avLst/>
          </a:prstGeom>
          <a:ln w="6350">
            <a:solidFill>
              <a:srgbClr val="08222F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13"/>
          <a:srcRect r="34066" b="1433"/>
          <a:stretch/>
        </p:blipFill>
        <p:spPr>
          <a:xfrm>
            <a:off x="485772" y="221049"/>
            <a:ext cx="2218788" cy="2200903"/>
          </a:xfrm>
          <a:prstGeom prst="roundRect">
            <a:avLst/>
          </a:prstGeom>
          <a:ln w="1905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98544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04" y="645775"/>
            <a:ext cx="6659844" cy="93574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099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446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446" dirty="0" err="1"/>
              <a:t>Créeruncv.com</a:t>
            </a:r>
            <a:r>
              <a:rPr lang="fr-FR" sz="2446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1788707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716</TotalTime>
  <Words>652</Words>
  <Application>Microsoft Macintosh PowerPoint</Application>
  <PresentationFormat>Personnalisé</PresentationFormat>
  <Paragraphs>97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Mohsin Alam</dc:creator>
  <cp:lastModifiedBy>Axel Maille</cp:lastModifiedBy>
  <cp:revision>134</cp:revision>
  <dcterms:created xsi:type="dcterms:W3CDTF">2015-04-27T10:39:12Z</dcterms:created>
  <dcterms:modified xsi:type="dcterms:W3CDTF">2024-03-22T13:34:12Z</dcterms:modified>
</cp:coreProperties>
</file>