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75AE"/>
    <a:srgbClr val="2C3038"/>
    <a:srgbClr val="272F3D"/>
    <a:srgbClr val="222222"/>
    <a:srgbClr val="B3EDFF"/>
    <a:srgbClr val="E1F8FF"/>
    <a:srgbClr val="D7FEB4"/>
    <a:srgbClr val="FFE7E7"/>
    <a:srgbClr val="F0FFC9"/>
    <a:srgbClr val="2A2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tif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 rot="5400000">
            <a:off x="-3621199" y="3789276"/>
            <a:ext cx="10688640" cy="3156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529" y="2131264"/>
            <a:ext cx="2669184" cy="56169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NICOLAS GABIAN</a:t>
            </a:r>
          </a:p>
          <a:p>
            <a:pPr algn="ctr"/>
            <a:r>
              <a:rPr lang="en-US" sz="105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 RECHERCHE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2332" y="304214"/>
            <a:ext cx="2169874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rue de la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75012 Paris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01 02 03 04 05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529" y="4971046"/>
            <a:ext cx="2669184" cy="235449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 PRO.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88529" y="7739180"/>
            <a:ext cx="2669184" cy="196977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10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Pugnace</a:t>
            </a:r>
            <a:endParaRPr lang="en-US" sz="10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Organisé</a:t>
            </a:r>
            <a:endParaRPr lang="en-US" sz="5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473056" y="9847452"/>
            <a:ext cx="3915727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Allemand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90919" y="2809736"/>
            <a:ext cx="266440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b="1" dirty="0">
              <a:solidFill>
                <a:srgbClr val="0C75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2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PRO.</a:t>
            </a:r>
          </a:p>
          <a:p>
            <a:pPr algn="just"/>
            <a:endParaRPr lang="en-US" sz="1100" b="1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lignes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parcours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clés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 poste et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carrière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Ceci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fait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introduction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lettre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motivation.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pouvez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présenter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sous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puces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  <a:r>
              <a:rPr lang="en-US" sz="1000" b="1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plain.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490912" y="1239436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 PROFESSIONNELLES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4014629" y="1701101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473056" y="5016674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490912" y="7532291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490912" y="1775355"/>
            <a:ext cx="3915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GRAPHIC  DESIGNER | 2000 – 2003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3473056" y="5551368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490912" y="8062999"/>
            <a:ext cx="391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d'intérêts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semblent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important de faire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apparaître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en-US" sz="9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75" y="5107239"/>
            <a:ext cx="380952" cy="380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160" y="719762"/>
            <a:ext cx="221453" cy="2214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160" y="417729"/>
            <a:ext cx="221453" cy="2214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879" y="719515"/>
            <a:ext cx="221453" cy="2214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879" y="423186"/>
            <a:ext cx="221453" cy="2214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31" y="7647526"/>
            <a:ext cx="380952" cy="380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31" y="1363899"/>
            <a:ext cx="380952" cy="38095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77" y="2914228"/>
            <a:ext cx="380952" cy="380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77" y="7655079"/>
            <a:ext cx="380952" cy="38095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76" y="8871367"/>
            <a:ext cx="380952" cy="380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6" y="4885119"/>
            <a:ext cx="380952" cy="380952"/>
          </a:xfrm>
          <a:prstGeom prst="rect">
            <a:avLst/>
          </a:prstGeom>
        </p:spPr>
      </p:pic>
      <p:sp>
        <p:nvSpPr>
          <p:cNvPr id="160" name="Rectangle 159"/>
          <p:cNvSpPr/>
          <p:nvPr/>
        </p:nvSpPr>
        <p:spPr>
          <a:xfrm>
            <a:off x="488388" y="567971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488389" y="567971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488388" y="606092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488389" y="606092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88388" y="644213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488389" y="644213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488388" y="682334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488389" y="682334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488388" y="7204555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488389" y="7204555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461602" y="844906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461603" y="844906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461602" y="883027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461603" y="883027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461602" y="921148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61603" y="921148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61602" y="959269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61603" y="959269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144613" y="304214"/>
            <a:ext cx="1418237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mail@mail.om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/#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moi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3" name="Straight Connector 222"/>
          <p:cNvCxnSpPr/>
          <p:nvPr/>
        </p:nvCxnSpPr>
        <p:spPr>
          <a:xfrm>
            <a:off x="924218" y="5221621"/>
            <a:ext cx="2034883" cy="0"/>
          </a:xfrm>
          <a:prstGeom prst="line">
            <a:avLst/>
          </a:prstGeom>
          <a:ln w="3175">
            <a:solidFill>
              <a:srgbClr val="2C3038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924218" y="3240305"/>
            <a:ext cx="2008097" cy="0"/>
          </a:xfrm>
          <a:prstGeom prst="line">
            <a:avLst/>
          </a:prstGeom>
          <a:ln w="3175">
            <a:solidFill>
              <a:srgbClr val="2C3038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924218" y="7986550"/>
            <a:ext cx="2008097" cy="0"/>
          </a:xfrm>
          <a:prstGeom prst="line">
            <a:avLst/>
          </a:prstGeom>
          <a:ln w="3175">
            <a:solidFill>
              <a:srgbClr val="2C3038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3964429" y="5478339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4014629" y="7993956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3473057" y="8749815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</p:txBody>
      </p:sp>
      <p:cxnSp>
        <p:nvCxnSpPr>
          <p:cNvPr id="247" name="Straight Connector 246"/>
          <p:cNvCxnSpPr/>
          <p:nvPr/>
        </p:nvCxnSpPr>
        <p:spPr>
          <a:xfrm>
            <a:off x="3996774" y="9211480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911228" y="9314960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extBox 248"/>
          <p:cNvSpPr txBox="1"/>
          <p:nvPr/>
        </p:nvSpPr>
        <p:spPr>
          <a:xfrm>
            <a:off x="3939186" y="9479971"/>
            <a:ext cx="5203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250" name="Oval 249"/>
          <p:cNvSpPr/>
          <p:nvPr/>
        </p:nvSpPr>
        <p:spPr>
          <a:xfrm>
            <a:off x="5138801" y="9322791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5194716" y="9487802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</p:txBody>
      </p:sp>
      <p:sp>
        <p:nvSpPr>
          <p:cNvPr id="252" name="Oval 251"/>
          <p:cNvSpPr/>
          <p:nvPr/>
        </p:nvSpPr>
        <p:spPr>
          <a:xfrm>
            <a:off x="6366374" y="9335758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TextBox 252"/>
          <p:cNvSpPr txBox="1"/>
          <p:nvPr/>
        </p:nvSpPr>
        <p:spPr>
          <a:xfrm>
            <a:off x="6422289" y="9500769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2149" y="17975"/>
            <a:ext cx="3150269" cy="2102656"/>
          </a:xfrm>
          <a:prstGeom prst="rect">
            <a:avLst/>
          </a:prstGeom>
        </p:spPr>
      </p:pic>
      <p:sp>
        <p:nvSpPr>
          <p:cNvPr id="68" name="TextBox 192"/>
          <p:cNvSpPr txBox="1"/>
          <p:nvPr/>
        </p:nvSpPr>
        <p:spPr>
          <a:xfrm>
            <a:off x="3490911" y="2564904"/>
            <a:ext cx="3915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GRAPHIC  DESIGNER | 2000 – 2003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9" name="TextBox 192"/>
          <p:cNvSpPr txBox="1"/>
          <p:nvPr/>
        </p:nvSpPr>
        <p:spPr>
          <a:xfrm>
            <a:off x="3490911" y="3353995"/>
            <a:ext cx="3915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GRAPHIC  DESIGNER | 2000 – 2003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0" name="TextBox 196"/>
          <p:cNvSpPr txBox="1"/>
          <p:nvPr/>
        </p:nvSpPr>
        <p:spPr>
          <a:xfrm>
            <a:off x="3512420" y="6160932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1" name="TextBox 196"/>
          <p:cNvSpPr txBox="1"/>
          <p:nvPr/>
        </p:nvSpPr>
        <p:spPr>
          <a:xfrm>
            <a:off x="3512419" y="6735497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2" name="TextBox 192"/>
          <p:cNvSpPr txBox="1"/>
          <p:nvPr/>
        </p:nvSpPr>
        <p:spPr>
          <a:xfrm>
            <a:off x="3512419" y="4156557"/>
            <a:ext cx="3915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GRAPHIC  DESIGNER | 2000 – 2003</a:t>
            </a:r>
          </a:p>
          <a:p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266661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611</Words>
  <Application>Microsoft Macintosh PowerPoint</Application>
  <PresentationFormat>Personnalisé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90</cp:revision>
  <dcterms:created xsi:type="dcterms:W3CDTF">2015-04-27T10:39:12Z</dcterms:created>
  <dcterms:modified xsi:type="dcterms:W3CDTF">2024-03-22T13:19:41Z</dcterms:modified>
</cp:coreProperties>
</file>