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E6"/>
    <a:srgbClr val="202020"/>
    <a:srgbClr val="20201E"/>
    <a:srgbClr val="2A2A28"/>
    <a:srgbClr val="262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3" name="Straight Connector 212"/>
          <p:cNvCxnSpPr/>
          <p:nvPr/>
        </p:nvCxnSpPr>
        <p:spPr>
          <a:xfrm>
            <a:off x="-20867" y="9928993"/>
            <a:ext cx="7090248" cy="0"/>
          </a:xfrm>
          <a:prstGeom prst="line">
            <a:avLst/>
          </a:prstGeom>
          <a:ln w="3175">
            <a:solidFill>
              <a:srgbClr val="00AAE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0" y="167057"/>
            <a:ext cx="7079169" cy="0"/>
          </a:xfrm>
          <a:prstGeom prst="line">
            <a:avLst/>
          </a:prstGeom>
          <a:ln w="3175">
            <a:solidFill>
              <a:srgbClr val="00AAE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0" y="10333970"/>
            <a:ext cx="7090248" cy="0"/>
          </a:xfrm>
          <a:prstGeom prst="line">
            <a:avLst/>
          </a:prstGeom>
          <a:ln w="3175">
            <a:solidFill>
              <a:srgbClr val="00AAE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1"/>
            <a:ext cx="3207657" cy="10688638"/>
          </a:xfrm>
          <a:prstGeom prst="rect">
            <a:avLst/>
          </a:prstGeom>
          <a:solidFill>
            <a:srgbClr val="20202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2272915"/>
            <a:ext cx="3207657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AA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ALEXANDRE ASTIER</a:t>
            </a:r>
          </a:p>
          <a:p>
            <a:pPr algn="ctr"/>
            <a:endParaRPr lang="en-US" sz="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 RECHERCHE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5670" y="349130"/>
            <a:ext cx="3412006" cy="144655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place de la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75012 Paris</a:t>
            </a:r>
          </a:p>
          <a:p>
            <a:pPr algn="r">
              <a:lnSpc>
                <a:spcPct val="200000"/>
              </a:lnSpc>
            </a:pP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0102030405</a:t>
            </a:r>
          </a:p>
          <a:p>
            <a:pPr algn="r">
              <a:lnSpc>
                <a:spcPct val="200000"/>
              </a:lnSpc>
            </a:pP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monemail@mail.com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200000"/>
              </a:lnSpc>
            </a:pP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twitter.com#moi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787" y="4931869"/>
            <a:ext cx="2800350" cy="158504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 PRO.</a:t>
            </a:r>
          </a:p>
          <a:p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804221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12897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021573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130249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38925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347601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456277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64953" y="629873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673629" y="6298737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782303" y="6298737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804221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912897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021573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130249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238925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347601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456277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564953" y="5377074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73629" y="5377074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82303" y="5377074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804221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12897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021573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130249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238925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347601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456277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64953" y="560364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673629" y="560364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782303" y="560364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804221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912897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021573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130249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238925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347601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456277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564953" y="583619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673629" y="5836192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782303" y="5836192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804221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912897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021573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130249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238925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47601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56277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564953" y="6072165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673629" y="6072165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782303" y="6072165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82787" y="6805128"/>
            <a:ext cx="2800350" cy="135421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</a:p>
          <a:p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Organisé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Tenace</a:t>
            </a:r>
            <a:endParaRPr lang="en-US" sz="5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804221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912897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021573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130249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2238925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347601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456277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564953" y="7262842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673629" y="7262842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2782303" y="7262842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804221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912897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021573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30249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238925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347601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456277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564953" y="7507073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673629" y="7507073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782303" y="7507073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1804221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1912897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2021573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130249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2238925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2347601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2456277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2564953" y="77295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2673629" y="772953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782303" y="772953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804221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912897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021573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130249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238925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2347601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456277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564953" y="796793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673629" y="796793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782303" y="796793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82787" y="8572757"/>
            <a:ext cx="2800350" cy="112338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  <a:p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Espagnol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5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1804221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1912897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021573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130249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238925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2347601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456277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2564953" y="9029576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673629" y="902957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82303" y="9029576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1804221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912897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2021573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2130249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238925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2347601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2456277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2564953" y="9273807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2673629" y="9273807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2782303" y="9273807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1804221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1912897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021573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2130249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2238925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347601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2456277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2564953" y="9496270"/>
            <a:ext cx="95250" cy="95250"/>
          </a:xfrm>
          <a:prstGeom prst="rect">
            <a:avLst/>
          </a:prstGeom>
          <a:solidFill>
            <a:srgbClr val="00A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2673629" y="9496270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2782303" y="9496270"/>
            <a:ext cx="95250" cy="95250"/>
          </a:xfrm>
          <a:prstGeom prst="rect">
            <a:avLst/>
          </a:prstGeom>
          <a:noFill/>
          <a:ln w="3175">
            <a:solidFill>
              <a:srgbClr val="00A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152400" y="2939970"/>
            <a:ext cx="2895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PROFILE</a:t>
            </a:r>
          </a:p>
          <a:p>
            <a:pPr algn="just"/>
            <a:endParaRPr lang="en-US" sz="1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  <a:p>
            <a:pPr algn="just"/>
            <a:endParaRPr lang="en-US" sz="8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314889" y="1800994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00AA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00AA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  <a:endParaRPr lang="en-US" sz="1000" dirty="0">
              <a:solidFill>
                <a:srgbClr val="00AA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482340" y="2262659"/>
            <a:ext cx="3596829" cy="0"/>
          </a:xfrm>
          <a:prstGeom prst="line">
            <a:avLst/>
          </a:prstGeom>
          <a:ln w="3175">
            <a:solidFill>
              <a:srgbClr val="00AAE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314889" y="5711058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00AA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00AA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endParaRPr lang="en-US" sz="1000" dirty="0">
              <a:solidFill>
                <a:srgbClr val="00AA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14889" y="8100415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00AA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00AA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rgbClr val="00AA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314889" y="2336913"/>
            <a:ext cx="38613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pPr algn="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poste. Décrivez également vos missions et les résultats que vous avez obtenu. N’hésitez pas à les quantifier.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pPr algn="r"/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POSTE| 2000 – 2003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poste. Décrivez également vos missions et les résultats que vous avez obtenu. N’hésitez pas à les quantifier.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314889" y="6245752"/>
            <a:ext cx="3861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NOM UNIVERSITE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| DIPLOME | 2000</a:t>
            </a:r>
          </a:p>
          <a:p>
            <a:pPr algn="r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les spécialités de cette formation : vos diplômes,  les options  de la formation, etc…</a:t>
            </a:r>
          </a:p>
          <a:p>
            <a:pPr algn="r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NOM UNIVERSITE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| DIPLOME | 2000</a:t>
            </a:r>
          </a:p>
          <a:p>
            <a:pPr algn="r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les spécialités de cette formation : vos diplômes,  les options  de la formation, etc…</a:t>
            </a:r>
          </a:p>
          <a:p>
            <a:pPr algn="r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NOM UNIVERSITE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| DIPLOME | 2000</a:t>
            </a:r>
          </a:p>
          <a:p>
            <a:pPr algn="r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les spécialités de cette formation : vos diplômes,  les options  de la formation, etc…</a:t>
            </a:r>
          </a:p>
          <a:p>
            <a:pPr algn="r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314889" y="8631123"/>
            <a:ext cx="3861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Décrivez vos centres d'intérêts ou autres informations qui vous semblent important de faire apparaître sur votre CV.</a:t>
            </a:r>
          </a:p>
        </p:txBody>
      </p:sp>
      <p:cxnSp>
        <p:nvCxnSpPr>
          <p:cNvPr id="204" name="Straight Connector 203"/>
          <p:cNvCxnSpPr/>
          <p:nvPr/>
        </p:nvCxnSpPr>
        <p:spPr>
          <a:xfrm>
            <a:off x="3495670" y="6153018"/>
            <a:ext cx="3596829" cy="0"/>
          </a:xfrm>
          <a:prstGeom prst="line">
            <a:avLst/>
          </a:prstGeom>
          <a:ln w="3175">
            <a:solidFill>
              <a:srgbClr val="00AAE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3495670" y="8542375"/>
            <a:ext cx="3596829" cy="0"/>
          </a:xfrm>
          <a:prstGeom prst="line">
            <a:avLst/>
          </a:prstGeom>
          <a:ln w="3175">
            <a:solidFill>
              <a:srgbClr val="00AAE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0" y="2262659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0" y="2809736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754" y="2926368"/>
            <a:ext cx="289383" cy="28938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754" y="4905199"/>
            <a:ext cx="289383" cy="2893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993" y="6788609"/>
            <a:ext cx="289144" cy="2891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754" y="8580748"/>
            <a:ext cx="289383" cy="2893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676" y="835066"/>
            <a:ext cx="184823" cy="18482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926" y="1512231"/>
            <a:ext cx="180322" cy="18032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055" y="1172662"/>
            <a:ext cx="179193" cy="17919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427" y="512057"/>
            <a:ext cx="165321" cy="165321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4081961" y="512057"/>
            <a:ext cx="0" cy="1180496"/>
          </a:xfrm>
          <a:prstGeom prst="line">
            <a:avLst/>
          </a:prstGeom>
          <a:ln w="3810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-20867" y="4805450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0" y="6604009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-3629" y="8339906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0" y="9928993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-4713" y="167057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-20867" y="10324879"/>
            <a:ext cx="3207657" cy="0"/>
          </a:xfrm>
          <a:prstGeom prst="line">
            <a:avLst/>
          </a:prstGeom>
          <a:ln w="317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340" y="8248242"/>
            <a:ext cx="293281" cy="2932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340" y="5857221"/>
            <a:ext cx="293281" cy="29328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340" y="1972004"/>
            <a:ext cx="293281" cy="293281"/>
          </a:xfrm>
          <a:prstGeom prst="rect">
            <a:avLst/>
          </a:prstGeom>
        </p:spPr>
      </p:pic>
      <p:pic>
        <p:nvPicPr>
          <p:cNvPr id="214" name="Image 213"/>
          <p:cNvPicPr>
            <a:picLocks noChangeAspect="1"/>
          </p:cNvPicPr>
          <p:nvPr/>
        </p:nvPicPr>
        <p:blipFill rotWithShape="1">
          <a:blip r:embed="rId13"/>
          <a:srcRect l="8372" t="-1" r="25506" b="1097"/>
          <a:stretch/>
        </p:blipFill>
        <p:spPr>
          <a:xfrm>
            <a:off x="567525" y="274681"/>
            <a:ext cx="1936377" cy="1933117"/>
          </a:xfrm>
          <a:prstGeom prst="ellipse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266661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631</Words>
  <Application>Microsoft Macintosh PowerPoint</Application>
  <PresentationFormat>Personnalisé</PresentationFormat>
  <Paragraphs>96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90</cp:revision>
  <dcterms:created xsi:type="dcterms:W3CDTF">2015-04-27T10:39:12Z</dcterms:created>
  <dcterms:modified xsi:type="dcterms:W3CDTF">2024-03-22T09:53:51Z</dcterms:modified>
</cp:coreProperties>
</file>